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74" r:id="rId4"/>
    <p:sldId id="268" r:id="rId5"/>
    <p:sldId id="275" r:id="rId6"/>
    <p:sldId id="276" r:id="rId7"/>
    <p:sldId id="277" r:id="rId8"/>
    <p:sldId id="278" r:id="rId9"/>
    <p:sldId id="279" r:id="rId10"/>
    <p:sldId id="280" r:id="rId11"/>
    <p:sldId id="284" r:id="rId12"/>
    <p:sldId id="285" r:id="rId13"/>
    <p:sldId id="286" r:id="rId14"/>
    <p:sldId id="287" r:id="rId15"/>
    <p:sldId id="264" r:id="rId16"/>
    <p:sldId id="269" r:id="rId17"/>
    <p:sldId id="270" r:id="rId18"/>
    <p:sldId id="271" r:id="rId19"/>
    <p:sldId id="272" r:id="rId20"/>
    <p:sldId id="259" r:id="rId21"/>
    <p:sldId id="25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Chhibber" initials="AC" lastIdx="1" clrIdx="0">
    <p:extLst>
      <p:ext uri="{19B8F6BF-5375-455C-9EA6-DF929625EA0E}">
        <p15:presenceInfo xmlns:p15="http://schemas.microsoft.com/office/powerpoint/2012/main" userId="S::AChhibber@diamondlearningtrust.com::2ffe0b4b-2aa6-453d-a0cc-c7e79a75a2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6080" autoAdjust="0"/>
  </p:normalViewPr>
  <p:slideViewPr>
    <p:cSldViewPr snapToGrid="0">
      <p:cViewPr varScale="1">
        <p:scale>
          <a:sx n="56" d="100"/>
          <a:sy n="56" d="100"/>
        </p:scale>
        <p:origin x="171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921793-6781-493D-9194-C82D000B8E6D}" type="datetimeFigureOut">
              <a:rPr lang="en-US" smtClean="0"/>
              <a:t>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84CA4F-FB92-4C38-BBFF-7B629670F824}" type="slidenum">
              <a:rPr lang="en-US" smtClean="0"/>
              <a:t>‹#›</a:t>
            </a:fld>
            <a:endParaRPr lang="en-US"/>
          </a:p>
        </p:txBody>
      </p:sp>
    </p:spTree>
    <p:extLst>
      <p:ext uri="{BB962C8B-B14F-4D97-AF65-F5344CB8AC3E}">
        <p14:creationId xmlns:p14="http://schemas.microsoft.com/office/powerpoint/2010/main" val="3493606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Roboto" panose="02000000000000000000" pitchFamily="2" charset="0"/>
              </a:rPr>
              <a:t>A miracle is an unusual or wonderful event that is believed to be caused by the power of God</a:t>
            </a:r>
            <a:endParaRPr lang="en-US" dirty="0"/>
          </a:p>
        </p:txBody>
      </p:sp>
      <p:sp>
        <p:nvSpPr>
          <p:cNvPr id="4" name="Slide Number Placeholder 3"/>
          <p:cNvSpPr>
            <a:spLocks noGrp="1"/>
          </p:cNvSpPr>
          <p:nvPr>
            <p:ph type="sldNum" sz="quarter" idx="5"/>
          </p:nvPr>
        </p:nvSpPr>
        <p:spPr/>
        <p:txBody>
          <a:bodyPr/>
          <a:lstStyle/>
          <a:p>
            <a:fld id="{8084CA4F-FB92-4C38-BBFF-7B629670F824}" type="slidenum">
              <a:rPr lang="en-US" smtClean="0"/>
              <a:t>2</a:t>
            </a:fld>
            <a:endParaRPr lang="en-US"/>
          </a:p>
        </p:txBody>
      </p:sp>
    </p:spTree>
    <p:extLst>
      <p:ext uri="{BB962C8B-B14F-4D97-AF65-F5344CB8AC3E}">
        <p14:creationId xmlns:p14="http://schemas.microsoft.com/office/powerpoint/2010/main" val="3567032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PPT about some of Jesus’ other miracles.</a:t>
            </a:r>
          </a:p>
        </p:txBody>
      </p:sp>
      <p:sp>
        <p:nvSpPr>
          <p:cNvPr id="4" name="Slide Number Placeholder 3"/>
          <p:cNvSpPr>
            <a:spLocks noGrp="1"/>
          </p:cNvSpPr>
          <p:nvPr>
            <p:ph type="sldNum" sz="quarter" idx="5"/>
          </p:nvPr>
        </p:nvSpPr>
        <p:spPr/>
        <p:txBody>
          <a:bodyPr/>
          <a:lstStyle/>
          <a:p>
            <a:fld id="{8084CA4F-FB92-4C38-BBFF-7B629670F824}" type="slidenum">
              <a:rPr lang="en-US" smtClean="0"/>
              <a:t>5</a:t>
            </a:fld>
            <a:endParaRPr lang="en-US"/>
          </a:p>
        </p:txBody>
      </p:sp>
    </p:spTree>
    <p:extLst>
      <p:ext uri="{BB962C8B-B14F-4D97-AF65-F5344CB8AC3E}">
        <p14:creationId xmlns:p14="http://schemas.microsoft.com/office/powerpoint/2010/main" val="2601824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robotoregular"/>
              </a:rPr>
              <a:t>John 9:1-12</a:t>
            </a:r>
          </a:p>
          <a:p>
            <a:endParaRPr lang="en-US" b="0" i="0" dirty="0">
              <a:solidFill>
                <a:srgbClr val="333333"/>
              </a:solidFill>
              <a:effectLst/>
              <a:latin typeface="robotoregular"/>
            </a:endParaRPr>
          </a:p>
          <a:p>
            <a:r>
              <a:rPr lang="en-US" b="0" i="0" dirty="0">
                <a:solidFill>
                  <a:srgbClr val="333333"/>
                </a:solidFill>
                <a:effectLst/>
                <a:latin typeface="robotoregular"/>
              </a:rPr>
              <a:t>This is the miracle that we are going to be focusing on.</a:t>
            </a:r>
            <a:endParaRPr lang="en-US" dirty="0"/>
          </a:p>
        </p:txBody>
      </p:sp>
      <p:sp>
        <p:nvSpPr>
          <p:cNvPr id="4" name="Slide Number Placeholder 3"/>
          <p:cNvSpPr>
            <a:spLocks noGrp="1"/>
          </p:cNvSpPr>
          <p:nvPr>
            <p:ph type="sldNum" sz="quarter" idx="5"/>
          </p:nvPr>
        </p:nvSpPr>
        <p:spPr/>
        <p:txBody>
          <a:bodyPr/>
          <a:lstStyle/>
          <a:p>
            <a:pPr>
              <a:defRPr/>
            </a:pPr>
            <a:fld id="{C5DE324E-E796-4752-8B47-99E19AFE2415}" type="slidenum">
              <a:rPr lang="en-GB" altLang="en-US" smtClean="0"/>
              <a:pPr>
                <a:defRPr/>
              </a:pPr>
              <a:t>14</a:t>
            </a:fld>
            <a:endParaRPr lang="en-GB" altLang="en-US"/>
          </a:p>
        </p:txBody>
      </p:sp>
    </p:spTree>
    <p:extLst>
      <p:ext uri="{BB962C8B-B14F-4D97-AF65-F5344CB8AC3E}">
        <p14:creationId xmlns:p14="http://schemas.microsoft.com/office/powerpoint/2010/main" val="1194785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 out 1 star sheet large and order as a class. </a:t>
            </a:r>
          </a:p>
        </p:txBody>
      </p:sp>
      <p:sp>
        <p:nvSpPr>
          <p:cNvPr id="4" name="Slide Number Placeholder 3"/>
          <p:cNvSpPr>
            <a:spLocks noGrp="1"/>
          </p:cNvSpPr>
          <p:nvPr>
            <p:ph type="sldNum" sz="quarter" idx="5"/>
          </p:nvPr>
        </p:nvSpPr>
        <p:spPr/>
        <p:txBody>
          <a:bodyPr/>
          <a:lstStyle/>
          <a:p>
            <a:fld id="{8084CA4F-FB92-4C38-BBFF-7B629670F824}" type="slidenum">
              <a:rPr lang="en-US" smtClean="0"/>
              <a:t>20</a:t>
            </a:fld>
            <a:endParaRPr lang="en-US"/>
          </a:p>
        </p:txBody>
      </p:sp>
    </p:spTree>
    <p:extLst>
      <p:ext uri="{BB962C8B-B14F-4D97-AF65-F5344CB8AC3E}">
        <p14:creationId xmlns:p14="http://schemas.microsoft.com/office/powerpoint/2010/main" val="4125395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word mat.</a:t>
            </a:r>
          </a:p>
        </p:txBody>
      </p:sp>
      <p:sp>
        <p:nvSpPr>
          <p:cNvPr id="4" name="Slide Number Placeholder 3"/>
          <p:cNvSpPr>
            <a:spLocks noGrp="1"/>
          </p:cNvSpPr>
          <p:nvPr>
            <p:ph type="sldNum" sz="quarter" idx="5"/>
          </p:nvPr>
        </p:nvSpPr>
        <p:spPr/>
        <p:txBody>
          <a:bodyPr/>
          <a:lstStyle/>
          <a:p>
            <a:fld id="{8084CA4F-FB92-4C38-BBFF-7B629670F824}" type="slidenum">
              <a:rPr lang="en-US" smtClean="0"/>
              <a:t>21</a:t>
            </a:fld>
            <a:endParaRPr lang="en-US"/>
          </a:p>
        </p:txBody>
      </p:sp>
    </p:spTree>
    <p:extLst>
      <p:ext uri="{BB962C8B-B14F-4D97-AF65-F5344CB8AC3E}">
        <p14:creationId xmlns:p14="http://schemas.microsoft.com/office/powerpoint/2010/main" val="460936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D8028-AA8A-4E48-A43F-D92A0C3391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67C45E-7635-4F01-A534-980BB77272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7C88F8-19BC-4D41-922C-98FE077E9853}"/>
              </a:ext>
            </a:extLst>
          </p:cNvPr>
          <p:cNvSpPr>
            <a:spLocks noGrp="1"/>
          </p:cNvSpPr>
          <p:nvPr>
            <p:ph type="dt" sz="half" idx="10"/>
          </p:nvPr>
        </p:nvSpPr>
        <p:spPr/>
        <p:txBody>
          <a:bodyPr/>
          <a:lstStyle/>
          <a:p>
            <a:fld id="{9F8B92AA-4F72-4F8B-9DAA-22824E4F06EC}" type="datetimeFigureOut">
              <a:rPr lang="en-US" smtClean="0"/>
              <a:t>11/7/2021</a:t>
            </a:fld>
            <a:endParaRPr lang="en-US"/>
          </a:p>
        </p:txBody>
      </p:sp>
      <p:sp>
        <p:nvSpPr>
          <p:cNvPr id="5" name="Footer Placeholder 4">
            <a:extLst>
              <a:ext uri="{FF2B5EF4-FFF2-40B4-BE49-F238E27FC236}">
                <a16:creationId xmlns:a16="http://schemas.microsoft.com/office/drawing/2014/main" id="{6198D0C3-75E6-4472-98ED-6C62FDAC1A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248EB-F0F2-4BE0-9CDE-4BD072053A0D}"/>
              </a:ext>
            </a:extLst>
          </p:cNvPr>
          <p:cNvSpPr>
            <a:spLocks noGrp="1"/>
          </p:cNvSpPr>
          <p:nvPr>
            <p:ph type="sldNum" sz="quarter" idx="12"/>
          </p:nvPr>
        </p:nvSpPr>
        <p:spPr/>
        <p:txBody>
          <a:bodyPr/>
          <a:lstStyle/>
          <a:p>
            <a:fld id="{639C2720-F02E-48EE-883F-BA5338E421E2}" type="slidenum">
              <a:rPr lang="en-US" smtClean="0"/>
              <a:t>‹#›</a:t>
            </a:fld>
            <a:endParaRPr lang="en-US"/>
          </a:p>
        </p:txBody>
      </p:sp>
    </p:spTree>
    <p:extLst>
      <p:ext uri="{BB962C8B-B14F-4D97-AF65-F5344CB8AC3E}">
        <p14:creationId xmlns:p14="http://schemas.microsoft.com/office/powerpoint/2010/main" val="1174830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04C76-9630-482E-8366-EB16D25A63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3B50E7-C5F4-4118-8CE1-A75E2E550F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9D622-5F4C-466B-AB1D-11A751153220}"/>
              </a:ext>
            </a:extLst>
          </p:cNvPr>
          <p:cNvSpPr>
            <a:spLocks noGrp="1"/>
          </p:cNvSpPr>
          <p:nvPr>
            <p:ph type="dt" sz="half" idx="10"/>
          </p:nvPr>
        </p:nvSpPr>
        <p:spPr/>
        <p:txBody>
          <a:bodyPr/>
          <a:lstStyle/>
          <a:p>
            <a:fld id="{9F8B92AA-4F72-4F8B-9DAA-22824E4F06EC}" type="datetimeFigureOut">
              <a:rPr lang="en-US" smtClean="0"/>
              <a:t>11/7/2021</a:t>
            </a:fld>
            <a:endParaRPr lang="en-US"/>
          </a:p>
        </p:txBody>
      </p:sp>
      <p:sp>
        <p:nvSpPr>
          <p:cNvPr id="5" name="Footer Placeholder 4">
            <a:extLst>
              <a:ext uri="{FF2B5EF4-FFF2-40B4-BE49-F238E27FC236}">
                <a16:creationId xmlns:a16="http://schemas.microsoft.com/office/drawing/2014/main" id="{A782D090-50DD-40FE-A8C1-B1D85F0C1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9FE2E4-1811-483F-BE0E-D656AA8C49AA}"/>
              </a:ext>
            </a:extLst>
          </p:cNvPr>
          <p:cNvSpPr>
            <a:spLocks noGrp="1"/>
          </p:cNvSpPr>
          <p:nvPr>
            <p:ph type="sldNum" sz="quarter" idx="12"/>
          </p:nvPr>
        </p:nvSpPr>
        <p:spPr/>
        <p:txBody>
          <a:bodyPr/>
          <a:lstStyle/>
          <a:p>
            <a:fld id="{639C2720-F02E-48EE-883F-BA5338E421E2}" type="slidenum">
              <a:rPr lang="en-US" smtClean="0"/>
              <a:t>‹#›</a:t>
            </a:fld>
            <a:endParaRPr lang="en-US"/>
          </a:p>
        </p:txBody>
      </p:sp>
    </p:spTree>
    <p:extLst>
      <p:ext uri="{BB962C8B-B14F-4D97-AF65-F5344CB8AC3E}">
        <p14:creationId xmlns:p14="http://schemas.microsoft.com/office/powerpoint/2010/main" val="1379236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3E7804-577A-43A0-9264-561C96864C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071EE2-D589-4ADE-8D53-962D3D04CD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B309D-4B2C-4B45-82AF-EBC75F90D8D2}"/>
              </a:ext>
            </a:extLst>
          </p:cNvPr>
          <p:cNvSpPr>
            <a:spLocks noGrp="1"/>
          </p:cNvSpPr>
          <p:nvPr>
            <p:ph type="dt" sz="half" idx="10"/>
          </p:nvPr>
        </p:nvSpPr>
        <p:spPr/>
        <p:txBody>
          <a:bodyPr/>
          <a:lstStyle/>
          <a:p>
            <a:fld id="{9F8B92AA-4F72-4F8B-9DAA-22824E4F06EC}" type="datetimeFigureOut">
              <a:rPr lang="en-US" smtClean="0"/>
              <a:t>11/7/2021</a:t>
            </a:fld>
            <a:endParaRPr lang="en-US"/>
          </a:p>
        </p:txBody>
      </p:sp>
      <p:sp>
        <p:nvSpPr>
          <p:cNvPr id="5" name="Footer Placeholder 4">
            <a:extLst>
              <a:ext uri="{FF2B5EF4-FFF2-40B4-BE49-F238E27FC236}">
                <a16:creationId xmlns:a16="http://schemas.microsoft.com/office/drawing/2014/main" id="{D099D061-C073-49B6-BC89-40DEFB7068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486417-F549-4669-8593-EDAD5938183B}"/>
              </a:ext>
            </a:extLst>
          </p:cNvPr>
          <p:cNvSpPr>
            <a:spLocks noGrp="1"/>
          </p:cNvSpPr>
          <p:nvPr>
            <p:ph type="sldNum" sz="quarter" idx="12"/>
          </p:nvPr>
        </p:nvSpPr>
        <p:spPr/>
        <p:txBody>
          <a:bodyPr/>
          <a:lstStyle/>
          <a:p>
            <a:fld id="{639C2720-F02E-48EE-883F-BA5338E421E2}" type="slidenum">
              <a:rPr lang="en-US" smtClean="0"/>
              <a:t>‹#›</a:t>
            </a:fld>
            <a:endParaRPr lang="en-US"/>
          </a:p>
        </p:txBody>
      </p:sp>
    </p:spTree>
    <p:extLst>
      <p:ext uri="{BB962C8B-B14F-4D97-AF65-F5344CB8AC3E}">
        <p14:creationId xmlns:p14="http://schemas.microsoft.com/office/powerpoint/2010/main" val="2025041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718067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543630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418305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757818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582456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73368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964303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379181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6D67F-8817-4F4E-8548-B969ECD2BF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AA849F-3FB0-49CE-9168-EE98AC4150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BBA0F7-1FDB-45AA-8CF5-0F36D906B2DB}"/>
              </a:ext>
            </a:extLst>
          </p:cNvPr>
          <p:cNvSpPr>
            <a:spLocks noGrp="1"/>
          </p:cNvSpPr>
          <p:nvPr>
            <p:ph type="dt" sz="half" idx="10"/>
          </p:nvPr>
        </p:nvSpPr>
        <p:spPr/>
        <p:txBody>
          <a:bodyPr/>
          <a:lstStyle/>
          <a:p>
            <a:fld id="{9F8B92AA-4F72-4F8B-9DAA-22824E4F06EC}" type="datetimeFigureOut">
              <a:rPr lang="en-US" smtClean="0"/>
              <a:t>11/7/2021</a:t>
            </a:fld>
            <a:endParaRPr lang="en-US"/>
          </a:p>
        </p:txBody>
      </p:sp>
      <p:sp>
        <p:nvSpPr>
          <p:cNvPr id="5" name="Footer Placeholder 4">
            <a:extLst>
              <a:ext uri="{FF2B5EF4-FFF2-40B4-BE49-F238E27FC236}">
                <a16:creationId xmlns:a16="http://schemas.microsoft.com/office/drawing/2014/main" id="{FD102A5B-7A90-4E15-9815-1BA03E8A1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7C97D-275D-471C-BD23-D8DA39C6A4DE}"/>
              </a:ext>
            </a:extLst>
          </p:cNvPr>
          <p:cNvSpPr>
            <a:spLocks noGrp="1"/>
          </p:cNvSpPr>
          <p:nvPr>
            <p:ph type="sldNum" sz="quarter" idx="12"/>
          </p:nvPr>
        </p:nvSpPr>
        <p:spPr/>
        <p:txBody>
          <a:bodyPr/>
          <a:lstStyle/>
          <a:p>
            <a:fld id="{639C2720-F02E-48EE-883F-BA5338E421E2}" type="slidenum">
              <a:rPr lang="en-US" smtClean="0"/>
              <a:t>‹#›</a:t>
            </a:fld>
            <a:endParaRPr lang="en-US"/>
          </a:p>
        </p:txBody>
      </p:sp>
    </p:spTree>
    <p:extLst>
      <p:ext uri="{BB962C8B-B14F-4D97-AF65-F5344CB8AC3E}">
        <p14:creationId xmlns:p14="http://schemas.microsoft.com/office/powerpoint/2010/main" val="3641543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889048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202339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453148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8C635E3-4E79-4327-B3D9-0293377383F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369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6877475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021984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627850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955499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069683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8A267-8E83-4BE6-91CF-69E9C3BBC3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7214FB-0542-4732-9E56-86D1C8848B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98A06C-25D1-4C2C-AFFB-EF715964B293}"/>
              </a:ext>
            </a:extLst>
          </p:cNvPr>
          <p:cNvSpPr>
            <a:spLocks noGrp="1"/>
          </p:cNvSpPr>
          <p:nvPr>
            <p:ph type="dt" sz="half" idx="10"/>
          </p:nvPr>
        </p:nvSpPr>
        <p:spPr/>
        <p:txBody>
          <a:bodyPr/>
          <a:lstStyle/>
          <a:p>
            <a:fld id="{9F8B92AA-4F72-4F8B-9DAA-22824E4F06EC}" type="datetimeFigureOut">
              <a:rPr lang="en-US" smtClean="0"/>
              <a:t>11/7/2021</a:t>
            </a:fld>
            <a:endParaRPr lang="en-US"/>
          </a:p>
        </p:txBody>
      </p:sp>
      <p:sp>
        <p:nvSpPr>
          <p:cNvPr id="5" name="Footer Placeholder 4">
            <a:extLst>
              <a:ext uri="{FF2B5EF4-FFF2-40B4-BE49-F238E27FC236}">
                <a16:creationId xmlns:a16="http://schemas.microsoft.com/office/drawing/2014/main" id="{21128C88-4C1F-4051-BF04-12AD1BB8CD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998D81-CC64-4612-ABBD-E7B8E5FDA55A}"/>
              </a:ext>
            </a:extLst>
          </p:cNvPr>
          <p:cNvSpPr>
            <a:spLocks noGrp="1"/>
          </p:cNvSpPr>
          <p:nvPr>
            <p:ph type="sldNum" sz="quarter" idx="12"/>
          </p:nvPr>
        </p:nvSpPr>
        <p:spPr/>
        <p:txBody>
          <a:bodyPr/>
          <a:lstStyle/>
          <a:p>
            <a:fld id="{639C2720-F02E-48EE-883F-BA5338E421E2}" type="slidenum">
              <a:rPr lang="en-US" smtClean="0"/>
              <a:t>‹#›</a:t>
            </a:fld>
            <a:endParaRPr lang="en-US"/>
          </a:p>
        </p:txBody>
      </p:sp>
    </p:spTree>
    <p:extLst>
      <p:ext uri="{BB962C8B-B14F-4D97-AF65-F5344CB8AC3E}">
        <p14:creationId xmlns:p14="http://schemas.microsoft.com/office/powerpoint/2010/main" val="2494525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A6FE8-C1DF-4A3B-B4FB-6AB5E62FED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47E353-842C-4528-BC9F-9E17DEDDFD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100BC2-B2F3-4C48-BFA7-881AB23394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DB636B-2F1A-4FE9-A274-75638505A953}"/>
              </a:ext>
            </a:extLst>
          </p:cNvPr>
          <p:cNvSpPr>
            <a:spLocks noGrp="1"/>
          </p:cNvSpPr>
          <p:nvPr>
            <p:ph type="dt" sz="half" idx="10"/>
          </p:nvPr>
        </p:nvSpPr>
        <p:spPr/>
        <p:txBody>
          <a:bodyPr/>
          <a:lstStyle/>
          <a:p>
            <a:fld id="{9F8B92AA-4F72-4F8B-9DAA-22824E4F06EC}" type="datetimeFigureOut">
              <a:rPr lang="en-US" smtClean="0"/>
              <a:t>11/7/2021</a:t>
            </a:fld>
            <a:endParaRPr lang="en-US"/>
          </a:p>
        </p:txBody>
      </p:sp>
      <p:sp>
        <p:nvSpPr>
          <p:cNvPr id="6" name="Footer Placeholder 5">
            <a:extLst>
              <a:ext uri="{FF2B5EF4-FFF2-40B4-BE49-F238E27FC236}">
                <a16:creationId xmlns:a16="http://schemas.microsoft.com/office/drawing/2014/main" id="{094A9557-99FC-46DD-808B-EE4C0DE651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81FED5-A38B-4CA6-86B1-2DE0DE15FD3A}"/>
              </a:ext>
            </a:extLst>
          </p:cNvPr>
          <p:cNvSpPr>
            <a:spLocks noGrp="1"/>
          </p:cNvSpPr>
          <p:nvPr>
            <p:ph type="sldNum" sz="quarter" idx="12"/>
          </p:nvPr>
        </p:nvSpPr>
        <p:spPr/>
        <p:txBody>
          <a:bodyPr/>
          <a:lstStyle/>
          <a:p>
            <a:fld id="{639C2720-F02E-48EE-883F-BA5338E421E2}" type="slidenum">
              <a:rPr lang="en-US" smtClean="0"/>
              <a:t>‹#›</a:t>
            </a:fld>
            <a:endParaRPr lang="en-US"/>
          </a:p>
        </p:txBody>
      </p:sp>
    </p:spTree>
    <p:extLst>
      <p:ext uri="{BB962C8B-B14F-4D97-AF65-F5344CB8AC3E}">
        <p14:creationId xmlns:p14="http://schemas.microsoft.com/office/powerpoint/2010/main" val="1525147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B1050-BC75-4097-B385-60F01ADEEF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660036-0E09-4181-B8FE-785AFDE974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0289DF-D906-4970-A453-AAFDDB1024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E8F91A-E31F-473F-B512-E76ED255D6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0C02B1-6D2C-47CA-8913-220A549DDF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8499D3-AD24-4BCD-90D8-3DACA0AE7D8B}"/>
              </a:ext>
            </a:extLst>
          </p:cNvPr>
          <p:cNvSpPr>
            <a:spLocks noGrp="1"/>
          </p:cNvSpPr>
          <p:nvPr>
            <p:ph type="dt" sz="half" idx="10"/>
          </p:nvPr>
        </p:nvSpPr>
        <p:spPr/>
        <p:txBody>
          <a:bodyPr/>
          <a:lstStyle/>
          <a:p>
            <a:fld id="{9F8B92AA-4F72-4F8B-9DAA-22824E4F06EC}" type="datetimeFigureOut">
              <a:rPr lang="en-US" smtClean="0"/>
              <a:t>11/7/2021</a:t>
            </a:fld>
            <a:endParaRPr lang="en-US"/>
          </a:p>
        </p:txBody>
      </p:sp>
      <p:sp>
        <p:nvSpPr>
          <p:cNvPr id="8" name="Footer Placeholder 7">
            <a:extLst>
              <a:ext uri="{FF2B5EF4-FFF2-40B4-BE49-F238E27FC236}">
                <a16:creationId xmlns:a16="http://schemas.microsoft.com/office/drawing/2014/main" id="{A0548F4F-F376-469E-BA14-76DDB53B99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902E19-594E-468B-B7C9-B52F27474823}"/>
              </a:ext>
            </a:extLst>
          </p:cNvPr>
          <p:cNvSpPr>
            <a:spLocks noGrp="1"/>
          </p:cNvSpPr>
          <p:nvPr>
            <p:ph type="sldNum" sz="quarter" idx="12"/>
          </p:nvPr>
        </p:nvSpPr>
        <p:spPr/>
        <p:txBody>
          <a:bodyPr/>
          <a:lstStyle/>
          <a:p>
            <a:fld id="{639C2720-F02E-48EE-883F-BA5338E421E2}" type="slidenum">
              <a:rPr lang="en-US" smtClean="0"/>
              <a:t>‹#›</a:t>
            </a:fld>
            <a:endParaRPr lang="en-US"/>
          </a:p>
        </p:txBody>
      </p:sp>
    </p:spTree>
    <p:extLst>
      <p:ext uri="{BB962C8B-B14F-4D97-AF65-F5344CB8AC3E}">
        <p14:creationId xmlns:p14="http://schemas.microsoft.com/office/powerpoint/2010/main" val="1812345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A3A15-D7F0-41D2-A85F-815165A1E8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C420A6-A98E-4EFD-9CBD-889A43FF3D46}"/>
              </a:ext>
            </a:extLst>
          </p:cNvPr>
          <p:cNvSpPr>
            <a:spLocks noGrp="1"/>
          </p:cNvSpPr>
          <p:nvPr>
            <p:ph type="dt" sz="half" idx="10"/>
          </p:nvPr>
        </p:nvSpPr>
        <p:spPr/>
        <p:txBody>
          <a:bodyPr/>
          <a:lstStyle/>
          <a:p>
            <a:fld id="{9F8B92AA-4F72-4F8B-9DAA-22824E4F06EC}" type="datetimeFigureOut">
              <a:rPr lang="en-US" smtClean="0"/>
              <a:t>11/7/2021</a:t>
            </a:fld>
            <a:endParaRPr lang="en-US"/>
          </a:p>
        </p:txBody>
      </p:sp>
      <p:sp>
        <p:nvSpPr>
          <p:cNvPr id="4" name="Footer Placeholder 3">
            <a:extLst>
              <a:ext uri="{FF2B5EF4-FFF2-40B4-BE49-F238E27FC236}">
                <a16:creationId xmlns:a16="http://schemas.microsoft.com/office/drawing/2014/main" id="{6610C191-B78A-4FD8-8FBC-FB5F6D0E27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67ECEB-34EF-498B-ADCA-2F0194908FB3}"/>
              </a:ext>
            </a:extLst>
          </p:cNvPr>
          <p:cNvSpPr>
            <a:spLocks noGrp="1"/>
          </p:cNvSpPr>
          <p:nvPr>
            <p:ph type="sldNum" sz="quarter" idx="12"/>
          </p:nvPr>
        </p:nvSpPr>
        <p:spPr/>
        <p:txBody>
          <a:bodyPr/>
          <a:lstStyle/>
          <a:p>
            <a:fld id="{639C2720-F02E-48EE-883F-BA5338E421E2}" type="slidenum">
              <a:rPr lang="en-US" smtClean="0"/>
              <a:t>‹#›</a:t>
            </a:fld>
            <a:endParaRPr lang="en-US"/>
          </a:p>
        </p:txBody>
      </p:sp>
    </p:spTree>
    <p:extLst>
      <p:ext uri="{BB962C8B-B14F-4D97-AF65-F5344CB8AC3E}">
        <p14:creationId xmlns:p14="http://schemas.microsoft.com/office/powerpoint/2010/main" val="1274172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A8399-D18F-4267-9042-A68D0490492A}"/>
              </a:ext>
            </a:extLst>
          </p:cNvPr>
          <p:cNvSpPr>
            <a:spLocks noGrp="1"/>
          </p:cNvSpPr>
          <p:nvPr>
            <p:ph type="dt" sz="half" idx="10"/>
          </p:nvPr>
        </p:nvSpPr>
        <p:spPr/>
        <p:txBody>
          <a:bodyPr/>
          <a:lstStyle/>
          <a:p>
            <a:fld id="{9F8B92AA-4F72-4F8B-9DAA-22824E4F06EC}" type="datetimeFigureOut">
              <a:rPr lang="en-US" smtClean="0"/>
              <a:t>11/7/2021</a:t>
            </a:fld>
            <a:endParaRPr lang="en-US"/>
          </a:p>
        </p:txBody>
      </p:sp>
      <p:sp>
        <p:nvSpPr>
          <p:cNvPr id="3" name="Footer Placeholder 2">
            <a:extLst>
              <a:ext uri="{FF2B5EF4-FFF2-40B4-BE49-F238E27FC236}">
                <a16:creationId xmlns:a16="http://schemas.microsoft.com/office/drawing/2014/main" id="{2A7FC397-3BEF-4FAE-B6D0-290882EE17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A98866-171E-42CE-8CB4-78024A6504E4}"/>
              </a:ext>
            </a:extLst>
          </p:cNvPr>
          <p:cNvSpPr>
            <a:spLocks noGrp="1"/>
          </p:cNvSpPr>
          <p:nvPr>
            <p:ph type="sldNum" sz="quarter" idx="12"/>
          </p:nvPr>
        </p:nvSpPr>
        <p:spPr/>
        <p:txBody>
          <a:bodyPr/>
          <a:lstStyle/>
          <a:p>
            <a:fld id="{639C2720-F02E-48EE-883F-BA5338E421E2}" type="slidenum">
              <a:rPr lang="en-US" smtClean="0"/>
              <a:t>‹#›</a:t>
            </a:fld>
            <a:endParaRPr lang="en-US"/>
          </a:p>
        </p:txBody>
      </p:sp>
    </p:spTree>
    <p:extLst>
      <p:ext uri="{BB962C8B-B14F-4D97-AF65-F5344CB8AC3E}">
        <p14:creationId xmlns:p14="http://schemas.microsoft.com/office/powerpoint/2010/main" val="963364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8BF28-321F-4A0A-B5F5-D9E7BCEDC5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755F3E-05B6-49D6-83F0-27D6E8C02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E2B230-6E52-445C-84A0-6434A4542D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016334-2072-45A8-8707-4AE11173550C}"/>
              </a:ext>
            </a:extLst>
          </p:cNvPr>
          <p:cNvSpPr>
            <a:spLocks noGrp="1"/>
          </p:cNvSpPr>
          <p:nvPr>
            <p:ph type="dt" sz="half" idx="10"/>
          </p:nvPr>
        </p:nvSpPr>
        <p:spPr/>
        <p:txBody>
          <a:bodyPr/>
          <a:lstStyle/>
          <a:p>
            <a:fld id="{9F8B92AA-4F72-4F8B-9DAA-22824E4F06EC}" type="datetimeFigureOut">
              <a:rPr lang="en-US" smtClean="0"/>
              <a:t>11/7/2021</a:t>
            </a:fld>
            <a:endParaRPr lang="en-US"/>
          </a:p>
        </p:txBody>
      </p:sp>
      <p:sp>
        <p:nvSpPr>
          <p:cNvPr id="6" name="Footer Placeholder 5">
            <a:extLst>
              <a:ext uri="{FF2B5EF4-FFF2-40B4-BE49-F238E27FC236}">
                <a16:creationId xmlns:a16="http://schemas.microsoft.com/office/drawing/2014/main" id="{243ED37A-528B-4882-9209-4B92EA2A74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24F8DE-BD20-44BF-9D4E-CBC76F3FC47E}"/>
              </a:ext>
            </a:extLst>
          </p:cNvPr>
          <p:cNvSpPr>
            <a:spLocks noGrp="1"/>
          </p:cNvSpPr>
          <p:nvPr>
            <p:ph type="sldNum" sz="quarter" idx="12"/>
          </p:nvPr>
        </p:nvSpPr>
        <p:spPr/>
        <p:txBody>
          <a:bodyPr/>
          <a:lstStyle/>
          <a:p>
            <a:fld id="{639C2720-F02E-48EE-883F-BA5338E421E2}" type="slidenum">
              <a:rPr lang="en-US" smtClean="0"/>
              <a:t>‹#›</a:t>
            </a:fld>
            <a:endParaRPr lang="en-US"/>
          </a:p>
        </p:txBody>
      </p:sp>
    </p:spTree>
    <p:extLst>
      <p:ext uri="{BB962C8B-B14F-4D97-AF65-F5344CB8AC3E}">
        <p14:creationId xmlns:p14="http://schemas.microsoft.com/office/powerpoint/2010/main" val="3404792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CB31E-16C7-44AF-83BE-E8F71A1D4C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55BF24-2AD3-4CB9-B61B-1963A6A2AE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9FC5C5-9F9F-4B3B-A798-524BBA7465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C7521-5D0C-4D3B-A4A9-00DECC5065A4}"/>
              </a:ext>
            </a:extLst>
          </p:cNvPr>
          <p:cNvSpPr>
            <a:spLocks noGrp="1"/>
          </p:cNvSpPr>
          <p:nvPr>
            <p:ph type="dt" sz="half" idx="10"/>
          </p:nvPr>
        </p:nvSpPr>
        <p:spPr/>
        <p:txBody>
          <a:bodyPr/>
          <a:lstStyle/>
          <a:p>
            <a:fld id="{9F8B92AA-4F72-4F8B-9DAA-22824E4F06EC}" type="datetimeFigureOut">
              <a:rPr lang="en-US" smtClean="0"/>
              <a:t>11/7/2021</a:t>
            </a:fld>
            <a:endParaRPr lang="en-US"/>
          </a:p>
        </p:txBody>
      </p:sp>
      <p:sp>
        <p:nvSpPr>
          <p:cNvPr id="6" name="Footer Placeholder 5">
            <a:extLst>
              <a:ext uri="{FF2B5EF4-FFF2-40B4-BE49-F238E27FC236}">
                <a16:creationId xmlns:a16="http://schemas.microsoft.com/office/drawing/2014/main" id="{E2C97B14-040A-496C-A710-3F2413B1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1FF9FD-6DD8-4F37-8CC1-735D51A84C90}"/>
              </a:ext>
            </a:extLst>
          </p:cNvPr>
          <p:cNvSpPr>
            <a:spLocks noGrp="1"/>
          </p:cNvSpPr>
          <p:nvPr>
            <p:ph type="sldNum" sz="quarter" idx="12"/>
          </p:nvPr>
        </p:nvSpPr>
        <p:spPr/>
        <p:txBody>
          <a:bodyPr/>
          <a:lstStyle/>
          <a:p>
            <a:fld id="{639C2720-F02E-48EE-883F-BA5338E421E2}" type="slidenum">
              <a:rPr lang="en-US" smtClean="0"/>
              <a:t>‹#›</a:t>
            </a:fld>
            <a:endParaRPr lang="en-US"/>
          </a:p>
        </p:txBody>
      </p:sp>
    </p:spTree>
    <p:extLst>
      <p:ext uri="{BB962C8B-B14F-4D97-AF65-F5344CB8AC3E}">
        <p14:creationId xmlns:p14="http://schemas.microsoft.com/office/powerpoint/2010/main" val="3478513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74F721-156D-443A-88A0-9C73326565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E8E4E9-E6C7-4475-887C-A6645E794D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D557A-8152-436F-9CB7-1DA69AF8B4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8B92AA-4F72-4F8B-9DAA-22824E4F06EC}" type="datetimeFigureOut">
              <a:rPr lang="en-US" smtClean="0"/>
              <a:t>11/7/2021</a:t>
            </a:fld>
            <a:endParaRPr lang="en-US"/>
          </a:p>
        </p:txBody>
      </p:sp>
      <p:sp>
        <p:nvSpPr>
          <p:cNvPr id="5" name="Footer Placeholder 4">
            <a:extLst>
              <a:ext uri="{FF2B5EF4-FFF2-40B4-BE49-F238E27FC236}">
                <a16:creationId xmlns:a16="http://schemas.microsoft.com/office/drawing/2014/main" id="{675FFC4C-9AD7-4893-89B1-CD5FB44F9F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783A85-F220-4379-AFE4-918618C496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9C2720-F02E-48EE-883F-BA5338E421E2}" type="slidenum">
              <a:rPr lang="en-US" smtClean="0"/>
              <a:t>‹#›</a:t>
            </a:fld>
            <a:endParaRPr lang="en-US"/>
          </a:p>
        </p:txBody>
      </p:sp>
    </p:spTree>
    <p:extLst>
      <p:ext uri="{BB962C8B-B14F-4D97-AF65-F5344CB8AC3E}">
        <p14:creationId xmlns:p14="http://schemas.microsoft.com/office/powerpoint/2010/main" val="4038585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ristianity | Definition, Origin, History, Beliefs, Symbols, Types, &amp;amp;  Facts | Britannica">
            <a:extLst>
              <a:ext uri="{FF2B5EF4-FFF2-40B4-BE49-F238E27FC236}">
                <a16:creationId xmlns:a16="http://schemas.microsoft.com/office/drawing/2014/main" id="{D957701D-D775-4C91-BB5F-C8722DB8CAA1}"/>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b="8658"/>
          <a:stretch/>
        </p:blipFill>
        <p:spPr bwMode="auto">
          <a:xfrm>
            <a:off x="0" y="426720"/>
            <a:ext cx="12205821" cy="6431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69275C1-2D57-4F34-A8A1-151018ABF216}"/>
              </a:ext>
            </a:extLst>
          </p:cNvPr>
          <p:cNvSpPr>
            <a:spLocks noGrp="1"/>
          </p:cNvSpPr>
          <p:nvPr>
            <p:ph type="ctrTitle"/>
          </p:nvPr>
        </p:nvSpPr>
        <p:spPr/>
        <p:txBody>
          <a:bodyPr>
            <a:normAutofit/>
          </a:bodyPr>
          <a:lstStyle/>
          <a:p>
            <a:r>
              <a:rPr lang="en-US" sz="8000" b="1" dirty="0">
                <a:latin typeface="+mn-lt"/>
              </a:rPr>
              <a:t>Christianity</a:t>
            </a:r>
          </a:p>
        </p:txBody>
      </p:sp>
      <p:sp>
        <p:nvSpPr>
          <p:cNvPr id="3" name="Subtitle 2">
            <a:extLst>
              <a:ext uri="{FF2B5EF4-FFF2-40B4-BE49-F238E27FC236}">
                <a16:creationId xmlns:a16="http://schemas.microsoft.com/office/drawing/2014/main" id="{8F889867-D81C-4C92-80C1-7FEBD761F87E}"/>
              </a:ext>
            </a:extLst>
          </p:cNvPr>
          <p:cNvSpPr>
            <a:spLocks noGrp="1"/>
          </p:cNvSpPr>
          <p:nvPr>
            <p:ph type="subTitle" idx="1"/>
          </p:nvPr>
        </p:nvSpPr>
        <p:spPr/>
        <p:txBody>
          <a:bodyPr>
            <a:normAutofit/>
          </a:bodyPr>
          <a:lstStyle/>
          <a:p>
            <a:r>
              <a:rPr lang="en-US" sz="4000" b="1" dirty="0"/>
              <a:t>Lesson 4</a:t>
            </a:r>
          </a:p>
        </p:txBody>
      </p:sp>
    </p:spTree>
    <p:extLst>
      <p:ext uri="{BB962C8B-B14F-4D97-AF65-F5344CB8AC3E}">
        <p14:creationId xmlns:p14="http://schemas.microsoft.com/office/powerpoint/2010/main" val="151901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C6568-00F8-4B65-948D-036483BBBC80}"/>
              </a:ext>
            </a:extLst>
          </p:cNvPr>
          <p:cNvPicPr>
            <a:picLocks noChangeAspect="1"/>
          </p:cNvPicPr>
          <p:nvPr/>
        </p:nvPicPr>
        <p:blipFill>
          <a:blip r:embed="rId2" cstate="print">
            <a:extLst>
              <a:ext uri="{28A0092B-C50C-407E-A947-70E740481C1C}">
                <a14:useLocalDpi xmlns:a14="http://schemas.microsoft.com/office/drawing/2010/main" val="0"/>
              </a:ext>
            </a:extLst>
          </a:blip>
          <a:srcRect t="3534" b="3534"/>
          <a:stretch/>
        </p:blipFill>
        <p:spPr>
          <a:xfrm>
            <a:off x="2279650" y="1073451"/>
            <a:ext cx="7632700" cy="5019375"/>
          </a:xfrm>
          <a:prstGeom prst="roundRect">
            <a:avLst>
              <a:gd name="adj" fmla="val 2846"/>
            </a:avLst>
          </a:prstGeom>
        </p:spPr>
      </p:pic>
      <p:sp>
        <p:nvSpPr>
          <p:cNvPr id="5" name="Rectangle 4"/>
          <p:cNvSpPr/>
          <p:nvPr/>
        </p:nvSpPr>
        <p:spPr>
          <a:xfrm>
            <a:off x="2279650" y="614779"/>
            <a:ext cx="7632700" cy="1326105"/>
          </a:xfrm>
          <a:prstGeom prst="rect">
            <a:avLst/>
          </a:prstGeom>
          <a:solidFill>
            <a:schemeClr val="bg1"/>
          </a:solidFill>
        </p:spPr>
        <p:txBody>
          <a:bodyPr wrap="square" lIns="108000" tIns="108000" rIns="108000" bIns="108000">
            <a:spAutoFit/>
          </a:bodyPr>
          <a:lstStyle/>
          <a:p>
            <a:r>
              <a:rPr lang="en-GB" dirty="0">
                <a:latin typeface="Comic Sans MS" panose="030F0702030302020204" pitchFamily="66" charset="0"/>
              </a:rPr>
              <a:t>He also had people who were possessed by demons, who were making them do evil things, come to see him. Jesus commanded the demons to leave these people and they fled from Him, leaving the people free again.</a:t>
            </a:r>
          </a:p>
        </p:txBody>
      </p:sp>
    </p:spTree>
    <p:extLst>
      <p:ext uri="{BB962C8B-B14F-4D97-AF65-F5344CB8AC3E}">
        <p14:creationId xmlns:p14="http://schemas.microsoft.com/office/powerpoint/2010/main" val="1921512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C6568-00F8-4B65-948D-036483BBBC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098" b="14167"/>
          <a:stretch/>
        </p:blipFill>
        <p:spPr>
          <a:xfrm>
            <a:off x="2279650" y="1073451"/>
            <a:ext cx="7632700" cy="5019375"/>
          </a:xfrm>
          <a:prstGeom prst="roundRect">
            <a:avLst>
              <a:gd name="adj" fmla="val 2846"/>
            </a:avLst>
          </a:prstGeom>
        </p:spPr>
      </p:pic>
      <p:sp>
        <p:nvSpPr>
          <p:cNvPr id="5" name="Rectangle 4"/>
          <p:cNvSpPr/>
          <p:nvPr/>
        </p:nvSpPr>
        <p:spPr>
          <a:xfrm>
            <a:off x="2279650" y="614780"/>
            <a:ext cx="7632700" cy="1326105"/>
          </a:xfrm>
          <a:prstGeom prst="rect">
            <a:avLst/>
          </a:prstGeom>
          <a:solidFill>
            <a:schemeClr val="bg1"/>
          </a:solidFill>
        </p:spPr>
        <p:txBody>
          <a:bodyPr wrap="square" lIns="108000" tIns="108000" rIns="108000" bIns="108000">
            <a:spAutoFit/>
          </a:bodyPr>
          <a:lstStyle/>
          <a:p>
            <a:r>
              <a:rPr lang="en-GB" dirty="0">
                <a:latin typeface="Comic Sans MS" panose="030F0702030302020204" pitchFamily="66" charset="0"/>
              </a:rPr>
              <a:t>On another occasion, Jesus and his disciples were crossing the Sea of Galilee when a huge storm threatened to sink the boat. Jesus just slept, while around him the disciples were terrified of drowning. “Teacher, is it nothing to you that we’re going down?” they cried out.</a:t>
            </a:r>
          </a:p>
        </p:txBody>
      </p:sp>
    </p:spTree>
    <p:extLst>
      <p:ext uri="{BB962C8B-B14F-4D97-AF65-F5344CB8AC3E}">
        <p14:creationId xmlns:p14="http://schemas.microsoft.com/office/powerpoint/2010/main" val="3793748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C6568-00F8-4B65-948D-036483BBBC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376" b="12444"/>
          <a:stretch/>
        </p:blipFill>
        <p:spPr>
          <a:xfrm>
            <a:off x="2279650" y="1073451"/>
            <a:ext cx="7632700" cy="5019375"/>
          </a:xfrm>
          <a:prstGeom prst="roundRect">
            <a:avLst>
              <a:gd name="adj" fmla="val 2846"/>
            </a:avLst>
          </a:prstGeom>
        </p:spPr>
      </p:pic>
      <p:sp>
        <p:nvSpPr>
          <p:cNvPr id="5" name="Rectangle 4"/>
          <p:cNvSpPr/>
          <p:nvPr/>
        </p:nvSpPr>
        <p:spPr>
          <a:xfrm>
            <a:off x="2279650" y="614779"/>
            <a:ext cx="7632700" cy="1326105"/>
          </a:xfrm>
          <a:prstGeom prst="rect">
            <a:avLst/>
          </a:prstGeom>
          <a:solidFill>
            <a:schemeClr val="bg1"/>
          </a:solidFill>
        </p:spPr>
        <p:txBody>
          <a:bodyPr wrap="square" lIns="108000" tIns="108000" rIns="108000" bIns="108000">
            <a:spAutoFit/>
          </a:bodyPr>
          <a:lstStyle/>
          <a:p>
            <a:r>
              <a:rPr lang="en-GB" dirty="0">
                <a:latin typeface="Comic Sans MS" panose="030F0702030302020204" pitchFamily="66" charset="0"/>
              </a:rPr>
              <a:t>Jesus woke up and told the wind and the wave to settle down. The wind ran out of breath and the sea was soon as smooth as glass. Amazed, they asked “Who is this, anyway?” “Wind and sea at his beck and call!”</a:t>
            </a:r>
          </a:p>
        </p:txBody>
      </p:sp>
    </p:spTree>
    <p:extLst>
      <p:ext uri="{BB962C8B-B14F-4D97-AF65-F5344CB8AC3E}">
        <p14:creationId xmlns:p14="http://schemas.microsoft.com/office/powerpoint/2010/main" val="499910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C6568-00F8-4B65-948D-036483BBBC80}"/>
              </a:ext>
            </a:extLst>
          </p:cNvPr>
          <p:cNvPicPr>
            <a:picLocks noChangeAspect="1"/>
          </p:cNvPicPr>
          <p:nvPr/>
        </p:nvPicPr>
        <p:blipFill>
          <a:blip r:embed="rId2" cstate="print">
            <a:extLst>
              <a:ext uri="{28A0092B-C50C-407E-A947-70E740481C1C}">
                <a14:useLocalDpi xmlns:a14="http://schemas.microsoft.com/office/drawing/2010/main" val="0"/>
              </a:ext>
            </a:extLst>
          </a:blip>
          <a:srcRect t="3534" b="3534"/>
          <a:stretch/>
        </p:blipFill>
        <p:spPr>
          <a:xfrm>
            <a:off x="2279650" y="1073451"/>
            <a:ext cx="7632700" cy="5019375"/>
          </a:xfrm>
          <a:prstGeom prst="roundRect">
            <a:avLst>
              <a:gd name="adj" fmla="val 2846"/>
            </a:avLst>
          </a:prstGeom>
        </p:spPr>
      </p:pic>
      <p:sp>
        <p:nvSpPr>
          <p:cNvPr id="5" name="Rectangle 4"/>
          <p:cNvSpPr/>
          <p:nvPr/>
        </p:nvSpPr>
        <p:spPr>
          <a:xfrm>
            <a:off x="2279650" y="614779"/>
            <a:ext cx="7632700" cy="1049106"/>
          </a:xfrm>
          <a:prstGeom prst="rect">
            <a:avLst/>
          </a:prstGeom>
          <a:solidFill>
            <a:schemeClr val="bg1"/>
          </a:solidFill>
        </p:spPr>
        <p:txBody>
          <a:bodyPr wrap="square" lIns="108000" tIns="108000" rIns="108000" bIns="108000">
            <a:spAutoFit/>
          </a:bodyPr>
          <a:lstStyle/>
          <a:p>
            <a:r>
              <a:rPr lang="en-GB" dirty="0">
                <a:latin typeface="Comic Sans MS" panose="030F0702030302020204" pitchFamily="66" charset="0"/>
              </a:rPr>
              <a:t>Jesus performed all these miracles and those who followed him soon realised that Jesus was truly the Son of God. However, they hadn’t seen anything yet, there was an even greater miracle still to come!</a:t>
            </a:r>
          </a:p>
        </p:txBody>
      </p:sp>
    </p:spTree>
    <p:extLst>
      <p:ext uri="{BB962C8B-B14F-4D97-AF65-F5344CB8AC3E}">
        <p14:creationId xmlns:p14="http://schemas.microsoft.com/office/powerpoint/2010/main" val="1394209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6B66C9-19C9-4A39-82EC-AF3ABE771F5F}"/>
              </a:ext>
            </a:extLst>
          </p:cNvPr>
          <p:cNvPicPr>
            <a:picLocks noChangeAspect="1"/>
          </p:cNvPicPr>
          <p:nvPr/>
        </p:nvPicPr>
        <p:blipFill rotWithShape="1">
          <a:blip r:embed="rId2" cstate="print"/>
          <a:srcRect t="14093"/>
          <a:stretch/>
        </p:blipFill>
        <p:spPr>
          <a:xfrm>
            <a:off x="2279650" y="1456267"/>
            <a:ext cx="7632700" cy="4636558"/>
          </a:xfrm>
          <a:prstGeom prst="roundRect">
            <a:avLst>
              <a:gd name="adj" fmla="val 3490"/>
            </a:avLst>
          </a:prstGeom>
        </p:spPr>
      </p:pic>
      <p:sp>
        <p:nvSpPr>
          <p:cNvPr id="9219" name="Rectangle 4">
            <a:extLst>
              <a:ext uri="{FF2B5EF4-FFF2-40B4-BE49-F238E27FC236}">
                <a16:creationId xmlns:a16="http://schemas.microsoft.com/office/drawing/2014/main" id="{EE044B15-6B0C-469B-809B-7AF9A8E80295}"/>
              </a:ext>
            </a:extLst>
          </p:cNvPr>
          <p:cNvSpPr>
            <a:spLocks noChangeArrowheads="1"/>
          </p:cNvSpPr>
          <p:nvPr/>
        </p:nvSpPr>
        <p:spPr bwMode="auto">
          <a:xfrm>
            <a:off x="2279650" y="695325"/>
            <a:ext cx="76327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just" eaLnBrk="1" hangingPunct="1">
              <a:lnSpc>
                <a:spcPct val="110000"/>
              </a:lnSpc>
              <a:spcBef>
                <a:spcPct val="0"/>
              </a:spcBef>
              <a:buFontTx/>
              <a:buNone/>
            </a:pPr>
            <a:r>
              <a:rPr lang="en-GB" altLang="en-US">
                <a:solidFill>
                  <a:schemeClr val="tx1"/>
                </a:solidFill>
                <a:latin typeface="Comic Sans MS" panose="030F0702030302020204" pitchFamily="66" charset="0"/>
              </a:rPr>
              <a:t>One day, as Jesus walked along with his disciples, they saw a man who was begging at the roadside. The man had been born blind.</a:t>
            </a:r>
          </a:p>
          <a:p>
            <a:pPr algn="ctr" eaLnBrk="1" hangingPunct="1">
              <a:lnSpc>
                <a:spcPct val="110000"/>
              </a:lnSpc>
              <a:spcBef>
                <a:spcPct val="0"/>
              </a:spcBef>
              <a:buFontTx/>
              <a:buNone/>
            </a:pPr>
            <a:endParaRPr lang="en-GB" altLang="en-US">
              <a:solidFill>
                <a:schemeClr val="tx1"/>
              </a:solidFill>
              <a:latin typeface="Comic Sans MS" panose="030F0702030302020204" pitchFamily="66"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7A6EFC-D344-4CF2-98DF-BE65410A2C32}"/>
              </a:ext>
            </a:extLst>
          </p:cNvPr>
          <p:cNvPicPr>
            <a:picLocks noChangeAspect="1"/>
          </p:cNvPicPr>
          <p:nvPr/>
        </p:nvPicPr>
        <p:blipFill rotWithShape="1">
          <a:blip r:embed="rId2" cstate="print"/>
          <a:srcRect t="18362"/>
          <a:stretch/>
        </p:blipFill>
        <p:spPr>
          <a:xfrm>
            <a:off x="2279650" y="1693334"/>
            <a:ext cx="7632700" cy="4406187"/>
          </a:xfrm>
          <a:prstGeom prst="roundRect">
            <a:avLst>
              <a:gd name="adj" fmla="val 3333"/>
            </a:avLst>
          </a:prstGeom>
        </p:spPr>
      </p:pic>
      <p:sp>
        <p:nvSpPr>
          <p:cNvPr id="10243" name="Rectangle 4">
            <a:extLst>
              <a:ext uri="{FF2B5EF4-FFF2-40B4-BE49-F238E27FC236}">
                <a16:creationId xmlns:a16="http://schemas.microsoft.com/office/drawing/2014/main" id="{03DE73FE-1913-4737-BDBE-DC3EECFAF1E0}"/>
              </a:ext>
            </a:extLst>
          </p:cNvPr>
          <p:cNvSpPr>
            <a:spLocks noChangeArrowheads="1"/>
          </p:cNvSpPr>
          <p:nvPr/>
        </p:nvSpPr>
        <p:spPr bwMode="auto">
          <a:xfrm>
            <a:off x="2279650" y="695325"/>
            <a:ext cx="76327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just" eaLnBrk="1" hangingPunct="1">
              <a:lnSpc>
                <a:spcPct val="110000"/>
              </a:lnSpc>
              <a:spcBef>
                <a:spcPct val="0"/>
              </a:spcBef>
              <a:buFontTx/>
              <a:buNone/>
            </a:pPr>
            <a:r>
              <a:rPr lang="en-GB" altLang="en-US">
                <a:solidFill>
                  <a:schemeClr val="tx1"/>
                </a:solidFill>
                <a:latin typeface="Comic Sans MS" panose="030F0702030302020204" pitchFamily="66" charset="0"/>
              </a:rPr>
              <a:t>Jesus walked over to the man and said, “While I am in the world, I am the light of the world.” Then he spat on the dusty ground, mixed it into some mud and gently rubbed the mud on the man’s eyes.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0783F-75AC-4448-985A-0A1640A7F221}"/>
              </a:ext>
            </a:extLst>
          </p:cNvPr>
          <p:cNvPicPr>
            <a:picLocks noChangeAspect="1"/>
          </p:cNvPicPr>
          <p:nvPr/>
        </p:nvPicPr>
        <p:blipFill rotWithShape="1">
          <a:blip r:embed="rId2"/>
          <a:srcRect t="14066" b="-2"/>
          <a:stretch/>
        </p:blipFill>
        <p:spPr>
          <a:xfrm>
            <a:off x="2279573" y="1464734"/>
            <a:ext cx="7632854" cy="4636579"/>
          </a:xfrm>
          <a:prstGeom prst="roundRect">
            <a:avLst>
              <a:gd name="adj" fmla="val 3799"/>
            </a:avLst>
          </a:prstGeom>
        </p:spPr>
      </p:pic>
      <p:sp>
        <p:nvSpPr>
          <p:cNvPr id="11267" name="Rectangle 4">
            <a:extLst>
              <a:ext uri="{FF2B5EF4-FFF2-40B4-BE49-F238E27FC236}">
                <a16:creationId xmlns:a16="http://schemas.microsoft.com/office/drawing/2014/main" id="{7DD1C0E2-33DC-4882-BAC0-92B7B5FAA021}"/>
              </a:ext>
            </a:extLst>
          </p:cNvPr>
          <p:cNvSpPr>
            <a:spLocks noChangeArrowheads="1"/>
          </p:cNvSpPr>
          <p:nvPr/>
        </p:nvSpPr>
        <p:spPr bwMode="auto">
          <a:xfrm>
            <a:off x="2279650" y="695325"/>
            <a:ext cx="76327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just" eaLnBrk="1" hangingPunct="1">
              <a:lnSpc>
                <a:spcPct val="110000"/>
              </a:lnSpc>
              <a:spcBef>
                <a:spcPct val="0"/>
              </a:spcBef>
              <a:buFontTx/>
              <a:buNone/>
            </a:pPr>
            <a:r>
              <a:rPr lang="en-GB" altLang="en-US">
                <a:solidFill>
                  <a:schemeClr val="tx1"/>
                </a:solidFill>
                <a:latin typeface="Comic Sans MS" panose="030F0702030302020204" pitchFamily="66" charset="0"/>
              </a:rPr>
              <a:t>Then, Jesus said to the man, “Now, go and wash your face in the pool of Siloam.” The man returned, overjoyed that he could now see!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a:extLst>
              <a:ext uri="{FF2B5EF4-FFF2-40B4-BE49-F238E27FC236}">
                <a16:creationId xmlns:a16="http://schemas.microsoft.com/office/drawing/2014/main" id="{79379FBD-6B8D-4C11-B6FA-C707A12BFE79}"/>
              </a:ext>
            </a:extLst>
          </p:cNvPr>
          <p:cNvSpPr>
            <a:spLocks noChangeArrowheads="1"/>
          </p:cNvSpPr>
          <p:nvPr/>
        </p:nvSpPr>
        <p:spPr bwMode="auto">
          <a:xfrm>
            <a:off x="2279650" y="695326"/>
            <a:ext cx="76327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just" eaLnBrk="1" hangingPunct="1">
              <a:lnSpc>
                <a:spcPct val="100000"/>
              </a:lnSpc>
              <a:spcBef>
                <a:spcPct val="0"/>
              </a:spcBef>
              <a:buFontTx/>
              <a:buNone/>
            </a:pPr>
            <a:r>
              <a:rPr lang="en-GB" altLang="en-US">
                <a:solidFill>
                  <a:schemeClr val="tx1"/>
                </a:solidFill>
                <a:latin typeface="Comic Sans MS" panose="030F0702030302020204" pitchFamily="66" charset="0"/>
              </a:rPr>
              <a:t>The man’s neighbours had seen him begging and said, “Are you the same man who was begging?”</a:t>
            </a:r>
          </a:p>
          <a:p>
            <a:pPr algn="just" eaLnBrk="1" hangingPunct="1">
              <a:lnSpc>
                <a:spcPct val="100000"/>
              </a:lnSpc>
              <a:spcBef>
                <a:spcPct val="0"/>
              </a:spcBef>
              <a:buFontTx/>
              <a:buNone/>
            </a:pPr>
            <a:r>
              <a:rPr lang="en-GB" altLang="en-US">
                <a:solidFill>
                  <a:schemeClr val="tx1"/>
                </a:solidFill>
                <a:latin typeface="Comic Sans MS" panose="030F0702030302020204" pitchFamily="66" charset="0"/>
              </a:rPr>
              <a:t>Others said, “No! That’s not him. He was blind!” But the man said, </a:t>
            </a:r>
            <a:br>
              <a:rPr lang="en-GB" altLang="en-US">
                <a:solidFill>
                  <a:schemeClr val="tx1"/>
                </a:solidFill>
                <a:latin typeface="Comic Sans MS" panose="030F0702030302020204" pitchFamily="66" charset="0"/>
              </a:rPr>
            </a:br>
            <a:r>
              <a:rPr lang="en-GB" altLang="en-US">
                <a:solidFill>
                  <a:schemeClr val="tx1"/>
                </a:solidFill>
                <a:latin typeface="Comic Sans MS" panose="030F0702030302020204" pitchFamily="66" charset="0"/>
              </a:rPr>
              <a:t>“It is me! I was blind but now I can see!”</a:t>
            </a:r>
          </a:p>
        </p:txBody>
      </p:sp>
      <p:pic>
        <p:nvPicPr>
          <p:cNvPr id="2" name="Picture 1">
            <a:extLst>
              <a:ext uri="{FF2B5EF4-FFF2-40B4-BE49-F238E27FC236}">
                <a16:creationId xmlns:a16="http://schemas.microsoft.com/office/drawing/2014/main" id="{50C504A2-3D33-403B-8830-0F896DF5CF71}"/>
              </a:ext>
            </a:extLst>
          </p:cNvPr>
          <p:cNvPicPr>
            <a:picLocks noChangeAspect="1"/>
          </p:cNvPicPr>
          <p:nvPr/>
        </p:nvPicPr>
        <p:blipFill rotWithShape="1">
          <a:blip r:embed="rId2" cstate="print"/>
          <a:srcRect t="20368" b="1510"/>
          <a:stretch/>
        </p:blipFill>
        <p:spPr>
          <a:xfrm>
            <a:off x="2279650" y="1879600"/>
            <a:ext cx="7632700" cy="4216400"/>
          </a:xfrm>
          <a:prstGeom prst="roundRect">
            <a:avLst>
              <a:gd name="adj" fmla="val 3333"/>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BDBCC5-2E12-4847-86A0-7A8E024FAA72}"/>
              </a:ext>
            </a:extLst>
          </p:cNvPr>
          <p:cNvPicPr>
            <a:picLocks noChangeAspect="1"/>
          </p:cNvPicPr>
          <p:nvPr/>
        </p:nvPicPr>
        <p:blipFill rotWithShape="1">
          <a:blip r:embed="rId2" cstate="print"/>
          <a:srcRect t="19897" b="1667"/>
          <a:stretch/>
        </p:blipFill>
        <p:spPr>
          <a:xfrm>
            <a:off x="2279650" y="1862668"/>
            <a:ext cx="7632700" cy="4233334"/>
          </a:xfrm>
          <a:prstGeom prst="roundRect">
            <a:avLst>
              <a:gd name="adj" fmla="val 3647"/>
            </a:avLst>
          </a:prstGeom>
        </p:spPr>
      </p:pic>
      <p:sp>
        <p:nvSpPr>
          <p:cNvPr id="13315" name="Rectangle 4">
            <a:extLst>
              <a:ext uri="{FF2B5EF4-FFF2-40B4-BE49-F238E27FC236}">
                <a16:creationId xmlns:a16="http://schemas.microsoft.com/office/drawing/2014/main" id="{AF59179D-4F93-4F5F-B816-536AFE50B00F}"/>
              </a:ext>
            </a:extLst>
          </p:cNvPr>
          <p:cNvSpPr>
            <a:spLocks noChangeArrowheads="1"/>
          </p:cNvSpPr>
          <p:nvPr/>
        </p:nvSpPr>
        <p:spPr bwMode="auto">
          <a:xfrm>
            <a:off x="2279650" y="695326"/>
            <a:ext cx="76327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just" eaLnBrk="1" hangingPunct="1">
              <a:lnSpc>
                <a:spcPct val="100000"/>
              </a:lnSpc>
              <a:spcBef>
                <a:spcPct val="0"/>
              </a:spcBef>
              <a:buFontTx/>
              <a:buNone/>
            </a:pPr>
            <a:r>
              <a:rPr lang="en-GB" altLang="en-US">
                <a:solidFill>
                  <a:schemeClr val="tx1"/>
                </a:solidFill>
                <a:latin typeface="Comic Sans MS" panose="030F0702030302020204" pitchFamily="66" charset="0"/>
              </a:rPr>
              <a:t>The man explained, “The man called Jesus came along. He made some mud and rubbed it on my eyes. Then, he told me to wash in the pool of Siloam. When I did, I could see!”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hristianity | Definition, Origin, History, Beliefs, Symbols, Types, &amp;amp;  Facts | Britannica">
            <a:extLst>
              <a:ext uri="{FF2B5EF4-FFF2-40B4-BE49-F238E27FC236}">
                <a16:creationId xmlns:a16="http://schemas.microsoft.com/office/drawing/2014/main" id="{93933D31-45E8-4AE2-9C79-37CD7E81A867}"/>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b="8658"/>
          <a:stretch/>
        </p:blipFill>
        <p:spPr bwMode="auto">
          <a:xfrm>
            <a:off x="0" y="426720"/>
            <a:ext cx="12205821" cy="6431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386D7C-4F22-440B-AE85-3C2D1B460828}"/>
              </a:ext>
            </a:extLst>
          </p:cNvPr>
          <p:cNvSpPr>
            <a:spLocks noGrp="1"/>
          </p:cNvSpPr>
          <p:nvPr>
            <p:ph type="title"/>
          </p:nvPr>
        </p:nvSpPr>
        <p:spPr/>
        <p:txBody>
          <a:bodyPr/>
          <a:lstStyle/>
          <a:p>
            <a:r>
              <a:rPr lang="en-US" b="1" dirty="0">
                <a:latin typeface="Comic Sans MS" panose="030F0702030302020204" pitchFamily="66" charset="0"/>
              </a:rPr>
              <a:t>LO: </a:t>
            </a:r>
            <a:r>
              <a:rPr lang="en-GB" b="1" dirty="0">
                <a:effectLst/>
                <a:latin typeface="Comic Sans MS" panose="030F0702030302020204" pitchFamily="66" charset="0"/>
                <a:ea typeface="Calibri" panose="020F0502020204030204" pitchFamily="34" charset="0"/>
                <a:cs typeface="Times New Roman" panose="02020603050405020304" pitchFamily="18" charset="0"/>
              </a:rPr>
              <a:t>To understand the miracles of Jesus and why these were important.</a:t>
            </a:r>
            <a:endParaRPr lang="en-US" b="1"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94C1D6E0-D56C-4AC4-BA2A-76A1B8D5CEF3}"/>
              </a:ext>
            </a:extLst>
          </p:cNvPr>
          <p:cNvSpPr>
            <a:spLocks noGrp="1"/>
          </p:cNvSpPr>
          <p:nvPr>
            <p:ph idx="1"/>
          </p:nvPr>
        </p:nvSpPr>
        <p:spPr/>
        <p:txBody>
          <a:bodyPr/>
          <a:lstStyle/>
          <a:p>
            <a:pPr>
              <a:buFontTx/>
              <a:buChar char="-"/>
            </a:pPr>
            <a:r>
              <a:rPr lang="en-US" sz="3600" dirty="0">
                <a:latin typeface="Comic Sans MS" panose="030F0702030302020204" pitchFamily="66" charset="0"/>
              </a:rPr>
              <a:t>I understand what a miracle is.</a:t>
            </a:r>
          </a:p>
          <a:p>
            <a:pPr>
              <a:buFontTx/>
              <a:buChar char="-"/>
            </a:pPr>
            <a:r>
              <a:rPr lang="en-US" sz="3600" dirty="0">
                <a:latin typeface="Comic Sans MS" panose="030F0702030302020204" pitchFamily="66" charset="0"/>
              </a:rPr>
              <a:t>I can sequence and retell the miracle of healing a blind man.</a:t>
            </a:r>
          </a:p>
          <a:p>
            <a:pPr>
              <a:buFontTx/>
              <a:buChar char="-"/>
            </a:pPr>
            <a:r>
              <a:rPr lang="en-US" sz="3600" dirty="0">
                <a:latin typeface="Comic Sans MS" panose="030F0702030302020204" pitchFamily="66" charset="0"/>
              </a:rPr>
              <a:t>I can explain why Jesus’ miracles were important.</a:t>
            </a:r>
            <a:endParaRPr lang="en-US" dirty="0">
              <a:latin typeface="Comic Sans MS" panose="030F0702030302020204" pitchFamily="66" charset="0"/>
            </a:endParaRPr>
          </a:p>
        </p:txBody>
      </p:sp>
    </p:spTree>
    <p:extLst>
      <p:ext uri="{BB962C8B-B14F-4D97-AF65-F5344CB8AC3E}">
        <p14:creationId xmlns:p14="http://schemas.microsoft.com/office/powerpoint/2010/main" val="2186857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hristianity | Definition, Origin, History, Beliefs, Symbols, Types, &amp;amp;  Facts | Britannica">
            <a:extLst>
              <a:ext uri="{FF2B5EF4-FFF2-40B4-BE49-F238E27FC236}">
                <a16:creationId xmlns:a16="http://schemas.microsoft.com/office/drawing/2014/main" id="{93933D31-45E8-4AE2-9C79-37CD7E81A867}"/>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b="8658"/>
          <a:stretch/>
        </p:blipFill>
        <p:spPr bwMode="auto">
          <a:xfrm>
            <a:off x="0" y="426720"/>
            <a:ext cx="12205821" cy="6431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386D7C-4F22-440B-AE85-3C2D1B460828}"/>
              </a:ext>
            </a:extLst>
          </p:cNvPr>
          <p:cNvSpPr>
            <a:spLocks noGrp="1"/>
          </p:cNvSpPr>
          <p:nvPr>
            <p:ph type="title"/>
          </p:nvPr>
        </p:nvSpPr>
        <p:spPr/>
        <p:txBody>
          <a:bodyPr/>
          <a:lstStyle/>
          <a:p>
            <a:r>
              <a:rPr lang="en-US" b="1" dirty="0">
                <a:latin typeface="Comic Sans MS" panose="030F0702030302020204" pitchFamily="66" charset="0"/>
              </a:rPr>
              <a:t>Let’s order the events together.</a:t>
            </a:r>
          </a:p>
        </p:txBody>
      </p:sp>
      <p:sp>
        <p:nvSpPr>
          <p:cNvPr id="3" name="Content Placeholder 2">
            <a:extLst>
              <a:ext uri="{FF2B5EF4-FFF2-40B4-BE49-F238E27FC236}">
                <a16:creationId xmlns:a16="http://schemas.microsoft.com/office/drawing/2014/main" id="{94C1D6E0-D56C-4AC4-BA2A-76A1B8D5CEF3}"/>
              </a:ext>
            </a:extLst>
          </p:cNvPr>
          <p:cNvSpPr>
            <a:spLocks noGrp="1"/>
          </p:cNvSpPr>
          <p:nvPr>
            <p:ph idx="1"/>
          </p:nvPr>
        </p:nvSpPr>
        <p:spPr/>
        <p:txBody>
          <a:bodyPr/>
          <a:lstStyle/>
          <a:p>
            <a:pPr marL="0" indent="0">
              <a:buNone/>
            </a:pPr>
            <a:endParaRPr lang="en-US" dirty="0">
              <a:latin typeface="Comic Sans MS" panose="030F0702030302020204" pitchFamily="66" charset="0"/>
            </a:endParaRPr>
          </a:p>
        </p:txBody>
      </p:sp>
    </p:spTree>
    <p:extLst>
      <p:ext uri="{BB962C8B-B14F-4D97-AF65-F5344CB8AC3E}">
        <p14:creationId xmlns:p14="http://schemas.microsoft.com/office/powerpoint/2010/main" val="3147321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hristianity | Definition, Origin, History, Beliefs, Symbols, Types, &amp;amp;  Facts | Britannica">
            <a:extLst>
              <a:ext uri="{FF2B5EF4-FFF2-40B4-BE49-F238E27FC236}">
                <a16:creationId xmlns:a16="http://schemas.microsoft.com/office/drawing/2014/main" id="{93933D31-45E8-4AE2-9C79-37CD7E81A867}"/>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b="8658"/>
          <a:stretch/>
        </p:blipFill>
        <p:spPr bwMode="auto">
          <a:xfrm>
            <a:off x="0" y="426720"/>
            <a:ext cx="12205821" cy="6431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386D7C-4F22-440B-AE85-3C2D1B460828}"/>
              </a:ext>
            </a:extLst>
          </p:cNvPr>
          <p:cNvSpPr>
            <a:spLocks noGrp="1"/>
          </p:cNvSpPr>
          <p:nvPr>
            <p:ph type="title"/>
          </p:nvPr>
        </p:nvSpPr>
        <p:spPr/>
        <p:txBody>
          <a:bodyPr/>
          <a:lstStyle/>
          <a:p>
            <a:r>
              <a:rPr lang="en-US" b="1" u="sng" dirty="0">
                <a:latin typeface="Comic Sans MS" panose="030F0702030302020204" pitchFamily="66" charset="0"/>
              </a:rPr>
              <a:t>Your task </a:t>
            </a:r>
          </a:p>
        </p:txBody>
      </p:sp>
      <p:sp>
        <p:nvSpPr>
          <p:cNvPr id="3" name="Content Placeholder 2">
            <a:extLst>
              <a:ext uri="{FF2B5EF4-FFF2-40B4-BE49-F238E27FC236}">
                <a16:creationId xmlns:a16="http://schemas.microsoft.com/office/drawing/2014/main" id="{94C1D6E0-D56C-4AC4-BA2A-76A1B8D5CEF3}"/>
              </a:ext>
            </a:extLst>
          </p:cNvPr>
          <p:cNvSpPr>
            <a:spLocks noGrp="1"/>
          </p:cNvSpPr>
          <p:nvPr>
            <p:ph idx="1"/>
          </p:nvPr>
        </p:nvSpPr>
        <p:spPr>
          <a:xfrm>
            <a:off x="838200" y="1825625"/>
            <a:ext cx="5064760" cy="4861778"/>
          </a:xfrm>
        </p:spPr>
        <p:txBody>
          <a:bodyPr>
            <a:normAutofit lnSpcReduction="10000"/>
          </a:bodyPr>
          <a:lstStyle/>
          <a:p>
            <a:pPr marL="0" indent="0">
              <a:buNone/>
            </a:pPr>
            <a:r>
              <a:rPr lang="en-US" dirty="0">
                <a:latin typeface="Comic Sans MS" panose="030F0702030302020204" pitchFamily="66" charset="0"/>
              </a:rPr>
              <a:t>Using the differentiated sheet, can you order the events of Jesus healing a blind man. HA – can you retell the story under each picture.</a:t>
            </a:r>
          </a:p>
          <a:p>
            <a:pPr marL="0" indent="0">
              <a:buNone/>
            </a:pPr>
            <a:endParaRPr lang="en-US" dirty="0">
              <a:latin typeface="Comic Sans MS" panose="030F0702030302020204" pitchFamily="66" charset="0"/>
            </a:endParaRPr>
          </a:p>
          <a:p>
            <a:pPr marL="0" indent="0">
              <a:buNone/>
            </a:pPr>
            <a:r>
              <a:rPr lang="en-US" dirty="0">
                <a:latin typeface="Comic Sans MS" panose="030F0702030302020204" pitchFamily="66" charset="0"/>
              </a:rPr>
              <a:t>Once you have finished, use the lined paper to explain why the miracles of Jesus were important in your own words.</a:t>
            </a:r>
          </a:p>
        </p:txBody>
      </p:sp>
      <p:pic>
        <p:nvPicPr>
          <p:cNvPr id="6" name="Picture 5">
            <a:extLst>
              <a:ext uri="{FF2B5EF4-FFF2-40B4-BE49-F238E27FC236}">
                <a16:creationId xmlns:a16="http://schemas.microsoft.com/office/drawing/2014/main" id="{1600606F-B6C8-4D69-9AF6-1C7D5CA81D3E}"/>
              </a:ext>
            </a:extLst>
          </p:cNvPr>
          <p:cNvPicPr>
            <a:picLocks noChangeAspect="1"/>
          </p:cNvPicPr>
          <p:nvPr/>
        </p:nvPicPr>
        <p:blipFill rotWithShape="1">
          <a:blip r:embed="rId4"/>
          <a:srcRect l="37912" t="18109" r="16269" b="12836"/>
          <a:stretch/>
        </p:blipFill>
        <p:spPr>
          <a:xfrm>
            <a:off x="6125957" y="1027906"/>
            <a:ext cx="5586182" cy="4735773"/>
          </a:xfrm>
          <a:prstGeom prst="rect">
            <a:avLst/>
          </a:prstGeom>
        </p:spPr>
      </p:pic>
    </p:spTree>
    <p:extLst>
      <p:ext uri="{BB962C8B-B14F-4D97-AF65-F5344CB8AC3E}">
        <p14:creationId xmlns:p14="http://schemas.microsoft.com/office/powerpoint/2010/main" val="1326501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C6568-00F8-4B65-948D-036483BBBC80}"/>
              </a:ext>
            </a:extLst>
          </p:cNvPr>
          <p:cNvPicPr>
            <a:picLocks noChangeAspect="1"/>
          </p:cNvPicPr>
          <p:nvPr/>
        </p:nvPicPr>
        <p:blipFill>
          <a:blip r:embed="rId2" cstate="print">
            <a:extLst>
              <a:ext uri="{28A0092B-C50C-407E-A947-70E740481C1C}">
                <a14:useLocalDpi xmlns:a14="http://schemas.microsoft.com/office/drawing/2010/main" val="0"/>
              </a:ext>
            </a:extLst>
          </a:blip>
          <a:srcRect t="3534" b="3534"/>
          <a:stretch/>
        </p:blipFill>
        <p:spPr>
          <a:xfrm>
            <a:off x="2279650" y="1073451"/>
            <a:ext cx="7632700" cy="5019375"/>
          </a:xfrm>
          <a:prstGeom prst="roundRect">
            <a:avLst>
              <a:gd name="adj" fmla="val 2846"/>
            </a:avLst>
          </a:prstGeom>
        </p:spPr>
      </p:pic>
      <p:sp>
        <p:nvSpPr>
          <p:cNvPr id="5" name="Rectangle 4"/>
          <p:cNvSpPr/>
          <p:nvPr/>
        </p:nvSpPr>
        <p:spPr>
          <a:xfrm>
            <a:off x="2279650" y="614780"/>
            <a:ext cx="7632700" cy="1326105"/>
          </a:xfrm>
          <a:prstGeom prst="rect">
            <a:avLst/>
          </a:prstGeom>
          <a:solidFill>
            <a:schemeClr val="bg1"/>
          </a:solidFill>
        </p:spPr>
        <p:txBody>
          <a:bodyPr wrap="square" lIns="108000" tIns="108000" rIns="108000" bIns="108000">
            <a:spAutoFit/>
          </a:bodyPr>
          <a:lstStyle/>
          <a:p>
            <a:r>
              <a:rPr lang="en-GB" dirty="0">
                <a:latin typeface="Comic Sans MS" panose="030F0702030302020204" pitchFamily="66" charset="0"/>
              </a:rPr>
              <a:t>Throughout his time on Earth, Jesus performed many amazing miracles and helped many people. Part of the reason why he did so many amazing things is because he wanted us to be sure he really was the Son of God. He started out at a wedding in the town of Cana.</a:t>
            </a:r>
          </a:p>
        </p:txBody>
      </p:sp>
    </p:spTree>
    <p:extLst>
      <p:ext uri="{BB962C8B-B14F-4D97-AF65-F5344CB8AC3E}">
        <p14:creationId xmlns:p14="http://schemas.microsoft.com/office/powerpoint/2010/main" val="1286237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C6568-00F8-4B65-948D-036483BBBC80}"/>
              </a:ext>
            </a:extLst>
          </p:cNvPr>
          <p:cNvPicPr>
            <a:picLocks noChangeAspect="1"/>
          </p:cNvPicPr>
          <p:nvPr/>
        </p:nvPicPr>
        <p:blipFill>
          <a:blip r:embed="rId2" cstate="print">
            <a:extLst>
              <a:ext uri="{28A0092B-C50C-407E-A947-70E740481C1C}">
                <a14:useLocalDpi xmlns:a14="http://schemas.microsoft.com/office/drawing/2010/main" val="0"/>
              </a:ext>
            </a:extLst>
          </a:blip>
          <a:srcRect t="3534" b="3534"/>
          <a:stretch/>
        </p:blipFill>
        <p:spPr>
          <a:xfrm>
            <a:off x="2279650" y="1073451"/>
            <a:ext cx="7632700" cy="5019375"/>
          </a:xfrm>
          <a:prstGeom prst="roundRect">
            <a:avLst>
              <a:gd name="adj" fmla="val 2846"/>
            </a:avLst>
          </a:prstGeom>
        </p:spPr>
      </p:pic>
      <p:sp>
        <p:nvSpPr>
          <p:cNvPr id="5" name="Rectangle 4"/>
          <p:cNvSpPr/>
          <p:nvPr/>
        </p:nvSpPr>
        <p:spPr>
          <a:xfrm>
            <a:off x="2279650" y="614779"/>
            <a:ext cx="7632700" cy="1049106"/>
          </a:xfrm>
          <a:prstGeom prst="rect">
            <a:avLst/>
          </a:prstGeom>
          <a:solidFill>
            <a:schemeClr val="bg1"/>
          </a:solidFill>
        </p:spPr>
        <p:txBody>
          <a:bodyPr wrap="square" lIns="108000" tIns="108000" rIns="108000" bIns="108000">
            <a:spAutoFit/>
          </a:bodyPr>
          <a:lstStyle/>
          <a:p>
            <a:r>
              <a:rPr lang="en-GB" dirty="0">
                <a:latin typeface="Comic Sans MS" panose="030F0702030302020204" pitchFamily="66" charset="0"/>
              </a:rPr>
              <a:t>Everyone had been having such a great time that nobody noticed the wine had run out. Mary, Jesus’ mother, knew that her boy could sort this problem out! “Do whatever he tells you,” She told the servants.</a:t>
            </a:r>
          </a:p>
        </p:txBody>
      </p:sp>
    </p:spTree>
    <p:extLst>
      <p:ext uri="{BB962C8B-B14F-4D97-AF65-F5344CB8AC3E}">
        <p14:creationId xmlns:p14="http://schemas.microsoft.com/office/powerpoint/2010/main" val="2774335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C6568-00F8-4B65-948D-036483BBBC80}"/>
              </a:ext>
            </a:extLst>
          </p:cNvPr>
          <p:cNvPicPr>
            <a:picLocks noChangeAspect="1"/>
          </p:cNvPicPr>
          <p:nvPr/>
        </p:nvPicPr>
        <p:blipFill>
          <a:blip r:embed="rId3" cstate="print">
            <a:extLst>
              <a:ext uri="{28A0092B-C50C-407E-A947-70E740481C1C}">
                <a14:useLocalDpi xmlns:a14="http://schemas.microsoft.com/office/drawing/2010/main" val="0"/>
              </a:ext>
            </a:extLst>
          </a:blip>
          <a:srcRect t="3534" b="3534"/>
          <a:stretch/>
        </p:blipFill>
        <p:spPr>
          <a:xfrm>
            <a:off x="2279650" y="1073451"/>
            <a:ext cx="7632700" cy="5019375"/>
          </a:xfrm>
          <a:prstGeom prst="roundRect">
            <a:avLst>
              <a:gd name="adj" fmla="val 2846"/>
            </a:avLst>
          </a:prstGeom>
        </p:spPr>
      </p:pic>
      <p:sp>
        <p:nvSpPr>
          <p:cNvPr id="5" name="Rectangle 4"/>
          <p:cNvSpPr/>
          <p:nvPr/>
        </p:nvSpPr>
        <p:spPr>
          <a:xfrm>
            <a:off x="2279650" y="614779"/>
            <a:ext cx="7632700" cy="1326105"/>
          </a:xfrm>
          <a:prstGeom prst="rect">
            <a:avLst/>
          </a:prstGeom>
          <a:solidFill>
            <a:schemeClr val="bg1"/>
          </a:solidFill>
        </p:spPr>
        <p:txBody>
          <a:bodyPr wrap="square" lIns="108000" tIns="108000" rIns="108000" bIns="108000">
            <a:spAutoFit/>
          </a:bodyPr>
          <a:lstStyle/>
          <a:p>
            <a:r>
              <a:rPr lang="en-GB" dirty="0">
                <a:latin typeface="Comic Sans MS" panose="030F0702030302020204" pitchFamily="66" charset="0"/>
              </a:rPr>
              <a:t>Jesus told them to fill some empty jars with water. They were sceptical that putting water into jars would do anything at all. But they obeyed Jesus anyway and filled the jars. “Now go and pour some out for the guest,” Jesus said.</a:t>
            </a:r>
          </a:p>
        </p:txBody>
      </p:sp>
    </p:spTree>
    <p:extLst>
      <p:ext uri="{BB962C8B-B14F-4D97-AF65-F5344CB8AC3E}">
        <p14:creationId xmlns:p14="http://schemas.microsoft.com/office/powerpoint/2010/main" val="3540875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C6568-00F8-4B65-948D-036483BBBC80}"/>
              </a:ext>
            </a:extLst>
          </p:cNvPr>
          <p:cNvPicPr>
            <a:picLocks noChangeAspect="1"/>
          </p:cNvPicPr>
          <p:nvPr/>
        </p:nvPicPr>
        <p:blipFill>
          <a:blip r:embed="rId2" cstate="print">
            <a:extLst>
              <a:ext uri="{28A0092B-C50C-407E-A947-70E740481C1C}">
                <a14:useLocalDpi xmlns:a14="http://schemas.microsoft.com/office/drawing/2010/main" val="0"/>
              </a:ext>
            </a:extLst>
          </a:blip>
          <a:srcRect t="3534" b="3534"/>
          <a:stretch/>
        </p:blipFill>
        <p:spPr>
          <a:xfrm>
            <a:off x="2279650" y="1073451"/>
            <a:ext cx="7632700" cy="5019375"/>
          </a:xfrm>
          <a:prstGeom prst="roundRect">
            <a:avLst>
              <a:gd name="adj" fmla="val 2846"/>
            </a:avLst>
          </a:prstGeom>
        </p:spPr>
      </p:pic>
      <p:sp>
        <p:nvSpPr>
          <p:cNvPr id="5" name="Rectangle 4"/>
          <p:cNvSpPr/>
          <p:nvPr/>
        </p:nvSpPr>
        <p:spPr>
          <a:xfrm>
            <a:off x="2279650" y="614780"/>
            <a:ext cx="7632700" cy="1326105"/>
          </a:xfrm>
          <a:prstGeom prst="rect">
            <a:avLst/>
          </a:prstGeom>
          <a:solidFill>
            <a:schemeClr val="bg1"/>
          </a:solidFill>
        </p:spPr>
        <p:txBody>
          <a:bodyPr wrap="square" lIns="108000" tIns="108000" rIns="108000" bIns="108000">
            <a:spAutoFit/>
          </a:bodyPr>
          <a:lstStyle/>
          <a:p>
            <a:r>
              <a:rPr lang="en-GB" dirty="0">
                <a:latin typeface="Comic Sans MS" panose="030F0702030302020204" pitchFamily="66" charset="0"/>
              </a:rPr>
              <a:t>To everybody’s amazement, the jars now contained the best wine they’d tasted all evening! “Everybody we know begins with their finest wines first and after the guests have had their fill, they bring in the cheap stuff. But you’ve saved the best till now!” said the guest.</a:t>
            </a:r>
          </a:p>
        </p:txBody>
      </p:sp>
    </p:spTree>
    <p:extLst>
      <p:ext uri="{BB962C8B-B14F-4D97-AF65-F5344CB8AC3E}">
        <p14:creationId xmlns:p14="http://schemas.microsoft.com/office/powerpoint/2010/main" val="3609838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C6568-00F8-4B65-948D-036483BBBC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25" b="2315"/>
          <a:stretch/>
        </p:blipFill>
        <p:spPr>
          <a:xfrm>
            <a:off x="2639929" y="1171673"/>
            <a:ext cx="6912142" cy="4921153"/>
          </a:xfrm>
          <a:prstGeom prst="roundRect">
            <a:avLst>
              <a:gd name="adj" fmla="val 2846"/>
            </a:avLst>
          </a:prstGeom>
        </p:spPr>
      </p:pic>
      <p:sp>
        <p:nvSpPr>
          <p:cNvPr id="5" name="Rectangle 4"/>
          <p:cNvSpPr/>
          <p:nvPr/>
        </p:nvSpPr>
        <p:spPr>
          <a:xfrm>
            <a:off x="2279650" y="614780"/>
            <a:ext cx="7632700" cy="1326105"/>
          </a:xfrm>
          <a:prstGeom prst="rect">
            <a:avLst/>
          </a:prstGeom>
          <a:solidFill>
            <a:schemeClr val="bg1"/>
          </a:solidFill>
        </p:spPr>
        <p:txBody>
          <a:bodyPr wrap="square" lIns="108000" tIns="108000" rIns="108000" bIns="108000">
            <a:spAutoFit/>
          </a:bodyPr>
          <a:lstStyle/>
          <a:p>
            <a:r>
              <a:rPr lang="en-GB">
                <a:latin typeface="Comic Sans MS" panose="030F0702030302020204" pitchFamily="66" charset="0"/>
              </a:rPr>
              <a:t>After this first miracle, Jesus visited Peter and Andrew at their family home in Capernaum. Peter’s mother-in-law was very ill with a fever. Jesus ordered the sickness to leave her and she became so well she even offered to serve them right away!</a:t>
            </a:r>
            <a:endParaRPr lang="en-GB" dirty="0">
              <a:latin typeface="Comic Sans MS" panose="030F0702030302020204" pitchFamily="66" charset="0"/>
            </a:endParaRPr>
          </a:p>
        </p:txBody>
      </p:sp>
    </p:spTree>
    <p:extLst>
      <p:ext uri="{BB962C8B-B14F-4D97-AF65-F5344CB8AC3E}">
        <p14:creationId xmlns:p14="http://schemas.microsoft.com/office/powerpoint/2010/main" val="246546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C6568-00F8-4B65-948D-036483BBBC80}"/>
              </a:ext>
            </a:extLst>
          </p:cNvPr>
          <p:cNvPicPr>
            <a:picLocks noChangeAspect="1"/>
          </p:cNvPicPr>
          <p:nvPr/>
        </p:nvPicPr>
        <p:blipFill>
          <a:blip r:embed="rId2" cstate="print">
            <a:extLst>
              <a:ext uri="{28A0092B-C50C-407E-A947-70E740481C1C}">
                <a14:useLocalDpi xmlns:a14="http://schemas.microsoft.com/office/drawing/2010/main" val="0"/>
              </a:ext>
            </a:extLst>
          </a:blip>
          <a:srcRect t="3534" b="3534"/>
          <a:stretch/>
        </p:blipFill>
        <p:spPr>
          <a:xfrm>
            <a:off x="2279650" y="1073451"/>
            <a:ext cx="7632700" cy="5019375"/>
          </a:xfrm>
          <a:prstGeom prst="roundRect">
            <a:avLst>
              <a:gd name="adj" fmla="val 2846"/>
            </a:avLst>
          </a:prstGeom>
        </p:spPr>
      </p:pic>
      <p:sp>
        <p:nvSpPr>
          <p:cNvPr id="5" name="Rectangle 4"/>
          <p:cNvSpPr/>
          <p:nvPr/>
        </p:nvSpPr>
        <p:spPr>
          <a:xfrm>
            <a:off x="2279650" y="614779"/>
            <a:ext cx="7632700" cy="1049106"/>
          </a:xfrm>
          <a:prstGeom prst="rect">
            <a:avLst/>
          </a:prstGeom>
          <a:solidFill>
            <a:schemeClr val="bg1"/>
          </a:solidFill>
        </p:spPr>
        <p:txBody>
          <a:bodyPr wrap="square" lIns="108000" tIns="108000" rIns="108000" bIns="108000">
            <a:spAutoFit/>
          </a:bodyPr>
          <a:lstStyle/>
          <a:p>
            <a:r>
              <a:rPr lang="en-GB" dirty="0">
                <a:latin typeface="Comic Sans MS" panose="030F0702030302020204" pitchFamily="66" charset="0"/>
              </a:rPr>
              <a:t>People heard about this miracle and everyone from all around came asking Jesus to heal them from their ailments. People who had walked their whole life on crutches were made well and could walk.</a:t>
            </a:r>
          </a:p>
        </p:txBody>
      </p:sp>
    </p:spTree>
    <p:extLst>
      <p:ext uri="{BB962C8B-B14F-4D97-AF65-F5344CB8AC3E}">
        <p14:creationId xmlns:p14="http://schemas.microsoft.com/office/powerpoint/2010/main" val="2101644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C6568-00F8-4B65-948D-036483BBBC80}"/>
              </a:ext>
            </a:extLst>
          </p:cNvPr>
          <p:cNvPicPr>
            <a:picLocks noChangeAspect="1"/>
          </p:cNvPicPr>
          <p:nvPr/>
        </p:nvPicPr>
        <p:blipFill>
          <a:blip r:embed="rId2" cstate="print">
            <a:extLst>
              <a:ext uri="{28A0092B-C50C-407E-A947-70E740481C1C}">
                <a14:useLocalDpi xmlns:a14="http://schemas.microsoft.com/office/drawing/2010/main" val="0"/>
              </a:ext>
            </a:extLst>
          </a:blip>
          <a:srcRect t="3534" b="3534"/>
          <a:stretch/>
        </p:blipFill>
        <p:spPr>
          <a:xfrm>
            <a:off x="2279650" y="1073451"/>
            <a:ext cx="7632700" cy="5019375"/>
          </a:xfrm>
          <a:prstGeom prst="roundRect">
            <a:avLst>
              <a:gd name="adj" fmla="val 2846"/>
            </a:avLst>
          </a:prstGeom>
        </p:spPr>
      </p:pic>
      <p:sp>
        <p:nvSpPr>
          <p:cNvPr id="5" name="Rectangle 4"/>
          <p:cNvSpPr/>
          <p:nvPr/>
        </p:nvSpPr>
        <p:spPr>
          <a:xfrm>
            <a:off x="2279650" y="614780"/>
            <a:ext cx="7632700" cy="1326105"/>
          </a:xfrm>
          <a:prstGeom prst="rect">
            <a:avLst/>
          </a:prstGeom>
          <a:solidFill>
            <a:schemeClr val="bg1"/>
          </a:solidFill>
        </p:spPr>
        <p:txBody>
          <a:bodyPr wrap="square" lIns="108000" tIns="108000" rIns="108000" bIns="108000">
            <a:spAutoFit/>
          </a:bodyPr>
          <a:lstStyle/>
          <a:p>
            <a:r>
              <a:rPr lang="en-GB" dirty="0">
                <a:latin typeface="Comic Sans MS" panose="030F0702030302020204" pitchFamily="66" charset="0"/>
              </a:rPr>
              <a:t>People with horrible disfiguring afflictions like leprosy came to see Jesus. No one else would touch them for fear of catching their disease, but after healing other with a word, Jesus healed these people with a touch because he wanted them to feel loved.</a:t>
            </a:r>
          </a:p>
        </p:txBody>
      </p:sp>
    </p:spTree>
    <p:extLst>
      <p:ext uri="{BB962C8B-B14F-4D97-AF65-F5344CB8AC3E}">
        <p14:creationId xmlns:p14="http://schemas.microsoft.com/office/powerpoint/2010/main" val="33042432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901</Words>
  <Application>Microsoft Office PowerPoint</Application>
  <PresentationFormat>Widescreen</PresentationFormat>
  <Paragraphs>40</Paragraphs>
  <Slides>21</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Comic Sans MS</vt:lpstr>
      <vt:lpstr>Roboto</vt:lpstr>
      <vt:lpstr>robotoregular</vt:lpstr>
      <vt:lpstr>Twinkl SemiBold</vt:lpstr>
      <vt:lpstr>Office Theme</vt:lpstr>
      <vt:lpstr>Christianity</vt:lpstr>
      <vt:lpstr>LO: To understand the miracles of Jesus and why these were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order the events together.</vt:lpstr>
      <vt:lpstr>Your task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Christianity</dc:title>
  <dc:creator>A Chhibber</dc:creator>
  <cp:lastModifiedBy>A Chhibber</cp:lastModifiedBy>
  <cp:revision>119</cp:revision>
  <dcterms:created xsi:type="dcterms:W3CDTF">2021-09-11T17:13:53Z</dcterms:created>
  <dcterms:modified xsi:type="dcterms:W3CDTF">2021-11-07T12:42:57Z</dcterms:modified>
</cp:coreProperties>
</file>