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62" r:id="rId4"/>
    <p:sldId id="264" r:id="rId5"/>
    <p:sldId id="257" r:id="rId6"/>
    <p:sldId id="259" r:id="rId7"/>
    <p:sldId id="263" r:id="rId8"/>
    <p:sldId id="265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84" autoAdjust="0"/>
    <p:restoredTop sz="94660"/>
  </p:normalViewPr>
  <p:slideViewPr>
    <p:cSldViewPr snapToGrid="0">
      <p:cViewPr>
        <p:scale>
          <a:sx n="66" d="100"/>
          <a:sy n="66" d="100"/>
        </p:scale>
        <p:origin x="38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1D047-9F8B-4883-A443-70D1EFB8147B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3585-20A6-4416-9673-09F1F8F81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618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1D047-9F8B-4883-A443-70D1EFB8147B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3585-20A6-4416-9673-09F1F8F81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5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1D047-9F8B-4883-A443-70D1EFB8147B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3585-20A6-4416-9673-09F1F8F81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929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1D047-9F8B-4883-A443-70D1EFB8147B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3585-20A6-4416-9673-09F1F8F81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057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1D047-9F8B-4883-A443-70D1EFB8147B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3585-20A6-4416-9673-09F1F8F81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67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1D047-9F8B-4883-A443-70D1EFB8147B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3585-20A6-4416-9673-09F1F8F81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513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1D047-9F8B-4883-A443-70D1EFB8147B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3585-20A6-4416-9673-09F1F8F81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392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1D047-9F8B-4883-A443-70D1EFB8147B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3585-20A6-4416-9673-09F1F8F81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256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1D047-9F8B-4883-A443-70D1EFB8147B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3585-20A6-4416-9673-09F1F8F81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027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1D047-9F8B-4883-A443-70D1EFB8147B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3585-20A6-4416-9673-09F1F8F81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558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1D047-9F8B-4883-A443-70D1EFB8147B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3585-20A6-4416-9673-09F1F8F81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1183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1D047-9F8B-4883-A443-70D1EFB8147B}" type="datetimeFigureOut">
              <a:rPr lang="en-GB" smtClean="0"/>
              <a:t>07/01/2022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23585-20A6-4416-9673-09F1F8F81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442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710220"/>
              </p:ext>
            </p:extLst>
          </p:nvPr>
        </p:nvGraphicFramePr>
        <p:xfrm>
          <a:off x="659130" y="1223550"/>
          <a:ext cx="5703570" cy="8277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8343">
                  <a:extLst>
                    <a:ext uri="{9D8B030D-6E8A-4147-A177-3AD203B41FA5}">
                      <a16:colId xmlns:a16="http://schemas.microsoft.com/office/drawing/2014/main" val="4046910266"/>
                    </a:ext>
                  </a:extLst>
                </a:gridCol>
                <a:gridCol w="4783604">
                  <a:extLst>
                    <a:ext uri="{9D8B030D-6E8A-4147-A177-3AD203B41FA5}">
                      <a16:colId xmlns:a16="http://schemas.microsoft.com/office/drawing/2014/main" val="4211932373"/>
                    </a:ext>
                  </a:extLst>
                </a:gridCol>
                <a:gridCol w="461623">
                  <a:extLst>
                    <a:ext uri="{9D8B030D-6E8A-4147-A177-3AD203B41FA5}">
                      <a16:colId xmlns:a16="http://schemas.microsoft.com/office/drawing/2014/main" val="1215208871"/>
                    </a:ext>
                  </a:extLst>
                </a:gridCol>
              </a:tblGrid>
              <a:tr h="125730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P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Success Criteria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807762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100">
                          <a:effectLst/>
                        </a:rPr>
                        <a:t>I know in science a machine is something that allows us to use greater force. 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4738628"/>
                  </a:ext>
                </a:extLst>
              </a:tr>
              <a:tr h="280638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100" dirty="0">
                          <a:effectLst/>
                        </a:rPr>
                        <a:t>I can </a:t>
                      </a:r>
                      <a:r>
                        <a:rPr lang="en-US" sz="1100" dirty="0" err="1">
                          <a:effectLst/>
                        </a:rPr>
                        <a:t>recognise</a:t>
                      </a:r>
                      <a:r>
                        <a:rPr lang="en-US" sz="1100" dirty="0">
                          <a:effectLst/>
                        </a:rPr>
                        <a:t> everyday objects that use </a:t>
                      </a:r>
                      <a:r>
                        <a:rPr lang="en-US" sz="1100" dirty="0" smtClean="0">
                          <a:effectLst/>
                        </a:rPr>
                        <a:t>levers.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89260867"/>
                  </a:ext>
                </a:extLst>
              </a:tr>
              <a:tr h="135890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I can </a:t>
                      </a:r>
                      <a:r>
                        <a:rPr lang="en-GB" sz="1100" dirty="0" smtClean="0">
                          <a:effectLst/>
                        </a:rPr>
                        <a:t>investigate </a:t>
                      </a:r>
                      <a:r>
                        <a:rPr lang="en-GB" sz="1100" dirty="0">
                          <a:effectLst/>
                        </a:rPr>
                        <a:t>how levers allow us to exert greater force. 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7244566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98170" y="838243"/>
            <a:ext cx="5976316" cy="253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5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L.O: To recognise levers, pulleys and gears affect how much force is needed.</a:t>
            </a:r>
            <a:r>
              <a:rPr kumimoji="0" lang="en-GB" alt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kumimoji="0" lang="en-GB" alt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ssoonCRInfant"/>
                <a:ea typeface="Calibri" panose="020F0502020204030204" pitchFamily="34" charset="0"/>
                <a:cs typeface="ArialMT-Identity-H"/>
              </a:rPr>
              <a:t>13.01.22</a:t>
            </a:r>
            <a:endParaRPr kumimoji="0" lang="en-GB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7" name="Picture 3" descr="8 TPT clip art ideas | force and motion, clip art, colour imag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261" y="2184419"/>
            <a:ext cx="5597042" cy="4205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44010" y="3287210"/>
            <a:ext cx="50177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Talk to your partner- What are forces? </a:t>
            </a:r>
          </a:p>
          <a:p>
            <a:r>
              <a:rPr lang="en-GB" sz="2000" dirty="0" smtClean="0">
                <a:latin typeface="Comic Sans MS" panose="030F0702030302020204" pitchFamily="66" charset="0"/>
              </a:rPr>
              <a:t>Do you know the names of any forces?</a:t>
            </a:r>
            <a:endParaRPr lang="en-GB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941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a machine? 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511971" y="138895"/>
            <a:ext cx="4213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Scientifically, a machine is anything that increases the amount of force you can use. 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74157" y="2427509"/>
            <a:ext cx="5046562" cy="363762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/>
              <a:t>So a hammer is a machine.</a:t>
            </a:r>
          </a:p>
          <a:p>
            <a:pPr marL="0" indent="0">
              <a:buNone/>
            </a:pPr>
            <a:r>
              <a:rPr lang="en-GB" dirty="0"/>
              <a:t>A drawing pin is a machine.</a:t>
            </a:r>
          </a:p>
          <a:p>
            <a:pPr marL="0" indent="0">
              <a:buNone/>
            </a:pPr>
            <a:r>
              <a:rPr lang="en-GB" dirty="0"/>
              <a:t> A knife and fork are a pair of machines. </a:t>
            </a:r>
          </a:p>
          <a:p>
            <a:pPr marL="0" indent="0">
              <a:buNone/>
            </a:pPr>
            <a:r>
              <a:rPr lang="en-GB" dirty="0"/>
              <a:t>And even an egg whisk is a machine. </a:t>
            </a:r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All these machines have one thing in common: when you apply a force to them, they increase its size and apply a greater force somewhere else. </a:t>
            </a:r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9990" y="935439"/>
            <a:ext cx="4152900" cy="301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125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6673" y="249941"/>
            <a:ext cx="8860541" cy="6315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351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127" y="0"/>
            <a:ext cx="4911584" cy="345315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9118" y="0"/>
            <a:ext cx="5627457" cy="36812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18" y="3248980"/>
            <a:ext cx="5355462" cy="3413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390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your groups, think of some everyday items that use each type of lever.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148313"/>
            <a:ext cx="10515600" cy="3028649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Can you spot any in the classroom?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8304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84754" y="0"/>
            <a:ext cx="9605629" cy="5521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21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919" y="165547"/>
            <a:ext cx="8808334" cy="669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766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515" y="451413"/>
            <a:ext cx="80444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Plenary: Ancient Greek thinker Archimedes is reported to have once said,  </a:t>
            </a:r>
            <a:endParaRPr lang="en-GB" sz="2000" b="1" dirty="0"/>
          </a:p>
        </p:txBody>
      </p:sp>
      <p:pic>
        <p:nvPicPr>
          <p:cNvPr id="4098" name="Picture 2" descr="Give me a lever long enough… | Aspire Business Develop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550" y="1014714"/>
            <a:ext cx="6667500" cy="444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361234" y="5636870"/>
            <a:ext cx="62883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/>
              <a:t>Is there any scientific truth to this? Why do you think so? 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3787266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9800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3064</TotalTime>
  <Words>210</Words>
  <Application>Microsoft Office PowerPoint</Application>
  <PresentationFormat>Widescreen</PresentationFormat>
  <Paragraphs>28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ArialMT-Identity-H</vt:lpstr>
      <vt:lpstr>Calibri</vt:lpstr>
      <vt:lpstr>Calibri Light</vt:lpstr>
      <vt:lpstr>Comic Sans MS</vt:lpstr>
      <vt:lpstr>SassoonCRInfant</vt:lpstr>
      <vt:lpstr>Times New Roman</vt:lpstr>
      <vt:lpstr>Office Theme</vt:lpstr>
      <vt:lpstr>PowerPoint Presentation</vt:lpstr>
      <vt:lpstr>What is a machine? </vt:lpstr>
      <vt:lpstr>PowerPoint Presentation</vt:lpstr>
      <vt:lpstr>PowerPoint Presentation</vt:lpstr>
      <vt:lpstr>In your groups, think of some everyday items that use each type of lever.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 Duncan</dc:creator>
  <cp:lastModifiedBy>Katy Duncan</cp:lastModifiedBy>
  <cp:revision>11</cp:revision>
  <dcterms:created xsi:type="dcterms:W3CDTF">2022-01-07T16:58:38Z</dcterms:created>
  <dcterms:modified xsi:type="dcterms:W3CDTF">2022-01-09T20:03:19Z</dcterms:modified>
</cp:coreProperties>
</file>