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71" r:id="rId14"/>
    <p:sldId id="272" r:id="rId15"/>
    <p:sldId id="273" r:id="rId16"/>
    <p:sldId id="282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winkl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fdoYTfofltepFqqxMoNvIOK909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eph Gibb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8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4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1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/>
          <p:nvPr/>
        </p:nvSpPr>
        <p:spPr>
          <a:xfrm>
            <a:off x="445770" y="434340"/>
            <a:ext cx="8218170" cy="5949315"/>
          </a:xfrm>
          <a:prstGeom prst="roundRect">
            <a:avLst>
              <a:gd name="adj" fmla="val 97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41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0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218" name="Google Shape;218;p10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219" name="Google Shape;219;p10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0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21" name="Google Shape;221;p10" descr="Calendar&#10;&#10;Description automatically generated with medium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872751">
              <a:off x="3816623" y="2150065"/>
              <a:ext cx="1581058" cy="24265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0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0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9208" y="152399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‘Betsey </a:t>
            </a: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Biggalow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the Detective’ by Malorie Blackman.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80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2709 0.006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15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3</a:t>
            </a:r>
            <a:endParaRPr dirty="0">
              <a:latin typeface="Twinkl" pitchFamily="2" charset="0"/>
            </a:endParaRPr>
          </a:p>
        </p:txBody>
      </p:sp>
      <p:sp>
        <p:nvSpPr>
          <p:cNvPr id="321" name="Google Shape;321;p15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is a professional singer and one of her albums is called ‘Our Version of Events’.</a:t>
            </a:r>
            <a:endParaRPr dirty="0">
              <a:latin typeface="Twinkl" pitchFamily="2" charset="0"/>
            </a:endParaRPr>
          </a:p>
        </p:txBody>
      </p:sp>
      <p:sp>
        <p:nvSpPr>
          <p:cNvPr id="322" name="Google Shape;322;p15"/>
          <p:cNvSpPr txBox="1"/>
          <p:nvPr/>
        </p:nvSpPr>
        <p:spPr>
          <a:xfrm>
            <a:off x="1108251" y="2897906"/>
            <a:ext cx="560279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had the honour of performing at the opening and closing ceremonies of the London Olympics in 2012.</a:t>
            </a:r>
            <a:endParaRPr dirty="0">
              <a:latin typeface="Twinkl" pitchFamily="2" charset="0"/>
            </a:endParaRPr>
          </a:p>
        </p:txBody>
      </p:sp>
      <p:sp>
        <p:nvSpPr>
          <p:cNvPr id="323" name="Google Shape;323;p15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She received an MBE for her services to music.</a:t>
            </a:r>
            <a:endParaRPr dirty="0">
              <a:latin typeface="Twinkl" pitchFamily="2" charset="0"/>
            </a:endParaRPr>
          </a:p>
        </p:txBody>
      </p:sp>
      <p:grpSp>
        <p:nvGrpSpPr>
          <p:cNvPr id="324" name="Google Shape;324;p15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325" name="Google Shape;325;p1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327" name="Google Shape;327;p15"/>
          <p:cNvSpPr txBox="1"/>
          <p:nvPr/>
        </p:nvSpPr>
        <p:spPr>
          <a:xfrm>
            <a:off x="5958427" y="4475513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1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33" name="Google Shape;333;p1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34" name="Google Shape;334;p1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36" name="Google Shape;336;p16" descr="A person singing into a micropho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8339" y="2059491"/>
              <a:ext cx="2977001" cy="28945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6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1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828" y="9539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 txBox="1"/>
          <p:nvPr/>
        </p:nvSpPr>
        <p:spPr>
          <a:xfrm>
            <a:off x="1375433" y="5307176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Sandé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77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358" name="Google Shape;358;p17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about siblings, Amanda and Josh, who have just moved to a new house.</a:t>
            </a:r>
            <a:endParaRPr dirty="0">
              <a:latin typeface="Twinkl" pitchFamily="2" charset="0"/>
            </a:endParaRPr>
          </a:p>
        </p:txBody>
      </p:sp>
      <p:sp>
        <p:nvSpPr>
          <p:cNvPr id="359" name="Google Shape;359;p17"/>
          <p:cNvSpPr txBox="1"/>
          <p:nvPr/>
        </p:nvSpPr>
        <p:spPr>
          <a:xfrm>
            <a:off x="1097228" y="3096453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set in the town, Dark Falls.</a:t>
            </a:r>
            <a:endParaRPr dirty="0">
              <a:latin typeface="Twinkl" pitchFamily="2" charset="0"/>
            </a:endParaRPr>
          </a:p>
        </p:txBody>
      </p:sp>
      <p:sp>
        <p:nvSpPr>
          <p:cNvPr id="360" name="Google Shape;360;p17"/>
          <p:cNvSpPr txBox="1"/>
          <p:nvPr/>
        </p:nvSpPr>
        <p:spPr>
          <a:xfrm>
            <a:off x="1096343" y="3751859"/>
            <a:ext cx="6164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Amanda and Josh have a suspicion that their house is haunted.</a:t>
            </a:r>
            <a:endParaRPr dirty="0">
              <a:latin typeface="Twinkl" pitchFamily="2" charset="0"/>
            </a:endParaRPr>
          </a:p>
        </p:txBody>
      </p:sp>
      <p:grpSp>
        <p:nvGrpSpPr>
          <p:cNvPr id="361" name="Google Shape;361;p17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362" name="Google Shape;362;p1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364" name="Google Shape;364;p17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365" name="Google Shape;365;p17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17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372" name="Google Shape;372;p1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373" name="Google Shape;373;p1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75" name="Google Shape;375;p18" descr="A picture containing outdoor, building, house, ol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64938" y="2657179"/>
              <a:ext cx="3153187" cy="20421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8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1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212" y="38246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8"/>
          <p:cNvSpPr txBox="1"/>
          <p:nvPr/>
        </p:nvSpPr>
        <p:spPr>
          <a:xfrm>
            <a:off x="635032" y="5140153"/>
            <a:ext cx="7873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Emeli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 is reading ‘Welcome to Dead House’ by RL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</a:rPr>
              <a:t> </a:t>
            </a: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Stine.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0364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983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p2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54752" y="1395919"/>
            <a:ext cx="3331174" cy="476764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Now It’s Your Turn!</a:t>
            </a:r>
            <a:endParaRPr dirty="0">
              <a:latin typeface="Twinkl" pitchFamily="2" charset="0"/>
            </a:endParaRPr>
          </a:p>
        </p:txBody>
      </p:sp>
      <p:sp>
        <p:nvSpPr>
          <p:cNvPr id="554" name="Google Shape;554;p27"/>
          <p:cNvSpPr txBox="1"/>
          <p:nvPr/>
        </p:nvSpPr>
        <p:spPr>
          <a:xfrm>
            <a:off x="1108251" y="2198171"/>
            <a:ext cx="65063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your own masked reader (this could be a celebrity, or someone in your school).</a:t>
            </a:r>
            <a:endParaRPr dirty="0">
              <a:latin typeface="Twinkl" pitchFamily="2" charset="0"/>
            </a:endParaRPr>
          </a:p>
        </p:txBody>
      </p:sp>
      <p:sp>
        <p:nvSpPr>
          <p:cNvPr id="555" name="Google Shape;555;p27"/>
          <p:cNvSpPr txBox="1"/>
          <p:nvPr/>
        </p:nvSpPr>
        <p:spPr>
          <a:xfrm>
            <a:off x="1103560" y="3160471"/>
            <a:ext cx="52979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the book the masked reader is reading.</a:t>
            </a:r>
            <a:endParaRPr dirty="0">
              <a:latin typeface="Twinkl" pitchFamily="2" charset="0"/>
            </a:endParaRPr>
          </a:p>
        </p:txBody>
      </p:sp>
      <p:sp>
        <p:nvSpPr>
          <p:cNvPr id="556" name="Google Shape;556;p27"/>
          <p:cNvSpPr txBox="1"/>
          <p:nvPr/>
        </p:nvSpPr>
        <p:spPr>
          <a:xfrm>
            <a:off x="6088239" y="4209227"/>
            <a:ext cx="796700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57" name="Google Shape;557;p27"/>
          <p:cNvSpPr txBox="1"/>
          <p:nvPr/>
        </p:nvSpPr>
        <p:spPr>
          <a:xfrm>
            <a:off x="1103560" y="3947278"/>
            <a:ext cx="49169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Think of three clues about the reader and three about the book.</a:t>
            </a:r>
            <a:endParaRPr dirty="0">
              <a:latin typeface="Twinkl" pitchFamily="2" charset="0"/>
            </a:endParaRPr>
          </a:p>
        </p:txBody>
      </p:sp>
      <p:sp>
        <p:nvSpPr>
          <p:cNvPr id="558" name="Google Shape;558;p27"/>
          <p:cNvSpPr txBox="1"/>
          <p:nvPr/>
        </p:nvSpPr>
        <p:spPr>
          <a:xfrm>
            <a:off x="1103560" y="4979565"/>
            <a:ext cx="47881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Let your classmates try to guess who your masked reader is and what they are reading.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452230" y="919370"/>
            <a:ext cx="8204753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1227482" y="912192"/>
            <a:ext cx="67933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Who Is the Masked Reader?</a:t>
            </a:r>
            <a:endParaRPr dirty="0">
              <a:latin typeface="Twinkl" pitchFamily="2" charset="0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521804" y="2079093"/>
            <a:ext cx="40501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work out who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the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celebrity masked reader is and what book they are reading?</a:t>
            </a:r>
            <a:endParaRPr dirty="0">
              <a:latin typeface="Twinkl" pitchFamily="2" charset="0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521804" y="3429000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clues to work out who the masked reader is.</a:t>
            </a:r>
            <a:endParaRPr dirty="0">
              <a:latin typeface="Twinkl" pitchFamily="2" charset="0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521804" y="4631506"/>
            <a:ext cx="38433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Solve three more clues to find out what book they’re reading.</a:t>
            </a:r>
            <a:endParaRPr dirty="0">
              <a:latin typeface="Twinkl" pitchFamily="2" charset="0"/>
            </a:endParaRPr>
          </a:p>
        </p:txBody>
      </p:sp>
      <p:pic>
        <p:nvPicPr>
          <p:cNvPr id="73" name="Google Shape;73;p2" descr="A picture containing text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2145" y="1837477"/>
            <a:ext cx="3162300" cy="74859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2"/>
          <p:cNvGrpSpPr/>
          <p:nvPr/>
        </p:nvGrpSpPr>
        <p:grpSpPr>
          <a:xfrm>
            <a:off x="5872873" y="2099713"/>
            <a:ext cx="7552761" cy="1652452"/>
            <a:chOff x="5927302" y="4493007"/>
            <a:chExt cx="7552761" cy="1652452"/>
          </a:xfrm>
        </p:grpSpPr>
        <p:pic>
          <p:nvPicPr>
            <p:cNvPr id="75" name="Google Shape;75;p2" descr="Shape&#10;&#10;Description automatically generated with medium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Google Shape;76;p2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dirty="0"/>
            </a:p>
          </p:txBody>
        </p:sp>
      </p:grpSp>
      <p:sp>
        <p:nvSpPr>
          <p:cNvPr id="77" name="Google Shape;77;p2"/>
          <p:cNvSpPr txBox="1"/>
          <p:nvPr/>
        </p:nvSpPr>
        <p:spPr>
          <a:xfrm>
            <a:off x="4572000" y="4418370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3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1</a:t>
            </a:r>
            <a:endParaRPr dirty="0">
              <a:latin typeface="Twinkl" pitchFamily="2" charset="0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1138314" y="2197568"/>
            <a:ext cx="63607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judge on the TV show ‘Britain’s Got Talent’.</a:t>
            </a:r>
            <a:endParaRPr dirty="0">
              <a:latin typeface="Twinkl" pitchFamily="2" charset="0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children’s book author, a comedy writer and actor.</a:t>
            </a:r>
            <a:endParaRPr dirty="0">
              <a:latin typeface="Twinkl" pitchFamily="2" charset="0"/>
            </a:endParaRPr>
          </a:p>
        </p:txBody>
      </p:sp>
      <p:sp>
        <p:nvSpPr>
          <p:cNvPr id="93" name="Google Shape;93;p3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swam 140 miles of the River Thames in 2011 for Sport Relief.</a:t>
            </a:r>
            <a:endParaRPr dirty="0">
              <a:latin typeface="Twinkl" pitchFamily="2" charset="0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>
            <a:off x="902967" y="4369456"/>
            <a:ext cx="4845893" cy="1187029"/>
            <a:chOff x="902967" y="4135376"/>
            <a:chExt cx="4845893" cy="1187029"/>
          </a:xfrm>
        </p:grpSpPr>
        <p:sp>
          <p:nvSpPr>
            <p:cNvPr id="95" name="Google Shape;95;p3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97" name="Google Shape;97;p3"/>
          <p:cNvSpPr txBox="1"/>
          <p:nvPr/>
        </p:nvSpPr>
        <p:spPr>
          <a:xfrm>
            <a:off x="6041216" y="4369456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sp>
          <p:nvSpPr>
            <p:cNvPr id="103" name="Google Shape;103;p4"/>
            <p:cNvSpPr/>
            <p:nvPr/>
          </p:nvSpPr>
          <p:spPr>
            <a:xfrm rot="5400000">
              <a:off x="2314678" y="-2009882"/>
              <a:ext cx="4819441" cy="91440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142636" y="1990410"/>
              <a:ext cx="2797792" cy="2700117"/>
            </a:xfrm>
            <a:prstGeom prst="ellipse">
              <a:avLst/>
            </a:prstGeom>
            <a:solidFill>
              <a:srgbClr val="FFCD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" name="Google Shape;105;p4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8179" y="2567436"/>
              <a:ext cx="2980262" cy="24044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129622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David Walliams!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4461 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4115 -0.00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1215417" y="1352786"/>
            <a:ext cx="65628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David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1138315" y="2197568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lead character in the book is a boy.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109696" y="2895857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boy finds he isn’t good at being good. 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1097228" y="3604822"/>
            <a:ext cx="46836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One of the characters in the story is called Perfect Peter.</a:t>
            </a:r>
            <a:endParaRPr sz="18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grpSp>
        <p:nvGrpSpPr>
          <p:cNvPr id="130" name="Google Shape;130;p5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131" name="Google Shape;131;p5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134" name="Google Shape;134;p5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5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6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41" name="Google Shape;141;p6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42" name="Google Shape;142;p6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44" name="Google Shape;144;p6" descr="A picture containing tex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765978">
              <a:off x="3678747" y="2086773"/>
              <a:ext cx="1725570" cy="25516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 rot="5400000">
            <a:off x="4358789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6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676" y="42077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 txBox="1"/>
          <p:nvPr/>
        </p:nvSpPr>
        <p:spPr>
          <a:xfrm>
            <a:off x="1375434" y="5133671"/>
            <a:ext cx="65628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David is reading ‘Horrid Henry’ by Francesca Simon.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2882 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1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1979 0.010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7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39541"/>
          <a:stretch/>
        </p:blipFill>
        <p:spPr>
          <a:xfrm>
            <a:off x="5518786" y="1828799"/>
            <a:ext cx="3014636" cy="431460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1215417" y="1246741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Masked Reader 2</a:t>
            </a:r>
            <a:endParaRPr dirty="0">
              <a:latin typeface="Twinkl" pitchFamily="2" charset="0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1108251" y="2198171"/>
            <a:ext cx="60528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is a British rapper and makes grime music.</a:t>
            </a:r>
            <a:endParaRPr dirty="0">
              <a:latin typeface="Twinkl" pitchFamily="2" charset="0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1108251" y="2842809"/>
            <a:ext cx="693707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was the first British rapper to headline at Glastonbury (a famous festival). He was also the first Black </a:t>
            </a:r>
            <a:b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British solo artist to headline there.</a:t>
            </a:r>
            <a:endParaRPr dirty="0">
              <a:latin typeface="Twinkl" pitchFamily="2" charset="0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1108251" y="3856725"/>
            <a:ext cx="4808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He has started publishing books under the label #Merky Books.</a:t>
            </a:r>
            <a:endParaRPr dirty="0">
              <a:latin typeface="Twinkl" pitchFamily="2" charset="0"/>
            </a:endParaRPr>
          </a:p>
        </p:txBody>
      </p:sp>
      <p:grpSp>
        <p:nvGrpSpPr>
          <p:cNvPr id="170" name="Google Shape;170;p7"/>
          <p:cNvGrpSpPr/>
          <p:nvPr/>
        </p:nvGrpSpPr>
        <p:grpSpPr>
          <a:xfrm>
            <a:off x="907251" y="4601935"/>
            <a:ext cx="4845893" cy="1187029"/>
            <a:chOff x="902967" y="4135376"/>
            <a:chExt cx="4845893" cy="1187029"/>
          </a:xfrm>
        </p:grpSpPr>
        <p:sp>
          <p:nvSpPr>
            <p:cNvPr id="171" name="Google Shape;171;p7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7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who it is.</a:t>
              </a:r>
              <a:endParaRPr dirty="0">
                <a:latin typeface="Twinkl" pitchFamily="2" charset="0"/>
              </a:endParaRPr>
            </a:p>
          </p:txBody>
        </p:sp>
      </p:grpSp>
      <p:sp>
        <p:nvSpPr>
          <p:cNvPr id="173" name="Google Shape;173;p7"/>
          <p:cNvSpPr txBox="1"/>
          <p:nvPr/>
        </p:nvSpPr>
        <p:spPr>
          <a:xfrm>
            <a:off x="6041216" y="4367841"/>
            <a:ext cx="67933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8"/>
          <p:cNvGrpSpPr/>
          <p:nvPr/>
        </p:nvGrpSpPr>
        <p:grpSpPr>
          <a:xfrm>
            <a:off x="152397" y="152399"/>
            <a:ext cx="9144003" cy="4819441"/>
            <a:chOff x="152397" y="152399"/>
            <a:chExt cx="9144003" cy="4819441"/>
          </a:xfrm>
        </p:grpSpPr>
        <p:grpSp>
          <p:nvGrpSpPr>
            <p:cNvPr id="179" name="Google Shape;179;p8"/>
            <p:cNvGrpSpPr/>
            <p:nvPr/>
          </p:nvGrpSpPr>
          <p:grpSpPr>
            <a:xfrm>
              <a:off x="152397" y="152399"/>
              <a:ext cx="9144003" cy="4819441"/>
              <a:chOff x="152397" y="152399"/>
              <a:chExt cx="9144003" cy="4819441"/>
            </a:xfrm>
          </p:grpSpPr>
          <p:sp>
            <p:nvSpPr>
              <p:cNvPr id="180" name="Google Shape;180;p8"/>
              <p:cNvSpPr/>
              <p:nvPr/>
            </p:nvSpPr>
            <p:spPr>
              <a:xfrm rot="5400000">
                <a:off x="2314678" y="-2009882"/>
                <a:ext cx="4819441" cy="9144003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3142636" y="1990410"/>
                <a:ext cx="2797792" cy="2700117"/>
              </a:xfrm>
              <a:prstGeom prst="ellipse">
                <a:avLst/>
              </a:prstGeom>
              <a:solidFill>
                <a:srgbClr val="FFCD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82" name="Google Shape;182;p8" descr="A picture containing mask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85349" y="2245107"/>
              <a:ext cx="3351530" cy="27001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3" name="Google Shape;1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 descr="A picture containing curtain, furni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 descr="A picture containing curtain,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776" t="14187" r="16636" b="17210"/>
          <a:stretch/>
        </p:blipFill>
        <p:spPr>
          <a:xfrm>
            <a:off x="4444538" y="-200544"/>
            <a:ext cx="4699462" cy="58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 descr="A picture containing curtai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/>
          <p:nvPr/>
        </p:nvSpPr>
        <p:spPr>
          <a:xfrm>
            <a:off x="0" y="363984"/>
            <a:ext cx="426424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5400000">
            <a:off x="4358788" y="-4358790"/>
            <a:ext cx="426424" cy="91440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8674954" y="395204"/>
            <a:ext cx="469045" cy="553078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8" descr="Background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516" y="213211"/>
            <a:ext cx="8604648" cy="7280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 txBox="1"/>
          <p:nvPr/>
        </p:nvSpPr>
        <p:spPr>
          <a:xfrm>
            <a:off x="1325746" y="5218107"/>
            <a:ext cx="65628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It’s </a:t>
            </a:r>
            <a:r>
              <a:rPr lang="en-GB" sz="4000" b="1" dirty="0" err="1">
                <a:solidFill>
                  <a:schemeClr val="lt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4000" b="1" dirty="0">
                <a:solidFill>
                  <a:schemeClr val="lt1"/>
                </a:solidFill>
                <a:latin typeface="Twinkl" pitchFamily="2" charset="0"/>
                <a:sym typeface="Arial"/>
              </a:rPr>
              <a:t>!</a:t>
            </a:r>
            <a:endParaRPr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116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6025 0.015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425" y="4863743"/>
            <a:ext cx="8254660" cy="152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 descr="A picture containing curtain, furni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093" t="35488" r="48360" b="1758"/>
          <a:stretch/>
        </p:blipFill>
        <p:spPr>
          <a:xfrm>
            <a:off x="426426" y="425546"/>
            <a:ext cx="4571561" cy="736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 descr="A picture containing curtain, dar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776" t="14187" r="16636" b="17210"/>
          <a:stretch/>
        </p:blipFill>
        <p:spPr>
          <a:xfrm>
            <a:off x="4496824" y="478952"/>
            <a:ext cx="4184262" cy="518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 descr="A picture containing cur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b="53536"/>
          <a:stretch/>
        </p:blipFill>
        <p:spPr>
          <a:xfrm>
            <a:off x="426427" y="425548"/>
            <a:ext cx="8254658" cy="270011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/>
          <p:nvPr/>
        </p:nvSpPr>
        <p:spPr>
          <a:xfrm>
            <a:off x="902968" y="742511"/>
            <a:ext cx="7187711" cy="5400894"/>
          </a:xfrm>
          <a:prstGeom prst="roundRect">
            <a:avLst>
              <a:gd name="adj" fmla="val 9728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902968" y="1267107"/>
            <a:ext cx="7187711" cy="700708"/>
          </a:xfrm>
          <a:prstGeom prst="rect">
            <a:avLst/>
          </a:prstGeom>
          <a:solidFill>
            <a:srgbClr val="FFCD8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1173527" y="1352802"/>
            <a:ext cx="67902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Can you guess what </a:t>
            </a:r>
            <a:r>
              <a:rPr lang="en-GB" sz="2800" b="1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</a:t>
            </a:r>
            <a:r>
              <a:rPr lang="en-GB" sz="2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 is reading?</a:t>
            </a:r>
            <a:endParaRPr dirty="0">
              <a:latin typeface="Twinkl" pitchFamily="2" charset="0"/>
            </a:endParaRPr>
          </a:p>
        </p:txBody>
      </p:sp>
      <p:sp>
        <p:nvSpPr>
          <p:cNvPr id="204" name="Google Shape;204;p9"/>
          <p:cNvSpPr txBox="1"/>
          <p:nvPr/>
        </p:nvSpPr>
        <p:spPr>
          <a:xfrm>
            <a:off x="1096343" y="2219006"/>
            <a:ext cx="67647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1: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book is written by </a:t>
            </a:r>
            <a:r>
              <a:rPr lang="en-GB" sz="1800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Stormzy’s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 favourite author, Malorie Blackman.</a:t>
            </a:r>
            <a:endParaRPr dirty="0">
              <a:latin typeface="Twinkl" pitchFamily="2" charset="0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1097228" y="3026939"/>
            <a:ext cx="69495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2: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The story is about a missing teddy bear.</a:t>
            </a:r>
            <a:endParaRPr dirty="0">
              <a:latin typeface="Twinkl" pitchFamily="2" charset="0"/>
            </a:endParaRPr>
          </a:p>
        </p:txBody>
      </p:sp>
      <p:sp>
        <p:nvSpPr>
          <p:cNvPr id="206" name="Google Shape;206;p9"/>
          <p:cNvSpPr txBox="1"/>
          <p:nvPr/>
        </p:nvSpPr>
        <p:spPr>
          <a:xfrm>
            <a:off x="1097228" y="3604822"/>
            <a:ext cx="644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Twinkl" pitchFamily="2" charset="0"/>
                <a:sym typeface="Arial"/>
              </a:rPr>
              <a:t>Clue 3: </a:t>
            </a:r>
            <a:r>
              <a:rPr lang="en-GB" sz="1800" dirty="0">
                <a:solidFill>
                  <a:schemeClr val="dk1"/>
                </a:solidFill>
                <a:latin typeface="Twinkl" pitchFamily="2" charset="0"/>
                <a:sym typeface="Arial"/>
              </a:rPr>
              <a:t>It has a character called Prince, a detective dog.</a:t>
            </a:r>
            <a:endParaRPr dirty="0">
              <a:latin typeface="Twinkl" pitchFamily="2" charset="0"/>
            </a:endParaRPr>
          </a:p>
        </p:txBody>
      </p:sp>
      <p:grpSp>
        <p:nvGrpSpPr>
          <p:cNvPr id="207" name="Google Shape;207;p9"/>
          <p:cNvGrpSpPr/>
          <p:nvPr/>
        </p:nvGrpSpPr>
        <p:grpSpPr>
          <a:xfrm>
            <a:off x="902967" y="4369456"/>
            <a:ext cx="5775419" cy="1187029"/>
            <a:chOff x="902967" y="4135376"/>
            <a:chExt cx="4845893" cy="1187029"/>
          </a:xfrm>
        </p:grpSpPr>
        <p:sp>
          <p:nvSpPr>
            <p:cNvPr id="208" name="Google Shape;208;p9"/>
            <p:cNvSpPr/>
            <p:nvPr/>
          </p:nvSpPr>
          <p:spPr>
            <a:xfrm>
              <a:off x="902967" y="4135376"/>
              <a:ext cx="3495098" cy="11870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C3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 txBox="1"/>
            <p:nvPr/>
          </p:nvSpPr>
          <p:spPr>
            <a:xfrm>
              <a:off x="1065220" y="4520142"/>
              <a:ext cx="46836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solidFill>
                    <a:schemeClr val="dk1"/>
                  </a:solidFill>
                  <a:latin typeface="Twinkl" pitchFamily="2" charset="0"/>
                  <a:sym typeface="Arial"/>
                </a:rPr>
                <a:t>Click to find out what the book is.</a:t>
              </a:r>
              <a:endParaRPr dirty="0">
                <a:latin typeface="Twinkl" pitchFamily="2" charset="0"/>
              </a:endParaRPr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5469204" y="4060095"/>
            <a:ext cx="7552761" cy="1652452"/>
            <a:chOff x="5927302" y="4493007"/>
            <a:chExt cx="7552761" cy="1652452"/>
          </a:xfrm>
        </p:grpSpPr>
        <p:pic>
          <p:nvPicPr>
            <p:cNvPr id="211" name="Google Shape;211;p9" descr="Shape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27302" y="4493007"/>
              <a:ext cx="2494591" cy="165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9"/>
            <p:cNvSpPr txBox="1"/>
            <p:nvPr/>
          </p:nvSpPr>
          <p:spPr>
            <a:xfrm>
              <a:off x="6686667" y="4493007"/>
              <a:ext cx="679339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On-screen Show (4:3)</PresentationFormat>
  <Paragraphs>54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Twinkl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Dowson, Laura</dc:creator>
  <cp:lastModifiedBy>Miss A Chhibber</cp:lastModifiedBy>
  <cp:revision>17</cp:revision>
  <dcterms:created xsi:type="dcterms:W3CDTF">2021-02-17T09:59:24Z</dcterms:created>
  <dcterms:modified xsi:type="dcterms:W3CDTF">2021-02-25T11:55:03Z</dcterms:modified>
</cp:coreProperties>
</file>