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42" autoAdjust="0"/>
    <p:restoredTop sz="94660"/>
  </p:normalViewPr>
  <p:slideViewPr>
    <p:cSldViewPr snapToGrid="0">
      <p:cViewPr>
        <p:scale>
          <a:sx n="75" d="100"/>
          <a:sy n="75" d="100"/>
        </p:scale>
        <p:origin x="113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D771-680D-43BA-847A-8CD028DB994C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9F64-AF28-41C0-B3F4-8B8434AF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87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D771-680D-43BA-847A-8CD028DB994C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9F64-AF28-41C0-B3F4-8B8434AF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5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D771-680D-43BA-847A-8CD028DB994C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9F64-AF28-41C0-B3F4-8B8434AF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7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D771-680D-43BA-847A-8CD028DB994C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9F64-AF28-41C0-B3F4-8B8434AF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63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D771-680D-43BA-847A-8CD028DB994C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9F64-AF28-41C0-B3F4-8B8434AF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32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D771-680D-43BA-847A-8CD028DB994C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9F64-AF28-41C0-B3F4-8B8434AF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79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D771-680D-43BA-847A-8CD028DB994C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9F64-AF28-41C0-B3F4-8B8434AF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65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D771-680D-43BA-847A-8CD028DB994C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9F64-AF28-41C0-B3F4-8B8434AF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32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D771-680D-43BA-847A-8CD028DB994C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9F64-AF28-41C0-B3F4-8B8434AF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37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D771-680D-43BA-847A-8CD028DB994C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9F64-AF28-41C0-B3F4-8B8434AF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4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7D771-680D-43BA-847A-8CD028DB994C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9F64-AF28-41C0-B3F4-8B8434AF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380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D771-680D-43BA-847A-8CD028DB994C}" type="datetimeFigureOut">
              <a:rPr lang="en-GB" smtClean="0"/>
              <a:t>16/01/2022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89F64-AF28-41C0-B3F4-8B8434AF2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74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bbc.co.uk/teach/class-clips-video/your-country-needs-you/zrhmhb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forkids.net/lord-kitchener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7363" y="5661998"/>
            <a:ext cx="103285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hlinkClick r:id="rId2"/>
              </a:rPr>
              <a:t>https://www.bbc.co.uk/teach/class-clips-video/your-country-needs-you/zrhmhbk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5122" name="Picture 2" descr="The image of the female munitions worker - The National Archives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357" y="353664"/>
            <a:ext cx="3273425" cy="492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435657"/>
              </p:ext>
            </p:extLst>
          </p:nvPr>
        </p:nvGraphicFramePr>
        <p:xfrm>
          <a:off x="716279" y="1234439"/>
          <a:ext cx="4680065" cy="154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961">
                  <a:extLst>
                    <a:ext uri="{9D8B030D-6E8A-4147-A177-3AD203B41FA5}">
                      <a16:colId xmlns:a16="http://schemas.microsoft.com/office/drawing/2014/main" val="421430416"/>
                    </a:ext>
                  </a:extLst>
                </a:gridCol>
                <a:gridCol w="3913654">
                  <a:extLst>
                    <a:ext uri="{9D8B030D-6E8A-4147-A177-3AD203B41FA5}">
                      <a16:colId xmlns:a16="http://schemas.microsoft.com/office/drawing/2014/main" val="496095481"/>
                    </a:ext>
                  </a:extLst>
                </a:gridCol>
                <a:gridCol w="430450">
                  <a:extLst>
                    <a:ext uri="{9D8B030D-6E8A-4147-A177-3AD203B41FA5}">
                      <a16:colId xmlns:a16="http://schemas.microsoft.com/office/drawing/2014/main" val="1593659573"/>
                    </a:ext>
                  </a:extLst>
                </a:gridCol>
              </a:tblGrid>
              <a:tr h="72505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Success Criteria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191632"/>
                  </a:ext>
                </a:extLst>
              </a:tr>
              <a:tr h="137357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Must </a:t>
                      </a:r>
                      <a:r>
                        <a:rPr lang="en-GB" sz="1100">
                          <a:effectLst/>
                        </a:rPr>
                        <a:t>understand the purpose of propaganda in WW1.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04779"/>
                  </a:ext>
                </a:extLst>
              </a:tr>
              <a:tr h="137357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Should: </a:t>
                      </a:r>
                      <a:r>
                        <a:rPr lang="en-GB" sz="1100">
                          <a:effectLst/>
                        </a:rPr>
                        <a:t>use empathy to think how the posters make the viewer feel.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76448"/>
                  </a:ext>
                </a:extLst>
              </a:tr>
              <a:tr h="208104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Could: evaluate how persuasive different posters are.</a:t>
                      </a:r>
                      <a:endParaRPr lang="en-GB" sz="20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352275"/>
                  </a:ext>
                </a:extLst>
              </a:tr>
              <a:tr h="208104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Even better if… I can argue whether using propaganda is ethical. </a:t>
                      </a:r>
                      <a:endParaRPr lang="en-GB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17456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3354" y="678479"/>
            <a:ext cx="473309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>
              <a:lnSpc>
                <a:spcPct val="115000"/>
              </a:lnSpc>
              <a:spcAft>
                <a:spcPts val="0"/>
              </a:spcAft>
            </a:pPr>
            <a:r>
              <a:rPr lang="en-GB" u="sng" dirty="0"/>
              <a:t>L.O: To learn about WW1 propaganda. </a:t>
            </a:r>
            <a:r>
              <a:rPr lang="en-GB" dirty="0"/>
              <a:t>17.01.22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3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rst World War Recruitment Posters | Imperial War Museu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57" y="228600"/>
            <a:ext cx="5133975" cy="644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327" y="872835"/>
            <a:ext cx="62345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a very famous poster you may have seen before. The man in the image is </a:t>
            </a:r>
            <a:r>
              <a:rPr lang="en-GB" b="1" dirty="0" smtClean="0"/>
              <a:t>Lord Kitchener, </a:t>
            </a:r>
            <a:r>
              <a:rPr lang="en-GB" dirty="0" smtClean="0"/>
              <a:t>who was the government’s secretary of war. </a:t>
            </a:r>
          </a:p>
          <a:p>
            <a:endParaRPr lang="en-GB" dirty="0"/>
          </a:p>
          <a:p>
            <a:r>
              <a:rPr lang="en-GB" dirty="0" smtClean="0"/>
              <a:t>He knew that the British army needed more men and hoped to inspire 100,000 people to join up. He believed that volunteer soldiers would be more effective than conscripted soldiers. </a:t>
            </a:r>
          </a:p>
          <a:p>
            <a:endParaRPr lang="en-GB" dirty="0"/>
          </a:p>
          <a:p>
            <a:r>
              <a:rPr lang="en-GB" dirty="0" smtClean="0"/>
              <a:t>Lord Kitchener was very popular with the British public. They believed he would ‘win the war by Christmas’. </a:t>
            </a:r>
          </a:p>
          <a:p>
            <a:endParaRPr lang="en-GB" b="1" dirty="0"/>
          </a:p>
          <a:p>
            <a:r>
              <a:rPr lang="en-GB" b="1" dirty="0" smtClean="0">
                <a:hlinkClick r:id="rId3"/>
              </a:rPr>
              <a:t>https://www.historyforkids.net/lord-kitchener.html</a:t>
            </a:r>
            <a:r>
              <a:rPr lang="en-GB" b="1" dirty="0" smtClean="0"/>
              <a:t> </a:t>
            </a:r>
          </a:p>
          <a:p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1109" y="4759036"/>
            <a:ext cx="5133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What do you think is effective about this poster? </a:t>
            </a:r>
          </a:p>
          <a:p>
            <a:endParaRPr lang="en-GB" sz="2400" dirty="0" smtClean="0"/>
          </a:p>
          <a:p>
            <a:r>
              <a:rPr lang="en-GB" sz="2400" dirty="0" smtClean="0"/>
              <a:t>What do you think is not effective?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53683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ntage British WW1 Propaganda &amp;#39;See The World and Gets Paid for Doing it&amp;#39;,  England, 1914-18, Reproduction 200gsm A3 Vintage British Propaganda Poster  : Amazon.co.uk: Home &amp;amp; Kitch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983" y="415636"/>
            <a:ext cx="4417945" cy="61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ascinating archive of WWI posters urging men to enlist to sell at auction  | Daily Mail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21" y="224127"/>
            <a:ext cx="4212596" cy="636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96692" y="290945"/>
            <a:ext cx="24730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Many young men thought that going to war would be an exciting adventure.</a:t>
            </a:r>
          </a:p>
          <a:p>
            <a:endParaRPr lang="en-GB" dirty="0"/>
          </a:p>
          <a:p>
            <a:r>
              <a:rPr lang="en-GB" dirty="0" smtClean="0"/>
              <a:t>How do these posters make going to war seem attractive</a:t>
            </a:r>
            <a:r>
              <a:rPr lang="en-GB" dirty="0"/>
              <a:t>?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77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are some good WW1 propaganda poster ideas for a school project? - Qu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7" y="428727"/>
            <a:ext cx="3585152" cy="603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production WW1 Recruitment Poster imag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80" y="228600"/>
            <a:ext cx="4239221" cy="633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8546" y="581890"/>
            <a:ext cx="3574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 took a different approach- what emotion are these posters designed to make the viewer feel?</a:t>
            </a:r>
          </a:p>
          <a:p>
            <a:endParaRPr lang="en-GB" dirty="0"/>
          </a:p>
          <a:p>
            <a:r>
              <a:rPr lang="en-GB" dirty="0" smtClean="0"/>
              <a:t>Do you think they are effective?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61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member Belgium recruitment poster | NZHistory, New Zealand history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94" y="504825"/>
            <a:ext cx="47625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pinimg.com/564x/54/ce/89/54ce8958ae0ddaca50b81474304afc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152" y="0"/>
            <a:ext cx="5060661" cy="712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09654" y="561109"/>
            <a:ext cx="26185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Many people in Britain were very angry that Germany had invaded the small country of Belgium.</a:t>
            </a:r>
          </a:p>
          <a:p>
            <a:endParaRPr lang="en-GB" dirty="0"/>
          </a:p>
          <a:p>
            <a:r>
              <a:rPr lang="en-GB" dirty="0" smtClean="0"/>
              <a:t>They saw the Germans as bullies, trying to push smaller countries around.</a:t>
            </a:r>
          </a:p>
          <a:p>
            <a:endParaRPr lang="en-GB" dirty="0"/>
          </a:p>
          <a:p>
            <a:r>
              <a:rPr lang="en-GB" dirty="0" smtClean="0"/>
              <a:t>What kind of story do you think the cartoon on the left is trying to tell?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46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308" t="21024" r="17949" b="7281"/>
          <a:stretch/>
        </p:blipFill>
        <p:spPr>
          <a:xfrm>
            <a:off x="890954" y="701643"/>
            <a:ext cx="10363200" cy="6156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080" y="304800"/>
            <a:ext cx="10638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Task- identify the emotion each poster is trying to create. Then order the posters by how effective you think it is!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304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2640" y="772160"/>
            <a:ext cx="100376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Plenary- Discuss this question with your partner. Do you agree?</a:t>
            </a:r>
          </a:p>
          <a:p>
            <a:endParaRPr lang="en-GB" sz="2400" dirty="0"/>
          </a:p>
          <a:p>
            <a:r>
              <a:rPr lang="en-GB" sz="2400" dirty="0" smtClean="0"/>
              <a:t>Is it morally right for a government to use propaganda to influence its citizens?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62867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311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Greenham</dc:creator>
  <cp:lastModifiedBy>J Greenham</cp:lastModifiedBy>
  <cp:revision>8</cp:revision>
  <dcterms:created xsi:type="dcterms:W3CDTF">2022-01-16T16:01:03Z</dcterms:created>
  <dcterms:modified xsi:type="dcterms:W3CDTF">2022-01-16T17:39:30Z</dcterms:modified>
</cp:coreProperties>
</file>