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1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82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697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098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724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48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85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56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00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04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77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A1ED3-31A5-42D1-B703-00A28CA59F35}" type="datetimeFigureOut">
              <a:rPr lang="en-GB" smtClean="0"/>
              <a:t>04/01/2022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C944E-2F23-4483-828D-C8DF8FD2C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970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Ns7tdO_Ho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teach/class-clips-video/history-ks1--ks2-ww1-a-to-z/zmcdpg8" TargetMode="External"/><Relationship Id="rId2" Type="http://schemas.openxmlformats.org/officeDocument/2006/relationships/hyperlink" Target="https://www.bbc.co.uk/bitesize/topics/zqhyb9q/resources/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3670" y="1122363"/>
            <a:ext cx="10118034" cy="1263028"/>
          </a:xfrm>
        </p:spPr>
        <p:txBody>
          <a:bodyPr>
            <a:normAutofit/>
          </a:bodyPr>
          <a:lstStyle/>
          <a:p>
            <a:r>
              <a:rPr lang="en-GB" sz="3600" dirty="0" smtClean="0"/>
              <a:t>Watch the video carefully, then answer these questions</a:t>
            </a:r>
            <a:r>
              <a:rPr lang="en-GB" sz="4800" dirty="0" smtClean="0"/>
              <a:t>. </a:t>
            </a:r>
            <a:endParaRPr lang="en-GB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882348"/>
            <a:ext cx="9144000" cy="237545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What do you notice about the locations that had conflict? </a:t>
            </a:r>
          </a:p>
          <a:p>
            <a:r>
              <a:rPr lang="en-GB" dirty="0" smtClean="0"/>
              <a:t>What technologies and weapons were used?</a:t>
            </a:r>
          </a:p>
          <a:p>
            <a:r>
              <a:rPr lang="en-GB" dirty="0" smtClean="0"/>
              <a:t>What was the effect of the fighting?</a:t>
            </a:r>
          </a:p>
          <a:p>
            <a:r>
              <a:rPr lang="en-GB" dirty="0" smtClean="0"/>
              <a:t>What kinds of people were involved in battle?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https://www.youtube.com/watch?v=VNs7tdO_Ho0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12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BBC </a:t>
            </a:r>
            <a:r>
              <a:rPr lang="en-GB" smtClean="0"/>
              <a:t>video resources</a:t>
            </a:r>
            <a:br>
              <a:rPr lang="en-GB" smtClean="0"/>
            </a:b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https://www.bbc.co.uk/bitesize/topics/zqhyb9q/resources/3</a:t>
            </a:r>
            <a:r>
              <a:rPr lang="en-GB" dirty="0" smtClean="0"/>
              <a:t> </a:t>
            </a:r>
          </a:p>
          <a:p>
            <a:endParaRPr lang="en-GB" dirty="0"/>
          </a:p>
          <a:p>
            <a:r>
              <a:rPr lang="en-GB" dirty="0" smtClean="0">
                <a:hlinkClick r:id="rId3"/>
              </a:rPr>
              <a:t>https://www.bbc.co.uk/teach/class-clips-video/history-ks1--ks2-ww1-a-to-z/zmcdpg8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5150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59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Watch the video carefully, then answer these questions. </vt:lpstr>
      <vt:lpstr>BBC video resources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Watch the video carefully, then answer these questions. </dc:title>
  <dc:creator>Katy Duncan</dc:creator>
  <cp:lastModifiedBy>Katy Duncan</cp:lastModifiedBy>
  <cp:revision>3</cp:revision>
  <dcterms:created xsi:type="dcterms:W3CDTF">2022-01-04T14:27:41Z</dcterms:created>
  <dcterms:modified xsi:type="dcterms:W3CDTF">2022-01-04T14:59:24Z</dcterms:modified>
</cp:coreProperties>
</file>