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1" autoAdjust="0"/>
    <p:restoredTop sz="94660"/>
  </p:normalViewPr>
  <p:slideViewPr>
    <p:cSldViewPr snapToGrid="0">
      <p:cViewPr>
        <p:scale>
          <a:sx n="50" d="100"/>
          <a:sy n="50" d="100"/>
        </p:scale>
        <p:origin x="29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9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3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0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6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0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EA76C-F75E-4F5B-82B4-5711ADDF181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E5C6-5C40-49D4-807A-6097B29C2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920" y="553948"/>
            <a:ext cx="8534400" cy="1954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omic Sans MS" panose="030F0702030302020204" pitchFamily="66" charset="0"/>
                <a:ea typeface="SassoonCRInfant"/>
                <a:cs typeface="SassoonCRInfant"/>
              </a:rPr>
              <a:t>LO: To choose a research question about food 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consider what foods humans might eat</a:t>
            </a:r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think of an enquiry question. </a:t>
            </a:r>
            <a:endParaRPr lang="en-GB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create an action plan to answer a question.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9459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9361"/>
            <a:ext cx="10515600" cy="3677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Starter. </a:t>
            </a:r>
          </a:p>
          <a:p>
            <a:pPr marL="0" indent="0">
              <a:buNone/>
            </a:pPr>
            <a:r>
              <a:rPr lang="en-GB" dirty="0" smtClean="0"/>
              <a:t>Imagine if humans had no teeth. How would that affect our lives? </a:t>
            </a:r>
          </a:p>
          <a:p>
            <a:pPr marL="0" indent="0">
              <a:buNone/>
            </a:pPr>
            <a:r>
              <a:rPr lang="en-GB" dirty="0"/>
              <a:t> </a:t>
            </a:r>
            <a:r>
              <a:rPr lang="en-GB" dirty="0" smtClean="0"/>
              <a:t>With your talk partner, discuss what might be a Plus</a:t>
            </a:r>
            <a:r>
              <a:rPr lang="en-GB" dirty="0"/>
              <a:t>, Minus and Interesting way to think about the </a:t>
            </a:r>
            <a:r>
              <a:rPr lang="en-GB" dirty="0" smtClean="0"/>
              <a:t>question.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If you get stuck, consider: </a:t>
            </a:r>
          </a:p>
          <a:p>
            <a:r>
              <a:rPr lang="en-GB" dirty="0" smtClean="0"/>
              <a:t>What </a:t>
            </a:r>
            <a:r>
              <a:rPr lang="en-GB" dirty="0"/>
              <a:t>kinds of teeth do we have?</a:t>
            </a:r>
          </a:p>
          <a:p>
            <a:r>
              <a:rPr lang="en-GB" dirty="0"/>
              <a:t>Why are our teeth different shapes?</a:t>
            </a:r>
          </a:p>
          <a:p>
            <a:r>
              <a:rPr lang="en-GB" dirty="0"/>
              <a:t>Do all animals have teeth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33" t="31204" r="5833" b="21262"/>
          <a:stretch/>
        </p:blipFill>
        <p:spPr>
          <a:xfrm>
            <a:off x="883920" y="304800"/>
            <a:ext cx="104389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1355"/>
          </a:xfrm>
        </p:spPr>
        <p:txBody>
          <a:bodyPr/>
          <a:lstStyle/>
          <a:p>
            <a:r>
              <a:rPr lang="en-GB" dirty="0" smtClean="0"/>
              <a:t>In this lesson you will be coming up with a research question related to our work on teeth and digestion.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8919"/>
            <a:ext cx="10515600" cy="338804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 about this- What foods are humans designed to eat? How do you know?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different kinds of diets might people have? Are all of them healthy for humans?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02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438400"/>
            <a:ext cx="6705600" cy="3738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Your task is to work in small groups to come up with a research question that you would like to answer- related to the question above.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Example- Are green vegetables healthier than other coloured vegetables?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should then work as a team to come up with an enquiry to answer your question.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34" t="28408" r="3500" b="15669"/>
          <a:stretch/>
        </p:blipFill>
        <p:spPr>
          <a:xfrm>
            <a:off x="1203960" y="107643"/>
            <a:ext cx="10329670" cy="21173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2280" y="2875895"/>
            <a:ext cx="5379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dirty="0" smtClean="0">
                <a:solidFill>
                  <a:srgbClr val="292929"/>
                </a:solidFill>
                <a:effectLst/>
                <a:latin typeface="Helvetica Neue"/>
              </a:rPr>
              <a:t>Consider these ideas as you think.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What types of food do we choose to eat?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What types of food are we designed to eat?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92929"/>
                </a:solidFill>
                <a:effectLst/>
                <a:latin typeface="Helvetica Neue"/>
              </a:rPr>
              <a:t>Do all animals eat the same foods?</a:t>
            </a:r>
            <a:endParaRPr lang="en-GB" sz="2000" b="0" i="0" dirty="0">
              <a:solidFill>
                <a:srgbClr val="292929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25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Choosing a research question.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77" y="1825625"/>
            <a:ext cx="11582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Try to select a question that might provide a useful benefit for people’s lives.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to make sure your research question is specific, not vague. How will you measure your answer?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e.g. </a:t>
            </a:r>
            <a:r>
              <a:rPr lang="en-GB" b="1" dirty="0" smtClean="0"/>
              <a:t>How healthy do carrots make you? </a:t>
            </a:r>
            <a:r>
              <a:rPr lang="en-GB" dirty="0" smtClean="0"/>
              <a:t>(Too vague, what do you mean by healthy?)</a:t>
            </a:r>
          </a:p>
          <a:p>
            <a:pPr marL="0" indent="0">
              <a:buNone/>
            </a:pPr>
            <a:r>
              <a:rPr lang="en-GB" b="1" dirty="0" smtClean="0"/>
              <a:t>What effect does eating carrots have every day have on vision in low light?  </a:t>
            </a:r>
            <a:r>
              <a:rPr lang="en-GB" dirty="0" smtClean="0"/>
              <a:t>(a question we can measure the answer to).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31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38" y="0"/>
            <a:ext cx="10515600" cy="1325563"/>
          </a:xfrm>
        </p:spPr>
        <p:txBody>
          <a:bodyPr/>
          <a:lstStyle/>
          <a:p>
            <a:r>
              <a:rPr lang="en-GB" b="1" dirty="0" smtClean="0"/>
              <a:t>Thinking of an action plan.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0" y="1333256"/>
            <a:ext cx="10515600" cy="4823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What method of enquiry will you select? </a:t>
            </a:r>
          </a:p>
          <a:p>
            <a:r>
              <a:rPr lang="en-GB" sz="2000" dirty="0"/>
              <a:t>Observation over time</a:t>
            </a:r>
          </a:p>
          <a:p>
            <a:r>
              <a:rPr lang="en-GB" sz="2000" dirty="0"/>
              <a:t>Pattern seeking</a:t>
            </a:r>
          </a:p>
          <a:p>
            <a:r>
              <a:rPr lang="en-GB" sz="2000" dirty="0"/>
              <a:t>Identifying, classifying and grouping</a:t>
            </a:r>
          </a:p>
          <a:p>
            <a:r>
              <a:rPr lang="en-GB" sz="2000" dirty="0"/>
              <a:t>Comparative and fair testing</a:t>
            </a:r>
          </a:p>
          <a:p>
            <a:r>
              <a:rPr lang="en-GB" sz="2000" dirty="0"/>
              <a:t>Research using secondary sources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/>
              <a:t>What equipment will you need?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How will you measure and record results?</a:t>
            </a:r>
          </a:p>
          <a:p>
            <a:pPr marL="0" indent="0">
              <a:buNone/>
            </a:pPr>
            <a:r>
              <a:rPr lang="en-GB" dirty="0" smtClean="0"/>
              <a:t>What results to you expect to find? Why do you think so?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21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158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At the end of the lesson, your group will present their research question in addition to an action plan to answer it.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The audience </a:t>
            </a:r>
            <a:r>
              <a:rPr lang="en-GB" sz="3600" dirty="0"/>
              <a:t>should listen carefully and </a:t>
            </a:r>
            <a:r>
              <a:rPr lang="en-GB" sz="3600" dirty="0" smtClean="0"/>
              <a:t>decide: will </a:t>
            </a:r>
            <a:r>
              <a:rPr lang="en-GB" sz="3600" dirty="0"/>
              <a:t>their enquiry </a:t>
            </a:r>
            <a:r>
              <a:rPr lang="en-GB" sz="3600" dirty="0" smtClean="0"/>
              <a:t>find </a:t>
            </a:r>
            <a:r>
              <a:rPr lang="en-GB" sz="3600" dirty="0"/>
              <a:t>out the information needed to answer the </a:t>
            </a:r>
            <a:r>
              <a:rPr lang="en-GB" sz="3600" dirty="0" smtClean="0"/>
              <a:t>question?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6844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359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Helvetica Neue</vt:lpstr>
      <vt:lpstr>SassoonCRInfant</vt:lpstr>
      <vt:lpstr>Times New Roman</vt:lpstr>
      <vt:lpstr>Office Theme</vt:lpstr>
      <vt:lpstr>PowerPoint Presentation</vt:lpstr>
      <vt:lpstr>PowerPoint Presentation</vt:lpstr>
      <vt:lpstr>In this lesson you will be coming up with a research question related to our work on teeth and digestion.  </vt:lpstr>
      <vt:lpstr>PowerPoint Presentation</vt:lpstr>
      <vt:lpstr>Choosing a research question. </vt:lpstr>
      <vt:lpstr>Thinking of an action plan. </vt:lpstr>
      <vt:lpstr>At the end of the lesson, your group will present their research question in addition to an action plan to answer it.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7</cp:revision>
  <dcterms:created xsi:type="dcterms:W3CDTF">2022-03-20T16:10:34Z</dcterms:created>
  <dcterms:modified xsi:type="dcterms:W3CDTF">2022-03-20T16:40:27Z</dcterms:modified>
</cp:coreProperties>
</file>