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ind Smith" initials="RS" lastIdx="2" clrIdx="0">
    <p:extLst>
      <p:ext uri="{19B8F6BF-5375-455C-9EA6-DF929625EA0E}">
        <p15:presenceInfo xmlns:p15="http://schemas.microsoft.com/office/powerpoint/2012/main" userId="S-1-5-21-3003976995-1175500266-692804775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Jy1THhqSY" TargetMode="External"/><Relationship Id="rId2" Type="http://schemas.openxmlformats.org/officeDocument/2006/relationships/hyperlink" Target="https://www.youtube.com/watch?v=bLHutEdVEH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bcgoodfood.com/howto/guide/playdough-recip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07D2FD6F-2673-45A6-A122-13D3E3D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3E1637-F394-4B03-AFCB-EEB6754D5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4705801" cy="3255264"/>
          </a:xfrm>
        </p:spPr>
        <p:txBody>
          <a:bodyPr>
            <a:normAutofit/>
          </a:bodyPr>
          <a:lstStyle/>
          <a:p>
            <a:r>
              <a:rPr lang="en-GB"/>
              <a:t>Brain power!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>
                    <a:alpha val="80000"/>
                  </a:srgbClr>
                </a:solidFill>
              </a:rPr>
              <a:t>Year 5 Growth Mindset: To explain how the brain works</a:t>
            </a:r>
          </a:p>
        </p:txBody>
      </p:sp>
      <p:pic>
        <p:nvPicPr>
          <p:cNvPr id="17" name="Picture 4" descr="One glowing light bulb in sea of unlit bulbs">
            <a:extLst>
              <a:ext uri="{FF2B5EF4-FFF2-40B4-BE49-F238E27FC236}">
                <a16:creationId xmlns:a16="http://schemas.microsoft.com/office/drawing/2014/main" id="{FC9BEDFF-9E8B-415A-A75D-2F262A6F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6" r="11619" b="1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6BBF280-910D-41A6-AF1D-EF789EC0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68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GB" dirty="0"/>
              <a:t>Watch one, or both, of these video clips: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Our Brain - Human Anatomy Lesson for Kids</a:t>
            </a:r>
            <a:endParaRPr lang="en-GB" dirty="0"/>
          </a:p>
          <a:p>
            <a:r>
              <a:rPr lang="en-GB" dirty="0">
                <a:hlinkClick r:id="rId3"/>
              </a:rPr>
              <a:t>Learn about the Brain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might want to take some notes!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267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Can you match these?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81CB-85C5-4E57-927C-0192EB76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74" y="1966442"/>
            <a:ext cx="1638017" cy="15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89D04-CDDB-4528-8A71-AF95B13E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45" y="2162412"/>
            <a:ext cx="2963159" cy="11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739CA-ED23-426F-954F-8BEB3008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73" y="393170"/>
            <a:ext cx="166499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F923C-F812-4CC3-A2C0-E7C21B21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46" y="711184"/>
            <a:ext cx="2872755" cy="10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0CE89-448D-4B99-B33B-9C7D4604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73" y="3561522"/>
            <a:ext cx="1638018" cy="1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31D1B0E-D306-4489-B7A4-4131CFB8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73" y="5145698"/>
            <a:ext cx="1638018" cy="14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DBD6ADC-AAD4-4362-82B0-EB03CB7F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46" y="5396945"/>
            <a:ext cx="3168351" cy="9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BE4DFF9-5E6B-4440-84FD-38C0F4DB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46" y="3561522"/>
            <a:ext cx="2834084" cy="16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:\Hodder Primary and Rising Stars\Company\Marketing\Logos\Rising Stars Logo\PRINT\RisingStars logo.jpg">
            <a:extLst>
              <a:ext uri="{FF2B5EF4-FFF2-40B4-BE49-F238E27FC236}">
                <a16:creationId xmlns:a16="http://schemas.microsoft.com/office/drawing/2014/main" id="{B26BBA63-59E1-4866-A668-FF7F3D8D7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 b="27503"/>
          <a:stretch/>
        </p:blipFill>
        <p:spPr bwMode="auto">
          <a:xfrm>
            <a:off x="11117898" y="6614965"/>
            <a:ext cx="1259632" cy="3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C414-7E7C-437D-BEBD-E8EEB576F1C1}"/>
              </a:ext>
            </a:extLst>
          </p:cNvPr>
          <p:cNvCxnSpPr>
            <a:endCxn id="9" idx="3"/>
          </p:cNvCxnSpPr>
          <p:nvPr/>
        </p:nvCxnSpPr>
        <p:spPr>
          <a:xfrm flipH="1">
            <a:off x="5574791" y="1123837"/>
            <a:ext cx="2374754" cy="4770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71FFC-1E9F-4A80-AC16-00ED13690A5A}"/>
              </a:ext>
            </a:extLst>
          </p:cNvPr>
          <p:cNvCxnSpPr>
            <a:stCxn id="8" idx="3"/>
            <a:endCxn id="5" idx="1"/>
          </p:cNvCxnSpPr>
          <p:nvPr/>
        </p:nvCxnSpPr>
        <p:spPr>
          <a:xfrm flipV="1">
            <a:off x="5574791" y="2722961"/>
            <a:ext cx="2374754" cy="158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1FC81-8290-4A28-BD2C-53759B09E5C3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5601766" y="1149254"/>
            <a:ext cx="2347780" cy="324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60FBCF-9997-498E-A072-B7CE4339A6AC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5574791" y="2722961"/>
            <a:ext cx="2374755" cy="317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39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/>
              <a:t>Create a model brain!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ADE0C8-7F74-4658-9063-B97AD713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>
              <a:buClr>
                <a:srgbClr val="FF3C85"/>
              </a:buClr>
            </a:pPr>
            <a:r>
              <a:rPr lang="en-US" dirty="0">
                <a:solidFill>
                  <a:srgbClr val="FFFFFF"/>
                </a:solidFill>
              </a:rPr>
              <a:t>You could use modelling clay, wool, cake or any other materials of your choosing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(follow the link for a make your own play dough recipe).</a:t>
            </a: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FF3C85"/>
              </a:buClr>
            </a:pPr>
            <a:r>
              <a:rPr lang="en-US" dirty="0">
                <a:solidFill>
                  <a:srgbClr val="FFFFFF"/>
                </a:solidFill>
              </a:rPr>
              <a:t>Key parts of the brain need to be clear.</a:t>
            </a:r>
          </a:p>
          <a:p>
            <a:pPr>
              <a:buClr>
                <a:srgbClr val="FF3C85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rgbClr val="394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D5AB8-EB20-46B0-8070-031F92BF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392593"/>
            <a:ext cx="2568918" cy="1924208"/>
          </a:xfrm>
          <a:prstGeom prst="rect">
            <a:avLst/>
          </a:prstGeom>
        </p:spPr>
      </p:pic>
      <p:sp>
        <p:nvSpPr>
          <p:cNvPr id="10" name="Rectangle 20">
            <a:extLst>
              <a:ext uri="{FF2B5EF4-FFF2-40B4-BE49-F238E27FC236}">
                <a16:creationId xmlns:a16="http://schemas.microsoft.com/office/drawing/2014/main" id="{BC834C09-A316-497B-9771-15920104D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44767"/>
          </a:xfrm>
          <a:prstGeom prst="rect">
            <a:avLst/>
          </a:prstGeom>
          <a:solidFill>
            <a:srgbClr val="FFFFFF"/>
          </a:solidFill>
          <a:ln w="66675" cmpd="sng">
            <a:solidFill>
              <a:srgbClr val="394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C5CC5-5F38-4995-9A8F-429107F4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172" y="944390"/>
            <a:ext cx="2122819" cy="1494173"/>
          </a:xfrm>
          <a:prstGeom prst="rect">
            <a:avLst/>
          </a:prstGeom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rgbClr val="394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2D68B5-5060-41B7-A555-375CFCD7D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45" y="4392762"/>
            <a:ext cx="2568918" cy="1438594"/>
          </a:xfrm>
          <a:prstGeom prst="rect">
            <a:avLst/>
          </a:prstGeom>
        </p:spPr>
      </p:pic>
      <p:sp>
        <p:nvSpPr>
          <p:cNvPr id="14" name="Rectangle 24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rgbClr val="394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2D018-63A9-4342-AA23-A42211426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172" y="2989319"/>
            <a:ext cx="2122819" cy="2834072"/>
          </a:xfrm>
          <a:prstGeom prst="rect">
            <a:avLst/>
          </a:prstGeom>
        </p:spPr>
      </p:pic>
      <p:sp>
        <p:nvSpPr>
          <p:cNvPr id="16" name="Rectangle 26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8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GB"/>
              <a:t>Be the teacher…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You now need to use your model to create a short video; you will need to explain about the different parts of the brain and what each part does. This video needs to be suitable for the other children in Saturn class.</a:t>
            </a:r>
          </a:p>
          <a:p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We would love to see what you have created so please upload your videos to Tapestry.</a:t>
            </a:r>
          </a:p>
        </p:txBody>
      </p:sp>
    </p:spTree>
    <p:extLst>
      <p:ext uri="{BB962C8B-B14F-4D97-AF65-F5344CB8AC3E}">
        <p14:creationId xmlns:p14="http://schemas.microsoft.com/office/powerpoint/2010/main" val="13075979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FD611D-57C2-4FCA-9988-1B5B8359CD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F6A017-C0CC-49FA-8F69-DF6BEBE9F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E7090-6A69-43FD-B7EF-ABA300191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143</TotalTime>
  <Words>160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Frame</vt:lpstr>
      <vt:lpstr>Brain power!</vt:lpstr>
      <vt:lpstr>Watch one, or both, of these video clips:</vt:lpstr>
      <vt:lpstr>Can you match these?</vt:lpstr>
      <vt:lpstr>Create a model brain!</vt:lpstr>
      <vt:lpstr>Be the teacher…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teacher?</dc:title>
  <dc:creator>Rosalind Smith</dc:creator>
  <cp:lastModifiedBy>Rosalind Smith</cp:lastModifiedBy>
  <cp:revision>9</cp:revision>
  <dcterms:created xsi:type="dcterms:W3CDTF">2021-01-11T10:13:54Z</dcterms:created>
  <dcterms:modified xsi:type="dcterms:W3CDTF">2021-02-22T13:28:51Z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