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67" r:id="rId4"/>
    <p:sldId id="268" r:id="rId5"/>
    <p:sldId id="269" r:id="rId6"/>
    <p:sldId id="270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9BD5"/>
    <a:srgbClr val="942093"/>
    <a:srgbClr val="521B93"/>
    <a:srgbClr val="73FEFF"/>
    <a:srgbClr val="00FA00"/>
    <a:srgbClr val="1F3864"/>
    <a:srgbClr val="EC44D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6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4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809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30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578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3708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669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831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674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877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6717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454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17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26136" y="621792"/>
            <a:ext cx="9253728" cy="5971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198" y="-23286"/>
            <a:ext cx="1172760" cy="11159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453" y="24933"/>
            <a:ext cx="926547" cy="101952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294" y="6043250"/>
            <a:ext cx="727882" cy="72788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C7B8A4B-6A9C-214C-A69A-2E92053421B3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4154583" y="-188787"/>
            <a:ext cx="57658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10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C417B1-415C-1149-88C6-EE23B59B85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69232" y="1117259"/>
            <a:ext cx="2134452" cy="4840424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DC845372-20C4-4A4A-9EC9-BB1ADC4742AE}"/>
              </a:ext>
            </a:extLst>
          </p:cNvPr>
          <p:cNvSpPr/>
          <p:nvPr/>
        </p:nvSpPr>
        <p:spPr>
          <a:xfrm>
            <a:off x="780148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EC4BC37-7B52-0A44-BEA2-91DCA4680014}"/>
              </a:ext>
            </a:extLst>
          </p:cNvPr>
          <p:cNvSpPr/>
          <p:nvPr/>
        </p:nvSpPr>
        <p:spPr>
          <a:xfrm>
            <a:off x="1682083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9861879-F662-E94B-89AF-8FEED1958E57}"/>
              </a:ext>
            </a:extLst>
          </p:cNvPr>
          <p:cNvSpPr/>
          <p:nvPr/>
        </p:nvSpPr>
        <p:spPr>
          <a:xfrm>
            <a:off x="2590842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66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C417B1-415C-1149-88C6-EE23B59B85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69232" y="1117259"/>
            <a:ext cx="2134452" cy="4840424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DC845372-20C4-4A4A-9EC9-BB1ADC4742AE}"/>
              </a:ext>
            </a:extLst>
          </p:cNvPr>
          <p:cNvSpPr/>
          <p:nvPr/>
        </p:nvSpPr>
        <p:spPr>
          <a:xfrm>
            <a:off x="780148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EC4BC37-7B52-0A44-BEA2-91DCA4680014}"/>
              </a:ext>
            </a:extLst>
          </p:cNvPr>
          <p:cNvSpPr/>
          <p:nvPr/>
        </p:nvSpPr>
        <p:spPr>
          <a:xfrm>
            <a:off x="1682083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9861879-F662-E94B-89AF-8FEED1958E57}"/>
              </a:ext>
            </a:extLst>
          </p:cNvPr>
          <p:cNvSpPr/>
          <p:nvPr/>
        </p:nvSpPr>
        <p:spPr>
          <a:xfrm>
            <a:off x="2590842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BF93929-8A06-BA41-9AE4-F8980DBD23A4}"/>
              </a:ext>
            </a:extLst>
          </p:cNvPr>
          <p:cNvSpPr/>
          <p:nvPr/>
        </p:nvSpPr>
        <p:spPr>
          <a:xfrm>
            <a:off x="3492777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E3CF6EF-6E8B-8F4F-A0C7-9302586BD74B}"/>
              </a:ext>
            </a:extLst>
          </p:cNvPr>
          <p:cNvSpPr/>
          <p:nvPr/>
        </p:nvSpPr>
        <p:spPr>
          <a:xfrm>
            <a:off x="4394712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345E0FF-EEBC-9D49-9CF1-C08267F1DC10}"/>
              </a:ext>
            </a:extLst>
          </p:cNvPr>
          <p:cNvSpPr/>
          <p:nvPr/>
        </p:nvSpPr>
        <p:spPr>
          <a:xfrm>
            <a:off x="780148" y="3643174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5241A4D-E6EB-2E47-98EB-240438E2373A}"/>
              </a:ext>
            </a:extLst>
          </p:cNvPr>
          <p:cNvSpPr/>
          <p:nvPr/>
        </p:nvSpPr>
        <p:spPr>
          <a:xfrm>
            <a:off x="1682083" y="3643174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955760D-2DE4-1D43-878A-055351E4F707}"/>
              </a:ext>
            </a:extLst>
          </p:cNvPr>
          <p:cNvSpPr/>
          <p:nvPr/>
        </p:nvSpPr>
        <p:spPr>
          <a:xfrm>
            <a:off x="2590842" y="3643174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7AF3653-3B3B-B64B-987E-30C6EE02AF70}"/>
              </a:ext>
            </a:extLst>
          </p:cNvPr>
          <p:cNvSpPr/>
          <p:nvPr/>
        </p:nvSpPr>
        <p:spPr>
          <a:xfrm>
            <a:off x="3492777" y="3643174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7542EE1-7683-F24D-8565-2A3D4F9257E1}"/>
              </a:ext>
            </a:extLst>
          </p:cNvPr>
          <p:cNvSpPr/>
          <p:nvPr/>
        </p:nvSpPr>
        <p:spPr>
          <a:xfrm>
            <a:off x="4394712" y="3643174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930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  <p:bldP spid="11" grpId="0" animBg="1"/>
      <p:bldP spid="12" grpId="0" animBg="1"/>
      <p:bldP spid="8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EDDB673-F210-E140-ACA2-30ABE8D21D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651" y="2398391"/>
            <a:ext cx="1427798" cy="170311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DD79E26-ED6E-A143-8E46-384E735F6F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59431" y="4299668"/>
            <a:ext cx="1427798" cy="172232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052AF22-74CA-2B4C-9233-DBDF6DB9D42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14371" y="2532847"/>
            <a:ext cx="1427798" cy="156865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2D478F7-6F27-D940-A22A-EE8ED6D70E7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25202" y="4358995"/>
            <a:ext cx="1427798" cy="176073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9A8DBC2-1CE1-5045-A42F-2D8E2002689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206" y="4391399"/>
            <a:ext cx="1375243" cy="1695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1525C22-1CF6-A84E-8FF3-213043D0095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438" y="2517208"/>
            <a:ext cx="1395823" cy="15335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56549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5128E-6 -4.81481E-6 C -2.05128E-6 0.03311 0.02693 0.05996 0.05994 0.05996 C 0.09904 0.05996 0.11298 0.0301 0.11907 0.01204 L 0.125 -0.01203 C 0.13093 -0.03009 0.146 -0.05995 0.19007 -0.05995 C 0.21795 -0.05995 0.25 -0.0331 0.25 -4.81481E-6 C 0.25 0.03311 0.21795 0.05996 0.19007 0.05996 C 0.146 0.05996 0.13093 0.0301 0.125 0.01204 L 0.11907 -0.01203 C 0.11298 -0.03009 0.09904 -0.05995 0.05994 -0.05995 C 0.02693 -0.05995 -2.05128E-6 -0.0331 -2.05128E-6 -4.81481E-6 Z " pathEditMode="relative" rAng="0" ptsTypes="AAAAAAAAAAA">
                                      <p:cBhvr>
                                        <p:cTn id="5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3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1.11111E-6 C 0.00193 -0.00301 0.01202 -0.03403 0.03702 -0.03195 C 0.075 -0.02894 0.09007 -0.00695 0.125 -0.02894 C 0.14696 -0.0419 0.17308 -0.075 0.19199 -0.07408 C 0.23494 -0.07292 0.24408 -0.03889 0.24408 -0.0081 C 0.24504 0.03611 0.18895 0.07292 0.121 0.07708 C 0.05193 0.08009 -0.00496 0.0331 -4.61538E-6 1.11111E-6 Z " pathEditMode="relative" rAng="0" ptsTypes="AAAAAAA">
                                      <p:cBhvr>
                                        <p:cTn id="5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79" y="139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28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8974E-6 4.81481E-6 C 0.01699 4.81481E-6 0.03093 0.01388 0.03093 0.03101 C 0.03093 0.04907 0.01699 0.06296 -3.58974E-6 0.06296 C -0.01698 0.06296 -0.03093 0.07708 -0.03093 0.09398 C -0.03093 0.11111 -0.01698 0.125 -3.58974E-6 0.125 C 0.01699 0.125 0.03093 0.13888 0.03093 0.15601 C 0.03093 0.17291 0.01699 0.18703 -3.58974E-6 0.18703 C -0.01698 0.18703 -0.03093 0.20092 -0.03093 0.21898 C -0.03093 0.23611 -0.01698 0.25 -3.58974E-6 0.25 C 0.01699 0.25 0.03093 0.23611 0.03093 0.21898 C 0.03093 0.20092 0.01699 0.18703 -3.58974E-6 0.18703 C -0.01698 0.18703 -0.03093 0.17291 -0.03093 0.15601 C -0.03093 0.13888 -0.01698 0.125 -3.58974E-6 0.125 C 0.01699 0.125 0.03093 0.11111 0.03093 0.09398 C 0.03093 0.07708 0.01699 0.06296 -3.58974E-6 0.06296 C -0.01698 0.06296 -0.03093 0.04907 -0.03093 0.03101 C -0.03093 0.01388 -0.01698 4.81481E-6 -3.58974E-6 4.81481E-6 Z " pathEditMode="relative" rAng="0" ptsTypes="AAAAAAAAAAAAAAAAA">
                                      <p:cBhvr>
                                        <p:cTn id="5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3846E-6 -2.59259E-6 C -1.53846E-6 0.0331 0.02692 0.05996 0.05994 0.05996 C 0.09904 0.05996 0.11298 0.0301 0.11907 0.01204 L 0.125 -0.01203 C 0.13093 -0.03009 0.146 -0.05995 0.19007 -0.05995 C 0.21795 -0.05995 0.25 -0.0331 0.25 -2.59259E-6 C 0.25 0.0331 0.21795 0.05996 0.19007 0.05996 C 0.146 0.05996 0.13093 0.0301 0.125 0.01204 L 0.11907 -0.01203 C 0.11298 -0.03009 0.09904 -0.05995 0.05994 -0.05995 C 0.02692 -0.05995 -1.53846E-6 -0.0331 -1.53846E-6 -2.59259E-6 Z " pathEditMode="relative" rAng="0" ptsTypes="AAAAAAAAAAA">
                                      <p:cBhvr>
                                        <p:cTn id="5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6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5897E-6 1.11111E-6 C 4.35897E-6 0.0331 0.02692 0.05995 0.05993 0.05995 C 0.09903 0.05995 0.11298 0.03009 0.11907 0.01204 L 0.125 -0.01204 C 0.13093 -0.03009 0.14599 -0.05995 0.19006 -0.05995 C 0.21794 -0.05995 0.25 -0.0331 0.25 1.11111E-6 C 0.25 0.0331 0.21794 0.05995 0.19006 0.05995 C 0.14599 0.05995 0.13093 0.03009 0.125 0.01204 L 0.11907 -0.01204 C 0.11298 -0.03009 0.09903 -0.05995 0.05993 -0.05995 C 0.02692 -0.05995 4.35897E-6 -0.0331 4.35897E-6 1.11111E-6 Z " pathEditMode="relative" rAng="0" ptsTypes="AAAAAAAAAAA"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8974E-6 4.81481E-6 L -0.1016 0.00185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80" y="93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54 -0.00255 L 0.10673 -0.28519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05" y="-14144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1 -0.00694 L 0.08461 -0.00092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90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EDDB673-F210-E140-ACA2-30ABE8D21D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898" y="2525770"/>
            <a:ext cx="1427798" cy="170311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DD79E26-ED6E-A143-8E46-384E735F6F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59431" y="4382813"/>
            <a:ext cx="1427798" cy="172232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052AF22-74CA-2B4C-9233-DBDF6DB9D42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57767" y="2592999"/>
            <a:ext cx="1427798" cy="156865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2D478F7-6F27-D940-A22A-EE8ED6D70E7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70840" y="4451297"/>
            <a:ext cx="1427798" cy="176073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9A8DBC2-1CE1-5045-A42F-2D8E2002689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686" y="4451297"/>
            <a:ext cx="1375243" cy="1695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1525C22-1CF6-A84E-8FF3-213043D0095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229" y="2628129"/>
            <a:ext cx="1395823" cy="15335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EEDBD59-7BC7-5347-B033-BF1BC4DF3F7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77208" y="2549529"/>
            <a:ext cx="1371025" cy="16907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73284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0769E-6 -1.11111E-6 C -2.30769E-6 0.0331 0.02693 0.05995 0.05994 0.05995 C 0.09904 0.05995 0.11298 0.03009 0.11907 0.01204 L 0.125 -0.01204 C 0.13093 -0.03009 0.146 -0.05995 0.19007 -0.05995 C 0.21795 -0.05995 0.25 -0.0331 0.25 -1.11111E-6 C 0.25 0.0331 0.21795 0.05995 0.19007 0.05995 C 0.146 0.05995 0.13093 0.03009 0.125 0.01204 L 0.11907 -0.01204 C 0.11298 -0.03009 0.09904 -0.05995 0.05994 -0.05995 C 0.02693 -0.05995 -2.30769E-6 -0.0331 -2.30769E-6 -1.11111E-6 Z " pathEditMode="relative" rAng="0" ptsTypes="AAAAAAAAAAA">
                                      <p:cBhvr>
                                        <p:cTn id="6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3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C 0.00192 -0.003 0.01202 -0.03402 0.03702 -0.03194 C 0.075 -0.02893 0.09006 -0.00694 0.125 -0.02893 C 0.14695 -0.04189 0.17307 -0.075 0.19198 -0.07407 C 0.23493 -0.07291 0.24407 -0.03888 0.24407 -0.0081 C 0.24503 0.03612 0.18894 0.07292 0.12099 0.07709 C 0.05192 0.0801 -0.00497 0.03311 3.33333E-6 -4.81481E-6 Z " pathEditMode="relative" rAng="0" ptsTypes="AAAAAAA">
                                      <p:cBhvr>
                                        <p:cTn id="6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79" y="139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28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1.11111E-6 C 0.01698 1.11111E-6 0.03093 0.01389 0.03093 0.03102 C 0.03093 0.04907 0.01698 0.06296 2.5641E-6 0.06296 C -0.01699 0.06296 -0.03093 0.07708 -0.03093 0.09398 C -0.03093 0.11111 -0.01699 0.125 2.5641E-6 0.125 C 0.01698 0.125 0.03093 0.13889 0.03093 0.15602 C 0.03093 0.17292 0.01698 0.18704 2.5641E-6 0.18704 C -0.01699 0.18704 -0.03093 0.20092 -0.03093 0.21898 C -0.03093 0.23611 -0.01699 0.25 2.5641E-6 0.25 C 0.01698 0.25 0.03093 0.23611 0.03093 0.21898 C 0.03093 0.20092 0.01698 0.18704 2.5641E-6 0.18704 C -0.01699 0.18704 -0.03093 0.17292 -0.03093 0.15602 C -0.03093 0.13889 -0.01699 0.125 2.5641E-6 0.125 C 0.01698 0.125 0.03093 0.11111 0.03093 0.09398 C 0.03093 0.07708 0.01698 0.06296 2.5641E-6 0.06296 C -0.01699 0.06296 -0.03093 0.04907 -0.03093 0.03102 C -0.03093 0.01389 -0.01699 1.11111E-6 2.5641E-6 1.11111E-6 Z " pathEditMode="relative" rAng="0" ptsTypes="AAAAAAAAAAAAAAAAA">
                                      <p:cBhvr>
                                        <p:cTn id="6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82051E-6 -1.11111E-6 C -2.82051E-6 0.0331 0.02693 0.05995 0.05994 0.05995 C 0.09904 0.05995 0.11298 0.03009 0.11907 0.01204 L 0.125 -0.01204 C 0.13093 -0.03009 0.146 -0.05995 0.19007 -0.05995 C 0.21795 -0.05995 0.25 -0.0331 0.25 -1.11111E-6 C 0.25 0.0331 0.21795 0.05995 0.19007 0.05995 C 0.146 0.05995 0.13093 0.03009 0.125 0.01204 L 0.11907 -0.01204 C 0.11298 -0.03009 0.09904 -0.05995 0.05994 -0.05995 C 0.02693 -0.05995 -2.82051E-6 -0.0331 -2.82051E-6 -1.11111E-6 Z " pathEditMode="relative" rAng="0" ptsTypes="AAAAAAAAAAA">
                                      <p:cBhvr>
                                        <p:cTn id="6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12821E-7 -3.33333E-6 C 5.12821E-7 0.03311 0.02692 0.05996 0.05994 0.05996 C 0.09904 0.05996 0.11298 0.0301 0.11907 0.01204 L 0.125 -0.01203 C 0.13093 -0.03009 0.14599 -0.05995 0.19006 -0.05995 C 0.21795 -0.05995 0.25 -0.0331 0.25 -3.33333E-6 C 0.25 0.03311 0.21795 0.05996 0.19006 0.05996 C 0.14599 0.05996 0.13093 0.0301 0.125 0.01204 L 0.11907 -0.01203 C 0.11298 -0.03009 0.09904 -0.05995 0.05994 -0.05995 C 0.02692 -0.05995 5.12821E-7 -0.0331 5.12821E-7 -3.33333E-6 Z " pathEditMode="relative" rAng="0" ptsTypes="AAAAAAAAAAA">
                                      <p:cBhvr>
                                        <p:cTn id="6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82051E-6 4.81481E-6 C -2.82051E-6 0.0331 0.02693 0.05995 0.05994 0.05995 C 0.09904 0.05995 0.11298 0.03009 0.11907 0.01203 L 0.125 -0.01204 C 0.13093 -0.0301 0.146 -0.05996 0.19007 -0.05996 C 0.21795 -0.05996 0.25 -0.03311 0.25 4.81481E-6 C 0.25 0.0331 0.21795 0.05995 0.19007 0.05995 C 0.146 0.05995 0.13093 0.03009 0.125 0.01203 L 0.11907 -0.01204 C 0.11298 -0.0301 0.09904 -0.05996 0.05994 -0.05996 C 0.02693 -0.05996 -2.82051E-6 -0.03311 -2.82051E-6 4.81481E-6 Z " pathEditMode="relative" rAng="0" ptsTypes="AAAAAAAAAAA">
                                      <p:cBhvr>
                                        <p:cTn id="7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28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0769E-6 2.59259E-6 C 0.01699 2.59259E-6 0.03093 0.01389 0.03093 0.03102 C 0.03093 0.04907 0.01699 0.06296 -2.30769E-6 0.06296 C -0.01698 0.06296 -0.03093 0.07708 -0.03093 0.09398 C -0.03093 0.11111 -0.01698 0.125 -2.30769E-6 0.125 C 0.01699 0.125 0.03093 0.13889 0.03093 0.15602 C 0.03093 0.17291 0.01699 0.18703 -2.30769E-6 0.18703 C -0.01698 0.18703 -0.03093 0.20092 -0.03093 0.21898 C -0.03093 0.23611 -0.01698 0.25 -2.30769E-6 0.25 C 0.01699 0.25 0.03093 0.23611 0.03093 0.21898 C 0.03093 0.20092 0.01699 0.18703 -2.30769E-6 0.18703 C -0.01698 0.18703 -0.03093 0.17291 -0.03093 0.15602 C -0.03093 0.13889 -0.01698 0.125 -2.30769E-6 0.125 C 0.01699 0.125 0.03093 0.11111 0.03093 0.09398 C 0.03093 0.07708 0.01699 0.06296 -2.30769E-6 0.06296 C -0.01698 0.06296 -0.03093 0.04907 -0.03093 0.03102 C -0.03093 0.01389 -0.01698 2.59259E-6 -2.30769E-6 2.59259E-6 Z " pathEditMode="relative" rAng="0" ptsTypes="AAAAAAAAAAAAAAAAA">
                                      <p:cBhvr>
                                        <p:cTn id="7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38 -0.01713 L 0.02997 -0.2682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9" y="-12569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1.11111E-6 L -0.00673 0.27847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7" y="13912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44 -0.0081 L -0.14263 -0.00602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12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EDDB673-F210-E140-ACA2-30ABE8D21D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898" y="2442640"/>
            <a:ext cx="1427798" cy="170311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DD79E26-ED6E-A143-8E46-384E735F6F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57767" y="4331235"/>
            <a:ext cx="1427798" cy="172232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052AF22-74CA-2B4C-9233-DBDF6DB9D42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57767" y="2509869"/>
            <a:ext cx="1427798" cy="156865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2D478F7-6F27-D940-A22A-EE8ED6D70E7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187229" y="4368167"/>
            <a:ext cx="1427798" cy="176073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9A8DBC2-1CE1-5045-A42F-2D8E2002689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6691" y="4357629"/>
            <a:ext cx="1375243" cy="1695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1525C22-1CF6-A84E-8FF3-213043D0095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229" y="2544999"/>
            <a:ext cx="1395823" cy="15335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EEDBD59-7BC7-5347-B033-BF1BC4DF3F7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77208" y="2466399"/>
            <a:ext cx="1371025" cy="16907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C5B6F01-9F6B-4343-A7B3-65B9B94F370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598" y="4406583"/>
            <a:ext cx="1427798" cy="17223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9307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0769E-6 -4.07407E-6 C -2.30769E-6 0.03311 0.02693 0.05996 0.05994 0.05996 C 0.09904 0.05996 0.11298 0.0301 0.11907 0.01204 L 0.125 -0.01203 C 0.13093 -0.03009 0.146 -0.05995 0.19007 -0.05995 C 0.21795 -0.05995 0.25 -0.0331 0.25 -4.07407E-6 C 0.25 0.03311 0.21795 0.05996 0.19007 0.05996 C 0.146 0.05996 0.13093 0.0301 0.125 0.01204 L 0.11907 -0.01203 C 0.11298 -0.03009 0.09904 -0.05995 0.05994 -0.05995 C 0.02693 -0.05995 -2.30769E-6 -0.0331 -2.30769E-6 -4.07407E-6 Z " pathEditMode="relative" rAng="0" ptsTypes="AAAAAAAAAAA">
                                      <p:cBhvr>
                                        <p:cTn id="6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3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22222E-6 C 0.00192 -0.00301 0.01202 -0.03403 0.03702 -0.03195 C 0.075 -0.02894 0.09006 -0.00695 0.125 -0.02894 C 0.14696 -0.0419 0.17308 -0.075 0.19199 -0.07408 C 0.23494 -0.07292 0.24407 -0.03889 0.24407 -0.0081 C 0.24503 0.03611 0.18894 0.07291 0.12099 0.07708 C 0.05192 0.08009 -0.00497 0.0331 5.55112E-17 2.22222E-6 Z " pathEditMode="relative" rAng="0" ptsTypes="AAAAAAA">
                                      <p:cBhvr>
                                        <p:cTn id="7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79" y="139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28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3.7037E-7 C 0.01698 -3.7037E-7 0.03093 0.01389 0.03093 0.03102 C 0.03093 0.04907 0.01698 0.06296 2.5641E-6 0.06296 C -0.01699 0.06296 -0.03093 0.07708 -0.03093 0.09398 C -0.03093 0.11111 -0.01699 0.125 2.5641E-6 0.125 C 0.01698 0.125 0.03093 0.13889 0.03093 0.15602 C 0.03093 0.17292 0.01698 0.18704 2.5641E-6 0.18704 C -0.01699 0.18704 -0.03093 0.20093 -0.03093 0.21898 C -0.03093 0.23611 -0.01699 0.25 2.5641E-6 0.25 C 0.01698 0.25 0.03093 0.23611 0.03093 0.21898 C 0.03093 0.20093 0.01698 0.18704 2.5641E-6 0.18704 C -0.01699 0.18704 -0.03093 0.17292 -0.03093 0.15602 C -0.03093 0.13889 -0.01699 0.125 2.5641E-6 0.125 C 0.01698 0.125 0.03093 0.11111 0.03093 0.09398 C 0.03093 0.07708 0.01698 0.06296 2.5641E-6 0.06296 C -0.01699 0.06296 -0.03093 0.04907 -0.03093 0.03102 C -0.03093 0.01389 -0.01699 -3.7037E-7 2.5641E-6 -3.7037E-7 Z " pathEditMode="relative" rAng="0" ptsTypes="AAAAAAAAAAAAAAAAA">
                                      <p:cBhvr>
                                        <p:cTn id="7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82051E-6 -4.07407E-6 C -2.82051E-6 0.03311 0.02693 0.05996 0.05994 0.05996 C 0.09904 0.05996 0.11298 0.0301 0.11907 0.01204 L 0.125 -0.01203 C 0.13093 -0.03009 0.146 -0.05995 0.19007 -0.05995 C 0.21795 -0.05995 0.25 -0.0331 0.25 -4.07407E-6 C 0.25 0.03311 0.21795 0.05996 0.19007 0.05996 C 0.146 0.05996 0.13093 0.0301 0.125 0.01204 L 0.11907 -0.01203 C 0.11298 -0.03009 0.09904 -0.05995 0.05994 -0.05995 C 0.02693 -0.05995 -2.82051E-6 -0.0331 -2.82051E-6 -4.07407E-6 Z " pathEditMode="relative" rAng="0" ptsTypes="AAAAAAAAAAA">
                                      <p:cBhvr>
                                        <p:cTn id="7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0769E-6 -4.44444E-6 C -2.30769E-6 0.03311 0.02693 0.05996 0.05994 0.05996 C 0.09904 0.05996 0.11298 0.0301 0.11907 0.01204 L 0.125 -0.01203 C 0.13093 -0.03009 0.146 -0.05995 0.19007 -0.05995 C 0.21795 -0.05995 0.25 -0.0331 0.25 -4.44444E-6 C 0.25 0.03311 0.21795 0.05996 0.19007 0.05996 C 0.146 0.05996 0.13093 0.0301 0.125 0.01204 L 0.11907 -0.01203 C 0.11298 -0.03009 0.09904 -0.05995 0.05994 -0.05995 C 0.02693 -0.05995 -2.30769E-6 -0.0331 -2.30769E-6 -4.44444E-6 Z " pathEditMode="relative" rAng="0" ptsTypes="AAAAAAAAAAA">
                                      <p:cBhvr>
                                        <p:cTn id="7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8974E-6 2.22222E-6 C -3.58974E-6 0.0331 0.02693 0.05995 0.05994 0.05995 C 0.09904 0.05995 0.11298 0.03009 0.11907 0.01203 L 0.125 -0.01204 C 0.13093 -0.03009 0.146 -0.05996 0.19007 -0.05996 C 0.21795 -0.05996 0.25 -0.0331 0.25 2.22222E-6 C 0.25 0.0331 0.21795 0.05995 0.19007 0.05995 C 0.146 0.05995 0.13093 0.03009 0.125 0.01203 L 0.11907 -0.01204 C 0.11298 -0.03009 0.09904 -0.05996 0.05994 -0.05996 C 0.02693 -0.05996 -3.58974E-6 -0.0331 -3.58974E-6 2.22222E-6 Z " pathEditMode="relative" rAng="0" ptsTypes="AAAAAAAAAAA">
                                      <p:cBhvr>
                                        <p:cTn id="7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28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0769E-6 -3.7037E-7 C 0.01699 -3.7037E-7 0.03093 0.01389 0.03093 0.03102 C 0.03093 0.04907 0.01699 0.06296 -2.30769E-6 0.06296 C -0.01698 0.06296 -0.03093 0.07708 -0.03093 0.09398 C -0.03093 0.11111 -0.01698 0.125 -2.30769E-6 0.125 C 0.01699 0.125 0.03093 0.13889 0.03093 0.15602 C 0.03093 0.17292 0.01699 0.18704 -2.30769E-6 0.18704 C -0.01698 0.18704 -0.03093 0.20093 -0.03093 0.21898 C -0.03093 0.23611 -0.01698 0.25 -2.30769E-6 0.25 C 0.01699 0.25 0.03093 0.23611 0.03093 0.21898 C 0.03093 0.20093 0.01699 0.18704 -2.30769E-6 0.18704 C -0.01698 0.18704 -0.03093 0.17292 -0.03093 0.15602 C -0.03093 0.13889 -0.01698 0.125 -2.30769E-6 0.125 C 0.01699 0.125 0.03093 0.11111 0.03093 0.09398 C 0.03093 0.07708 0.01699 0.06296 -2.30769E-6 0.06296 C -0.01698 0.06296 -0.03093 0.04907 -0.03093 0.03102 C -0.03093 0.01389 -0.01698 -3.7037E-7 -2.30769E-6 -3.7037E-7 Z " pathEditMode="relative" rAng="0" ptsTypes="AAAAAAAAAAAAAAAAA">
                                      <p:cBhvr>
                                        <p:cTn id="8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2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07 -0.03866 C -0.01507 -0.00533 0.01186 0.02152 0.04471 0.02152 C 0.08365 0.02152 0.09775 -0.00857 0.10384 -0.02662 C 0.10577 -0.0345 0.10769 -0.0426 0.10977 -0.0507 C 0.1157 -0.06852 -0.09856 -0.07616 -0.15657 -0.07616 C -0.21443 -0.07686 -0.24664 -0.0595 -0.23766 -0.05278 C -0.22885 -0.04584 -0.16138 -0.03959 -0.10353 -0.03519 C -0.04552 -0.03079 0.1157 -0.00857 0.10977 -0.02662 C 0.10769 -0.0345 0.10577 -0.0426 0.10384 -0.0507 C 0.09775 -0.06852 0.08365 -0.09838 0.04471 -0.09838 C 0.01186 -0.09838 -0.01507 -0.07176 -0.01507 -0.03866 Z " pathEditMode="relative" rAng="0" ptsTypes="AAAAAAAAAAA">
                                      <p:cBhvr>
                                        <p:cTn id="8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68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0769E-6 -0.02777 L -0.09102 0.28542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51" y="15648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1 -0.02593 L -0.10144 -0.27315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21" y="-12361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25 -0.02986 L -0.08157 0.28334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74" y="15648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07 -0.03866 L -0.07532 -0.2588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13" y="-1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A92CD57E-C48C-8342-B3BC-CAE56F379A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255" y="4565274"/>
            <a:ext cx="2286000" cy="1511300"/>
          </a:xfrm>
          <a:prstGeom prst="rect">
            <a:avLst/>
          </a:prstGeom>
        </p:spPr>
      </p:pic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DF523A49-AC91-5741-8BCE-F1CD4EFD00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029" y="2312379"/>
            <a:ext cx="1816100" cy="1816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A904F02-CDAD-DE48-93E0-36D84EEB7BE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86982">
            <a:off x="64070" y="1728631"/>
            <a:ext cx="2693075" cy="140623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967EA0E-D7BF-234C-B674-CFCF023ACC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86982">
            <a:off x="1338729" y="4359213"/>
            <a:ext cx="2693075" cy="1406236"/>
          </a:xfrm>
          <a:prstGeom prst="rect">
            <a:avLst/>
          </a:prstGeom>
        </p:spPr>
      </p:pic>
      <p:pic>
        <p:nvPicPr>
          <p:cNvPr id="9" name="Picture 8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CED22401-1B5D-674B-8407-2404C8A492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263" y="892061"/>
            <a:ext cx="2286000" cy="1511300"/>
          </a:xfrm>
          <a:prstGeom prst="rect">
            <a:avLst/>
          </a:prstGeom>
        </p:spPr>
      </p:pic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DDDF0944-0075-DC40-8174-E11AD1CA45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05" y="4154281"/>
            <a:ext cx="1816100" cy="18161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27296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6 -0.05138 L -0.03718 -0.3877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5" y="-16829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93 0.0037 L -0.11154 0.3393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80" y="16782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6 -0.01204 L 0.15032 0.3395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64" y="17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|10.1|31.1|13|1.1|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2.8|13|6.2|13.5|0.8|0.8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1.8|13.7|15.1|12.4|0.8|0.8|0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16.4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1012</TotalTime>
  <Words>0</Words>
  <Application>Microsoft Office PowerPoint</Application>
  <PresentationFormat>A4 Paper (210x297 mm)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Trinity Academy Halifax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Hamilton</dc:creator>
  <cp:lastModifiedBy>Gemma Bleakley</cp:lastModifiedBy>
  <cp:revision>115</cp:revision>
  <dcterms:created xsi:type="dcterms:W3CDTF">2020-04-02T20:19:37Z</dcterms:created>
  <dcterms:modified xsi:type="dcterms:W3CDTF">2022-02-02T08:42:30Z</dcterms:modified>
</cp:coreProperties>
</file>