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0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1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9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8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1F30-A875-4E53-9AE9-0C1DAB28BC82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41859"/>
            <a:ext cx="7772400" cy="3774281"/>
          </a:xfrm>
        </p:spPr>
        <p:txBody>
          <a:bodyPr>
            <a:noAutofit/>
          </a:bodyPr>
          <a:lstStyle/>
          <a:p>
            <a:pPr algn="l"/>
            <a:r>
              <a:rPr lang="en-GB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Reception LO: understand recently introduced vocabulary about non-fiction texts.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Must: listen attentively.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take part in discussions.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use some new vocabulary, fiction/ non-fiction.</a:t>
            </a:r>
            <a:br>
              <a:rPr lang="en-GB" sz="1800" dirty="0">
                <a:latin typeface="Comic Sans MS" panose="030F0702030302020204" pitchFamily="66" charset="0"/>
              </a:rPr>
            </a:b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Year 1 LO: to identify the features of a non-fiction text.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Must: know the difference between fiction and non-fiction.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identify and label the key features of a non-fiction text.</a:t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define the key features of a non-fiction text.</a:t>
            </a:r>
          </a:p>
        </p:txBody>
      </p:sp>
    </p:spTree>
    <p:extLst>
      <p:ext uri="{BB962C8B-B14F-4D97-AF65-F5344CB8AC3E}">
        <p14:creationId xmlns:p14="http://schemas.microsoft.com/office/powerpoint/2010/main" val="175220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Glossary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250" r="1221" b="-250"/>
          <a:stretch/>
        </p:blipFill>
        <p:spPr>
          <a:xfrm rot="5400000">
            <a:off x="2054273" y="2130303"/>
            <a:ext cx="4758042" cy="40430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95736" y="1916832"/>
            <a:ext cx="3168352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19872" y="1189056"/>
            <a:ext cx="130760" cy="7277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0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3578" r="13155" b="13343"/>
          <a:stretch/>
        </p:blipFill>
        <p:spPr>
          <a:xfrm rot="5400000">
            <a:off x="4226882" y="2087717"/>
            <a:ext cx="4856079" cy="4331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7935" r="8464" b="8512"/>
          <a:stretch/>
        </p:blipFill>
        <p:spPr>
          <a:xfrm rot="5400000">
            <a:off x="-68" y="2302092"/>
            <a:ext cx="4744156" cy="382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Index</a:t>
            </a:r>
          </a:p>
        </p:txBody>
      </p:sp>
      <p:sp>
        <p:nvSpPr>
          <p:cNvPr id="5" name="Oval 4"/>
          <p:cNvSpPr/>
          <p:nvPr/>
        </p:nvSpPr>
        <p:spPr>
          <a:xfrm>
            <a:off x="4499992" y="1844823"/>
            <a:ext cx="1747764" cy="64807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89894" y="1203393"/>
            <a:ext cx="218210" cy="6218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7292" y="1916832"/>
            <a:ext cx="2166868" cy="79208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endCxn id="11" idx="7"/>
          </p:cNvCxnSpPr>
          <p:nvPr/>
        </p:nvCxnSpPr>
        <p:spPr>
          <a:xfrm flipH="1">
            <a:off x="2246830" y="1196753"/>
            <a:ext cx="1253434" cy="8360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8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1" y="179858"/>
            <a:ext cx="8510754" cy="1243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0" y="1815913"/>
            <a:ext cx="4993057" cy="652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06" y="2920488"/>
            <a:ext cx="3926164" cy="652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0" y="3890125"/>
            <a:ext cx="4072481" cy="652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88" y="4898768"/>
            <a:ext cx="5651482" cy="652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0" y="5956478"/>
            <a:ext cx="397493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57922"/>
              </p:ext>
            </p:extLst>
          </p:nvPr>
        </p:nvGraphicFramePr>
        <p:xfrm>
          <a:off x="457200" y="1600200"/>
          <a:ext cx="8363272" cy="485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Not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real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Real and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Gives us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Made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up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Teaches us new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things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Text features – headings, captions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Real pictures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Illustrations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4" y="188640"/>
            <a:ext cx="82303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Contents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9512" r="2066"/>
          <a:stretch/>
        </p:blipFill>
        <p:spPr>
          <a:xfrm rot="5400000">
            <a:off x="73931" y="1806390"/>
            <a:ext cx="4963689" cy="47525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9532" y="1816653"/>
            <a:ext cx="2484276" cy="67624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91680" y="1199184"/>
            <a:ext cx="684076" cy="6456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0460" r="23717" b="5790"/>
          <a:stretch/>
        </p:blipFill>
        <p:spPr>
          <a:xfrm rot="5400000">
            <a:off x="4928240" y="1870071"/>
            <a:ext cx="4320481" cy="398195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94412" y="1911131"/>
            <a:ext cx="2484276" cy="67624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40152" y="1199184"/>
            <a:ext cx="586408" cy="7401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1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Headings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r="4507" b="3260"/>
          <a:stretch/>
        </p:blipFill>
        <p:spPr>
          <a:xfrm rot="5400000">
            <a:off x="23076" y="2001261"/>
            <a:ext cx="4849375" cy="42484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5576" y="1844824"/>
            <a:ext cx="3168352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9792" y="1206286"/>
            <a:ext cx="504056" cy="6456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613" r="49179" b="24121"/>
          <a:stretch/>
        </p:blipFill>
        <p:spPr>
          <a:xfrm>
            <a:off x="4716016" y="1700808"/>
            <a:ext cx="4289139" cy="484937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076055" y="1236403"/>
            <a:ext cx="504057" cy="8964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60032" y="2132856"/>
            <a:ext cx="1656184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Photographs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10047" b="2342"/>
          <a:stretch/>
        </p:blipFill>
        <p:spPr>
          <a:xfrm rot="5400000">
            <a:off x="-49352" y="2073689"/>
            <a:ext cx="4794235" cy="41924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5598" y="2996952"/>
            <a:ext cx="3456384" cy="23762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99792" y="1250521"/>
            <a:ext cx="228044" cy="174643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1579" r="10608" b="10931"/>
          <a:stretch/>
        </p:blipFill>
        <p:spPr>
          <a:xfrm rot="5400000">
            <a:off x="4431785" y="2100960"/>
            <a:ext cx="4794237" cy="413795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48443" y="2974372"/>
            <a:ext cx="3456384" cy="340695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2160" y="1178513"/>
            <a:ext cx="648072" cy="189044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Captions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7" t="8884" r="1052" b="13150"/>
          <a:stretch/>
        </p:blipFill>
        <p:spPr>
          <a:xfrm>
            <a:off x="416586" y="1700808"/>
            <a:ext cx="4187390" cy="496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23377" r="50702" b="11761"/>
          <a:stretch/>
        </p:blipFill>
        <p:spPr>
          <a:xfrm>
            <a:off x="4788024" y="1916832"/>
            <a:ext cx="4104456" cy="47525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560" y="5805264"/>
            <a:ext cx="3168352" cy="8640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0281" y="1206286"/>
            <a:ext cx="693567" cy="45989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03976" y="4797152"/>
            <a:ext cx="3424408" cy="10081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58318" y="1206286"/>
            <a:ext cx="374675" cy="35908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8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8947" r="10494" b="22289"/>
          <a:stretch/>
        </p:blipFill>
        <p:spPr>
          <a:xfrm>
            <a:off x="899592" y="1772816"/>
            <a:ext cx="7371820" cy="45365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592" y="1988840"/>
            <a:ext cx="6682504" cy="43204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79912" y="1201519"/>
            <a:ext cx="393" cy="10033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1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8947" r="10494" b="22289"/>
          <a:stretch/>
        </p:blipFill>
        <p:spPr>
          <a:xfrm>
            <a:off x="791580" y="1844824"/>
            <a:ext cx="7560840" cy="46528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19872" y="3144677"/>
            <a:ext cx="1080120" cy="5003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24741" y="1196752"/>
            <a:ext cx="1944217" cy="39509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51720" y="4581128"/>
            <a:ext cx="936104" cy="51073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99786" y="2420888"/>
            <a:ext cx="1056389" cy="50405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91580" y="5219831"/>
            <a:ext cx="828092" cy="3645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 flipH="1">
            <a:off x="2519772" y="1340768"/>
            <a:ext cx="1188132" cy="32403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75957" y="1340768"/>
            <a:ext cx="180019" cy="18039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28085" y="1268925"/>
            <a:ext cx="180019" cy="11519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129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Reception LO: understand recently introduced vocabulary about non-fiction texts. Must: listen attentively. Should: take part in discussions. Could: use some new vocabulary, fiction/ non-fiction.  Year 1 LO: to identify the features of a non-fiction text. Must: know the difference between fiction and non-fiction. Should: identify and label the key features of a non-fiction text. Could: define the key features of a non-fiction text.</vt:lpstr>
      <vt:lpstr>PowerPoint Presentation</vt:lpstr>
      <vt:lpstr>PowerPoint Presentation</vt:lpstr>
      <vt:lpstr>Contents page</vt:lpstr>
      <vt:lpstr>Headings</vt:lpstr>
      <vt:lpstr>Photographs</vt:lpstr>
      <vt:lpstr>Captions</vt:lpstr>
      <vt:lpstr>Diagram</vt:lpstr>
      <vt:lpstr>Labels</vt:lpstr>
      <vt:lpstr>Glossary</vt:lpstr>
      <vt:lpstr>Index</vt:lpstr>
    </vt:vector>
  </TitlesOfParts>
  <Company>CCOS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Text</dc:title>
  <dc:creator>Burlais Primary School</dc:creator>
  <cp:lastModifiedBy>Jack Bottesch</cp:lastModifiedBy>
  <cp:revision>10</cp:revision>
  <dcterms:created xsi:type="dcterms:W3CDTF">2016-02-23T17:07:52Z</dcterms:created>
  <dcterms:modified xsi:type="dcterms:W3CDTF">2021-10-31T08:48:04Z</dcterms:modified>
</cp:coreProperties>
</file>