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535E5-D056-432D-9E22-81FAC49D5BB0}" v="15" dt="2021-10-31T13:01:33.6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" userId="d76da8eb-9b1c-4628-b118-63327dcb5b86" providerId="ADAL" clId="{96F535E5-D056-432D-9E22-81FAC49D5BB0}"/>
    <pc:docChg chg="custSel addSld delSld modSld">
      <pc:chgData name="Gemma" userId="d76da8eb-9b1c-4628-b118-63327dcb5b86" providerId="ADAL" clId="{96F535E5-D056-432D-9E22-81FAC49D5BB0}" dt="2021-10-31T13:01:44.523" v="635" actId="1076"/>
      <pc:docMkLst>
        <pc:docMk/>
      </pc:docMkLst>
      <pc:sldChg chg="modSp mod">
        <pc:chgData name="Gemma" userId="d76da8eb-9b1c-4628-b118-63327dcb5b86" providerId="ADAL" clId="{96F535E5-D056-432D-9E22-81FAC49D5BB0}" dt="2021-10-31T12:31:06.546" v="8" actId="207"/>
        <pc:sldMkLst>
          <pc:docMk/>
          <pc:sldMk cId="1752208878" sldId="256"/>
        </pc:sldMkLst>
        <pc:spChg chg="mod">
          <ac:chgData name="Gemma" userId="d76da8eb-9b1c-4628-b118-63327dcb5b86" providerId="ADAL" clId="{96F535E5-D056-432D-9E22-81FAC49D5BB0}" dt="2021-10-31T12:31:06.546" v="8" actId="207"/>
          <ac:spMkLst>
            <pc:docMk/>
            <pc:sldMk cId="1752208878" sldId="256"/>
            <ac:spMk id="2" creationId="{00000000-0000-0000-0000-000000000000}"/>
          </ac:spMkLst>
        </pc:spChg>
      </pc:sldChg>
      <pc:sldChg chg="addSp modSp new mod">
        <pc:chgData name="Gemma" userId="d76da8eb-9b1c-4628-b118-63327dcb5b86" providerId="ADAL" clId="{96F535E5-D056-432D-9E22-81FAC49D5BB0}" dt="2021-10-31T12:52:11.895" v="112" actId="14100"/>
        <pc:sldMkLst>
          <pc:docMk/>
          <pc:sldMk cId="1526989454" sldId="257"/>
        </pc:sldMkLst>
        <pc:spChg chg="mod">
          <ac:chgData name="Gemma" userId="d76da8eb-9b1c-4628-b118-63327dcb5b86" providerId="ADAL" clId="{96F535E5-D056-432D-9E22-81FAC49D5BB0}" dt="2021-10-31T12:31:19.981" v="40" actId="20577"/>
          <ac:spMkLst>
            <pc:docMk/>
            <pc:sldMk cId="1526989454" sldId="257"/>
            <ac:spMk id="2" creationId="{9E7D5F70-47B2-435E-B064-E04F8F89CF11}"/>
          </ac:spMkLst>
        </pc:spChg>
        <pc:spChg chg="mod">
          <ac:chgData name="Gemma" userId="d76da8eb-9b1c-4628-b118-63327dcb5b86" providerId="ADAL" clId="{96F535E5-D056-432D-9E22-81FAC49D5BB0}" dt="2021-10-31T12:51:45.760" v="45" actId="1076"/>
          <ac:spMkLst>
            <pc:docMk/>
            <pc:sldMk cId="1526989454" sldId="257"/>
            <ac:spMk id="3" creationId="{7B067F7D-EC5B-4B82-90FC-4841C9198F95}"/>
          </ac:spMkLst>
        </pc:spChg>
        <pc:spChg chg="add mod">
          <ac:chgData name="Gemma" userId="d76da8eb-9b1c-4628-b118-63327dcb5b86" providerId="ADAL" clId="{96F535E5-D056-432D-9E22-81FAC49D5BB0}" dt="2021-10-31T12:52:11.895" v="112" actId="14100"/>
          <ac:spMkLst>
            <pc:docMk/>
            <pc:sldMk cId="1526989454" sldId="257"/>
            <ac:spMk id="4" creationId="{08E9E4A3-6A99-4679-BBC3-9F2D26E28467}"/>
          </ac:spMkLst>
        </pc:spChg>
      </pc:sldChg>
      <pc:sldChg chg="del">
        <pc:chgData name="Gemma" userId="d76da8eb-9b1c-4628-b118-63327dcb5b86" providerId="ADAL" clId="{96F535E5-D056-432D-9E22-81FAC49D5BB0}" dt="2021-10-31T12:31:09.490" v="10" actId="47"/>
        <pc:sldMkLst>
          <pc:docMk/>
          <pc:sldMk cId="788231351" sldId="258"/>
        </pc:sldMkLst>
      </pc:sldChg>
      <pc:sldChg chg="addSp delSp modSp new mod">
        <pc:chgData name="Gemma" userId="d76da8eb-9b1c-4628-b118-63327dcb5b86" providerId="ADAL" clId="{96F535E5-D056-432D-9E22-81FAC49D5BB0}" dt="2021-10-31T12:59:09.812" v="329" actId="14100"/>
        <pc:sldMkLst>
          <pc:docMk/>
          <pc:sldMk cId="3947854146" sldId="258"/>
        </pc:sldMkLst>
        <pc:spChg chg="del">
          <ac:chgData name="Gemma" userId="d76da8eb-9b1c-4628-b118-63327dcb5b86" providerId="ADAL" clId="{96F535E5-D056-432D-9E22-81FAC49D5BB0}" dt="2021-10-31T12:52:43.652" v="117" actId="478"/>
          <ac:spMkLst>
            <pc:docMk/>
            <pc:sldMk cId="3947854146" sldId="258"/>
            <ac:spMk id="2" creationId="{3908B8C6-7B19-4D92-8713-1F72D19EF6C8}"/>
          </ac:spMkLst>
        </pc:spChg>
        <pc:spChg chg="del">
          <ac:chgData name="Gemma" userId="d76da8eb-9b1c-4628-b118-63327dcb5b86" providerId="ADAL" clId="{96F535E5-D056-432D-9E22-81FAC49D5BB0}" dt="2021-10-31T12:52:36.010" v="113"/>
          <ac:spMkLst>
            <pc:docMk/>
            <pc:sldMk cId="3947854146" sldId="258"/>
            <ac:spMk id="3" creationId="{9F985A57-32CA-4AA0-9967-2D8A7941D8AC}"/>
          </ac:spMkLst>
        </pc:spChg>
        <pc:spChg chg="add mod">
          <ac:chgData name="Gemma" userId="d76da8eb-9b1c-4628-b118-63327dcb5b86" providerId="ADAL" clId="{96F535E5-D056-432D-9E22-81FAC49D5BB0}" dt="2021-10-31T12:59:09.812" v="329" actId="14100"/>
          <ac:spMkLst>
            <pc:docMk/>
            <pc:sldMk cId="3947854146" sldId="258"/>
            <ac:spMk id="4" creationId="{8DBA1D1D-A793-4C24-99AD-3F9ED98CB0EB}"/>
          </ac:spMkLst>
        </pc:spChg>
        <pc:picChg chg="add mod">
          <ac:chgData name="Gemma" userId="d76da8eb-9b1c-4628-b118-63327dcb5b86" providerId="ADAL" clId="{96F535E5-D056-432D-9E22-81FAC49D5BB0}" dt="2021-10-31T12:59:06.703" v="327" actId="1076"/>
          <ac:picMkLst>
            <pc:docMk/>
            <pc:sldMk cId="3947854146" sldId="258"/>
            <ac:picMk id="1026" creationId="{BD633AFB-B2CC-4095-A007-ECB1A2BE5E26}"/>
          </ac:picMkLst>
        </pc:picChg>
      </pc:sldChg>
      <pc:sldChg chg="del">
        <pc:chgData name="Gemma" userId="d76da8eb-9b1c-4628-b118-63327dcb5b86" providerId="ADAL" clId="{96F535E5-D056-432D-9E22-81FAC49D5BB0}" dt="2021-10-31T12:31:10.185" v="12" actId="47"/>
        <pc:sldMkLst>
          <pc:docMk/>
          <pc:sldMk cId="186138453" sldId="259"/>
        </pc:sldMkLst>
      </pc:sldChg>
      <pc:sldChg chg="modSp new mod">
        <pc:chgData name="Gemma" userId="d76da8eb-9b1c-4628-b118-63327dcb5b86" providerId="ADAL" clId="{96F535E5-D056-432D-9E22-81FAC49D5BB0}" dt="2021-10-31T13:00:07.147" v="459" actId="20577"/>
        <pc:sldMkLst>
          <pc:docMk/>
          <pc:sldMk cId="1325517214" sldId="259"/>
        </pc:sldMkLst>
        <pc:spChg chg="mod">
          <ac:chgData name="Gemma" userId="d76da8eb-9b1c-4628-b118-63327dcb5b86" providerId="ADAL" clId="{96F535E5-D056-432D-9E22-81FAC49D5BB0}" dt="2021-10-31T12:59:14.459" v="346" actId="5793"/>
          <ac:spMkLst>
            <pc:docMk/>
            <pc:sldMk cId="1325517214" sldId="259"/>
            <ac:spMk id="2" creationId="{4F16F74B-4C24-4863-912A-B6D27E90412F}"/>
          </ac:spMkLst>
        </pc:spChg>
        <pc:spChg chg="mod">
          <ac:chgData name="Gemma" userId="d76da8eb-9b1c-4628-b118-63327dcb5b86" providerId="ADAL" clId="{96F535E5-D056-432D-9E22-81FAC49D5BB0}" dt="2021-10-31T13:00:07.147" v="459" actId="20577"/>
          <ac:spMkLst>
            <pc:docMk/>
            <pc:sldMk cId="1325517214" sldId="259"/>
            <ac:spMk id="3" creationId="{E521674E-C80B-4D9C-BF4C-0BC540574B25}"/>
          </ac:spMkLst>
        </pc:spChg>
      </pc:sldChg>
      <pc:sldChg chg="del">
        <pc:chgData name="Gemma" userId="d76da8eb-9b1c-4628-b118-63327dcb5b86" providerId="ADAL" clId="{96F535E5-D056-432D-9E22-81FAC49D5BB0}" dt="2021-10-31T12:31:09.866" v="11" actId="47"/>
        <pc:sldMkLst>
          <pc:docMk/>
          <pc:sldMk cId="592510945" sldId="260"/>
        </pc:sldMkLst>
      </pc:sldChg>
      <pc:sldChg chg="addSp modSp new mod">
        <pc:chgData name="Gemma" userId="d76da8eb-9b1c-4628-b118-63327dcb5b86" providerId="ADAL" clId="{96F535E5-D056-432D-9E22-81FAC49D5BB0}" dt="2021-10-31T13:01:44.523" v="635" actId="1076"/>
        <pc:sldMkLst>
          <pc:docMk/>
          <pc:sldMk cId="833620447" sldId="260"/>
        </pc:sldMkLst>
        <pc:spChg chg="mod">
          <ac:chgData name="Gemma" userId="d76da8eb-9b1c-4628-b118-63327dcb5b86" providerId="ADAL" clId="{96F535E5-D056-432D-9E22-81FAC49D5BB0}" dt="2021-10-31T13:00:51.546" v="484" actId="20577"/>
          <ac:spMkLst>
            <pc:docMk/>
            <pc:sldMk cId="833620447" sldId="260"/>
            <ac:spMk id="2" creationId="{6D80B7D9-59AD-4BA9-9420-EEAFF2A1F3CF}"/>
          </ac:spMkLst>
        </pc:spChg>
        <pc:spChg chg="mod">
          <ac:chgData name="Gemma" userId="d76da8eb-9b1c-4628-b118-63327dcb5b86" providerId="ADAL" clId="{96F535E5-D056-432D-9E22-81FAC49D5BB0}" dt="2021-10-31T13:01:19.778" v="610" actId="5793"/>
          <ac:spMkLst>
            <pc:docMk/>
            <pc:sldMk cId="833620447" sldId="260"/>
            <ac:spMk id="3" creationId="{32B79147-5E81-475F-81B6-7604D6E71B60}"/>
          </ac:spMkLst>
        </pc:spChg>
        <pc:spChg chg="add mod">
          <ac:chgData name="Gemma" userId="d76da8eb-9b1c-4628-b118-63327dcb5b86" providerId="ADAL" clId="{96F535E5-D056-432D-9E22-81FAC49D5BB0}" dt="2021-10-31T13:01:44.523" v="635" actId="1076"/>
          <ac:spMkLst>
            <pc:docMk/>
            <pc:sldMk cId="833620447" sldId="260"/>
            <ac:spMk id="5" creationId="{2A4AF71B-B764-4EE6-847C-E640B2042EF2}"/>
          </ac:spMkLst>
        </pc:spChg>
        <pc:picChg chg="add mod">
          <ac:chgData name="Gemma" userId="d76da8eb-9b1c-4628-b118-63327dcb5b86" providerId="ADAL" clId="{96F535E5-D056-432D-9E22-81FAC49D5BB0}" dt="2021-10-31T13:01:29.994" v="614" actId="1076"/>
          <ac:picMkLst>
            <pc:docMk/>
            <pc:sldMk cId="833620447" sldId="260"/>
            <ac:picMk id="4" creationId="{D6DFC7DE-9135-45BD-B990-31EB630F4ECB}"/>
          </ac:picMkLst>
        </pc:picChg>
      </pc:sldChg>
      <pc:sldChg chg="del">
        <pc:chgData name="Gemma" userId="d76da8eb-9b1c-4628-b118-63327dcb5b86" providerId="ADAL" clId="{96F535E5-D056-432D-9E22-81FAC49D5BB0}" dt="2021-10-31T12:31:10.434" v="13" actId="47"/>
        <pc:sldMkLst>
          <pc:docMk/>
          <pc:sldMk cId="1135426516" sldId="261"/>
        </pc:sldMkLst>
      </pc:sldChg>
      <pc:sldChg chg="del">
        <pc:chgData name="Gemma" userId="d76da8eb-9b1c-4628-b118-63327dcb5b86" providerId="ADAL" clId="{96F535E5-D056-432D-9E22-81FAC49D5BB0}" dt="2021-10-31T12:31:10.657" v="14" actId="47"/>
        <pc:sldMkLst>
          <pc:docMk/>
          <pc:sldMk cId="2937784919" sldId="262"/>
        </pc:sldMkLst>
      </pc:sldChg>
      <pc:sldChg chg="del">
        <pc:chgData name="Gemma" userId="d76da8eb-9b1c-4628-b118-63327dcb5b86" providerId="ADAL" clId="{96F535E5-D056-432D-9E22-81FAC49D5BB0}" dt="2021-10-31T12:31:11.977" v="17" actId="47"/>
        <pc:sldMkLst>
          <pc:docMk/>
          <pc:sldMk cId="1181206455" sldId="263"/>
        </pc:sldMkLst>
      </pc:sldChg>
      <pc:sldChg chg="del">
        <pc:chgData name="Gemma" userId="d76da8eb-9b1c-4628-b118-63327dcb5b86" providerId="ADAL" clId="{96F535E5-D056-432D-9E22-81FAC49D5BB0}" dt="2021-10-31T12:31:11.024" v="15" actId="47"/>
        <pc:sldMkLst>
          <pc:docMk/>
          <pc:sldMk cId="1289519555" sldId="264"/>
        </pc:sldMkLst>
      </pc:sldChg>
      <pc:sldChg chg="del">
        <pc:chgData name="Gemma" userId="d76da8eb-9b1c-4628-b118-63327dcb5b86" providerId="ADAL" clId="{96F535E5-D056-432D-9E22-81FAC49D5BB0}" dt="2021-10-31T12:31:11.537" v="16" actId="47"/>
        <pc:sldMkLst>
          <pc:docMk/>
          <pc:sldMk cId="159440609" sldId="265"/>
        </pc:sldMkLst>
      </pc:sldChg>
      <pc:sldChg chg="del">
        <pc:chgData name="Gemma" userId="d76da8eb-9b1c-4628-b118-63327dcb5b86" providerId="ADAL" clId="{96F535E5-D056-432D-9E22-81FAC49D5BB0}" dt="2021-10-31T12:31:12.498" v="18" actId="47"/>
        <pc:sldMkLst>
          <pc:docMk/>
          <pc:sldMk cId="776984133" sldId="266"/>
        </pc:sldMkLst>
      </pc:sldChg>
      <pc:sldChg chg="del">
        <pc:chgData name="Gemma" userId="d76da8eb-9b1c-4628-b118-63327dcb5b86" providerId="ADAL" clId="{96F535E5-D056-432D-9E22-81FAC49D5BB0}" dt="2021-10-31T12:31:09.028" v="9" actId="47"/>
        <pc:sldMkLst>
          <pc:docMk/>
          <pc:sldMk cId="1694413895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51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80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80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711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83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27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957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69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6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09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18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1F30-A875-4E53-9AE9-0C1DAB28BC82}" type="datetimeFigureOut">
              <a:rPr lang="en-GB" smtClean="0"/>
              <a:t>31/10/2021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CD2CF-9C94-4EB3-82D7-1CB146B92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91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541859"/>
            <a:ext cx="7772400" cy="3774281"/>
          </a:xfrm>
        </p:spPr>
        <p:txBody>
          <a:bodyPr>
            <a:noAutofit/>
          </a:bodyPr>
          <a:lstStyle/>
          <a:p>
            <a:pPr algn="l"/>
            <a: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Reception LO: to ask and answer simple questions.</a:t>
            </a:r>
            <a:b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Must: ask simple questions about a text.</a:t>
            </a:r>
            <a:b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18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answer simple questions about a text.</a:t>
            </a:r>
            <a:b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18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discuss and share ideas about a text. </a:t>
            </a:r>
            <a:b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Year 1 LO: to ask and record questions using a question mark.</a:t>
            </a:r>
            <a:b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Must: ask and answer simple questions verbally.</a:t>
            </a:r>
            <a:br>
              <a:rPr lang="en-GB" sz="18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GB" sz="18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record questions using question words.</a:t>
            </a:r>
            <a:br>
              <a:rPr lang="en-GB" sz="1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18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punctuate questions correctly. </a:t>
            </a:r>
          </a:p>
        </p:txBody>
      </p:sp>
    </p:spTree>
    <p:extLst>
      <p:ext uri="{BB962C8B-B14F-4D97-AF65-F5344CB8AC3E}">
        <p14:creationId xmlns:p14="http://schemas.microsoft.com/office/powerpoint/2010/main" val="175220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D5F70-47B2-435E-B064-E04F8F89C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question?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67F7D-EC5B-4B82-90FC-4841C9198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3993307"/>
          </a:xfrm>
        </p:spPr>
        <p:txBody>
          <a:bodyPr/>
          <a:lstStyle/>
          <a:p>
            <a:pPr marL="0" indent="0" algn="ctr">
              <a:buNone/>
            </a:pPr>
            <a:r>
              <a:rPr lang="en-GB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A question is an utterance which typically functions as a request for information, which is expected to be provided in the form of an answer.</a:t>
            </a:r>
            <a:endParaRPr lang="en-GB" dirty="0"/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08E9E4A3-6A99-4679-BBC3-9F2D26E28467}"/>
              </a:ext>
            </a:extLst>
          </p:cNvPr>
          <p:cNvSpPr/>
          <p:nvPr/>
        </p:nvSpPr>
        <p:spPr>
          <a:xfrm>
            <a:off x="2843808" y="4149080"/>
            <a:ext cx="3096344" cy="1872208"/>
          </a:xfrm>
          <a:prstGeom prst="wedgeEllipseCallout">
            <a:avLst>
              <a:gd name="adj1" fmla="val -58393"/>
              <a:gd name="adj2" fmla="val 577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 question needs an answer. </a:t>
            </a:r>
          </a:p>
        </p:txBody>
      </p:sp>
    </p:spTree>
    <p:extLst>
      <p:ext uri="{BB962C8B-B14F-4D97-AF65-F5344CB8AC3E}">
        <p14:creationId xmlns:p14="http://schemas.microsoft.com/office/powerpoint/2010/main" val="152698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Question Bubbles | HIGHLAND LITERACY">
            <a:extLst>
              <a:ext uri="{FF2B5EF4-FFF2-40B4-BE49-F238E27FC236}">
                <a16:creationId xmlns:a16="http://schemas.microsoft.com/office/drawing/2014/main" id="{BD633AFB-B2CC-4095-A007-ECB1A2BE5E2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836712"/>
            <a:ext cx="6624736" cy="577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8DBA1D1D-A793-4C24-99AD-3F9ED98CB0EB}"/>
              </a:ext>
            </a:extLst>
          </p:cNvPr>
          <p:cNvSpPr/>
          <p:nvPr/>
        </p:nvSpPr>
        <p:spPr>
          <a:xfrm>
            <a:off x="179512" y="332656"/>
            <a:ext cx="2592288" cy="1656184"/>
          </a:xfrm>
          <a:prstGeom prst="wedgeEllipseCallout">
            <a:avLst>
              <a:gd name="adj1" fmla="val 43550"/>
              <a:gd name="adj2" fmla="val 683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Can you ask some questions about the Great Fire of London?</a:t>
            </a:r>
          </a:p>
        </p:txBody>
      </p:sp>
    </p:spTree>
    <p:extLst>
      <p:ext uri="{BB962C8B-B14F-4D97-AF65-F5344CB8AC3E}">
        <p14:creationId xmlns:p14="http://schemas.microsoft.com/office/powerpoint/2010/main" val="3947854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6F74B-4C24-4863-912A-B6D27E904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examples…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1674E-C80B-4D9C-BF4C-0BC540574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How did the Great Fire start?</a:t>
            </a:r>
          </a:p>
          <a:p>
            <a:pPr marL="0" indent="0">
              <a:buNone/>
            </a:pPr>
            <a:r>
              <a:rPr lang="en-GB" dirty="0"/>
              <a:t>Where did the fire start?</a:t>
            </a:r>
          </a:p>
          <a:p>
            <a:pPr marL="0" indent="0">
              <a:buNone/>
            </a:pPr>
            <a:r>
              <a:rPr lang="en-GB" dirty="0"/>
              <a:t>Why did the fire spread so quickly?</a:t>
            </a:r>
          </a:p>
          <a:p>
            <a:pPr marL="0" indent="0">
              <a:buNone/>
            </a:pPr>
            <a:r>
              <a:rPr lang="en-GB" dirty="0"/>
              <a:t>How was the fire stopped?</a:t>
            </a:r>
          </a:p>
          <a:p>
            <a:pPr marL="0" indent="0">
              <a:buNone/>
            </a:pPr>
            <a:r>
              <a:rPr lang="en-GB" dirty="0"/>
              <a:t>What were the houses made of in 1666?</a:t>
            </a:r>
          </a:p>
          <a:p>
            <a:pPr marL="0" indent="0">
              <a:buNone/>
            </a:pPr>
            <a:r>
              <a:rPr lang="en-GB" dirty="0"/>
              <a:t>When was the fire put out?</a:t>
            </a:r>
          </a:p>
          <a:p>
            <a:pPr marL="0" indent="0">
              <a:buNone/>
            </a:pPr>
            <a:r>
              <a:rPr lang="en-GB" dirty="0"/>
              <a:t>Who was responsible for the fire?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517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0B7D9-59AD-4BA9-9420-EEAFF2A1F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task: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79147-5E81-475F-81B6-7604D6E71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Record some questions about the Great Fire of London that you would like to answer in your own information book.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2" descr="Question Bubbles | HIGHLAND LITERACY">
            <a:extLst>
              <a:ext uri="{FF2B5EF4-FFF2-40B4-BE49-F238E27FC236}">
                <a16:creationId xmlns:a16="http://schemas.microsoft.com/office/drawing/2014/main" id="{D6DFC7DE-9135-45BD-B990-31EB630F4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501008"/>
            <a:ext cx="3384376" cy="295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A4AF71B-B764-4EE6-847C-E640B2042EF2}"/>
              </a:ext>
            </a:extLst>
          </p:cNvPr>
          <p:cNvSpPr txBox="1"/>
          <p:nvPr/>
        </p:nvSpPr>
        <p:spPr>
          <a:xfrm>
            <a:off x="1835696" y="3661847"/>
            <a:ext cx="165618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33620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211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</vt:lpstr>
      <vt:lpstr>Calibri</vt:lpstr>
      <vt:lpstr>Comic Sans MS</vt:lpstr>
      <vt:lpstr>Office Theme</vt:lpstr>
      <vt:lpstr>Reception LO: to ask and answer simple questions. Must: ask simple questions about a text. Should: answer simple questions about a text. Could: discuss and share ideas about a text.   Year 1 LO: to ask and record questions using a question mark. Must: ask and answer simple questions verbally. Should: record questions using question words. Could: punctuate questions correctly. </vt:lpstr>
      <vt:lpstr>What is a question?</vt:lpstr>
      <vt:lpstr>PowerPoint Presentation</vt:lpstr>
      <vt:lpstr>Some examples…</vt:lpstr>
      <vt:lpstr>Your task:</vt:lpstr>
    </vt:vector>
  </TitlesOfParts>
  <Company>CCOS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Text</dc:title>
  <dc:creator>Burlais Primary School</dc:creator>
  <cp:lastModifiedBy>Jack Bottesch</cp:lastModifiedBy>
  <cp:revision>10</cp:revision>
  <dcterms:created xsi:type="dcterms:W3CDTF">2016-02-23T17:07:52Z</dcterms:created>
  <dcterms:modified xsi:type="dcterms:W3CDTF">2021-10-31T13:01:49Z</dcterms:modified>
</cp:coreProperties>
</file>