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6BC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properties-of-shape-geomoetry-maths-key-stage-1/3d-shapes/recognising-and-naming-3d-shapes-3d-shapes-properties-of-shape-maths-key-stage-1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properties-of-shape-geomoetry-maths-key-stage-1/3d-shapes/recognising-and-naming-3d-shapes-3d-shapes-properties-of-shape-maths-key-stage-1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01D1B5E7-F1A3-4C12-94A1-CFEA9C5BDBDE}"/>
              </a:ext>
            </a:extLst>
          </p:cNvPr>
          <p:cNvSpPr/>
          <p:nvPr userDrawn="1"/>
        </p:nvSpPr>
        <p:spPr>
          <a:xfrm>
            <a:off x="4049484" y="5464629"/>
            <a:ext cx="990600" cy="73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94772F3-9689-4745-9DED-444575BB6FDE}"/>
              </a:ext>
            </a:extLst>
          </p:cNvPr>
          <p:cNvSpPr/>
          <p:nvPr userDrawn="1"/>
        </p:nvSpPr>
        <p:spPr>
          <a:xfrm>
            <a:off x="4076700" y="3063252"/>
            <a:ext cx="990600" cy="73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38041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331527"/>
            <a:ext cx="4184822" cy="278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66086" r="44486" b="66741"/>
          <a:stretch/>
        </p:blipFill>
        <p:spPr>
          <a:xfrm>
            <a:off x="560173" y="-1812795"/>
            <a:ext cx="3616412" cy="69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9" y="2173733"/>
            <a:ext cx="3313582" cy="303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92" y="2173733"/>
            <a:ext cx="4059753" cy="30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cuboid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0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2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Rectangular prism</a:t>
            </a: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cylinder</a:t>
            </a:r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triangular prism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31" y="2073922"/>
            <a:ext cx="5815804" cy="32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13" y="2126711"/>
            <a:ext cx="4725960" cy="31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6" y="2139753"/>
            <a:ext cx="4709594" cy="31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106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Gemma Bleakley</cp:lastModifiedBy>
  <cp:revision>8</cp:revision>
  <dcterms:created xsi:type="dcterms:W3CDTF">2018-11-18T11:55:21Z</dcterms:created>
  <dcterms:modified xsi:type="dcterms:W3CDTF">2022-01-03T15:45:02Z</dcterms:modified>
</cp:coreProperties>
</file>