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4" r:id="rId2"/>
    <p:sldId id="265" r:id="rId3"/>
    <p:sldId id="266" r:id="rId4"/>
    <p:sldId id="267" r:id="rId5"/>
    <p:sldId id="276" r:id="rId6"/>
    <p:sldId id="268" r:id="rId7"/>
    <p:sldId id="270" r:id="rId8"/>
    <p:sldId id="271" r:id="rId9"/>
    <p:sldId id="272" r:id="rId10"/>
    <p:sldId id="273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227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864"/>
    <a:srgbClr val="945200"/>
    <a:srgbClr val="AB7942"/>
    <a:srgbClr val="942093"/>
    <a:srgbClr val="521B93"/>
    <a:srgbClr val="73FEFF"/>
    <a:srgbClr val="00FA00"/>
    <a:srgbClr val="EC44D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90" y="58"/>
      </p:cViewPr>
      <p:guideLst>
        <p:guide pos="622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804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97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16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2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91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466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75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02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87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81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26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CF3D33-EEEF-7C40-AB34-F5E7A94DFA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2626" y="-153375"/>
            <a:ext cx="5765800" cy="1079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A4159-BB9F-4061-B0DA-54438145662E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26136" y="621792"/>
            <a:ext cx="9253728" cy="5971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98" y="-23286"/>
            <a:ext cx="1172760" cy="1115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53" y="24933"/>
            <a:ext cx="926547" cy="1019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94" y="6043250"/>
            <a:ext cx="727882" cy="727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0B39C-46A0-6140-84D0-08723A2BAD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56000" y="-161286"/>
            <a:ext cx="5765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F6E2A93-70AF-E941-A06E-8D805198F729}"/>
              </a:ext>
            </a:extLst>
          </p:cNvPr>
          <p:cNvSpPr/>
          <p:nvPr/>
        </p:nvSpPr>
        <p:spPr>
          <a:xfrm>
            <a:off x="2354990" y="2826610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5ACAED-F486-EB45-BC98-3EB0D7E31E37}"/>
              </a:ext>
            </a:extLst>
          </p:cNvPr>
          <p:cNvSpPr/>
          <p:nvPr/>
        </p:nvSpPr>
        <p:spPr>
          <a:xfrm>
            <a:off x="1559859" y="3904128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0C9E23-3FC4-1949-9495-471D22D0405A}"/>
              </a:ext>
            </a:extLst>
          </p:cNvPr>
          <p:cNvSpPr/>
          <p:nvPr/>
        </p:nvSpPr>
        <p:spPr>
          <a:xfrm>
            <a:off x="3156745" y="3904128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3C0E8F-E61D-CB4F-BB26-2DE5CD587D00}"/>
              </a:ext>
            </a:extLst>
          </p:cNvPr>
          <p:cNvSpPr/>
          <p:nvPr/>
        </p:nvSpPr>
        <p:spPr>
          <a:xfrm>
            <a:off x="1559859" y="1790406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7BA953-533C-2F48-BEF8-778286DD4138}"/>
              </a:ext>
            </a:extLst>
          </p:cNvPr>
          <p:cNvSpPr/>
          <p:nvPr/>
        </p:nvSpPr>
        <p:spPr>
          <a:xfrm>
            <a:off x="3156745" y="1790406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68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EB23-3A1F-2942-ADB6-CF4790C05FB9}"/>
              </a:ext>
            </a:extLst>
          </p:cNvPr>
          <p:cNvSpPr/>
          <p:nvPr/>
        </p:nvSpPr>
        <p:spPr>
          <a:xfrm>
            <a:off x="1272209" y="6281530"/>
            <a:ext cx="2584174" cy="371061"/>
          </a:xfrm>
          <a:prstGeom prst="rect">
            <a:avLst/>
          </a:prstGeom>
          <a:solidFill>
            <a:srgbClr val="1F3864"/>
          </a:solidFill>
          <a:ln>
            <a:solidFill>
              <a:srgbClr val="1F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C5B-A59D-BE4A-8011-20DD0752165D}"/>
              </a:ext>
            </a:extLst>
          </p:cNvPr>
          <p:cNvSpPr/>
          <p:nvPr/>
        </p:nvSpPr>
        <p:spPr>
          <a:xfrm>
            <a:off x="5934087" y="6255025"/>
            <a:ext cx="2584174" cy="371061"/>
          </a:xfrm>
          <a:prstGeom prst="rect">
            <a:avLst/>
          </a:prstGeom>
          <a:solidFill>
            <a:srgbClr val="1F3864"/>
          </a:solidFill>
          <a:ln>
            <a:solidFill>
              <a:srgbClr val="1F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C83CB7C-9939-F640-8EA2-543DBDE29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61" y="3155121"/>
            <a:ext cx="4374026" cy="3702879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66E948AE-25EF-0E44-8556-65C8166AE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3" y="3155120"/>
            <a:ext cx="4374026" cy="3702879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592F1FE-1ED5-2D4D-B46F-6A40A975A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08" y="5125383"/>
            <a:ext cx="940905" cy="1593468"/>
          </a:xfrm>
          <a:prstGeom prst="rect">
            <a:avLst/>
          </a:prstGeom>
        </p:spPr>
      </p:pic>
      <p:pic>
        <p:nvPicPr>
          <p:cNvPr id="14" name="Picture 13" descr="Shape, square&#10;&#10;Description automatically generated">
            <a:extLst>
              <a:ext uri="{FF2B5EF4-FFF2-40B4-BE49-F238E27FC236}">
                <a16:creationId xmlns:a16="http://schemas.microsoft.com/office/drawing/2014/main" id="{51E0E895-A19E-494E-B9E2-6BF331B79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27" y="2490164"/>
            <a:ext cx="3676262" cy="754105"/>
          </a:xfrm>
          <a:prstGeom prst="rect">
            <a:avLst/>
          </a:prstGeom>
        </p:spPr>
      </p:pic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911C3D72-7E7C-BC4C-BABC-234C3D60E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27" y="2490164"/>
            <a:ext cx="3676262" cy="75410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EBD1B70-1598-864C-B9AE-6A5CCAE1E09F}"/>
              </a:ext>
            </a:extLst>
          </p:cNvPr>
          <p:cNvSpPr/>
          <p:nvPr/>
        </p:nvSpPr>
        <p:spPr>
          <a:xfrm>
            <a:off x="5536598" y="2633045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C0F9D93-5D12-C64A-851A-FE6518F13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62" y="2958426"/>
            <a:ext cx="1599592" cy="156481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7ACA32-77FA-FB46-B4A9-4776DB4D4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94" y="2915800"/>
            <a:ext cx="1662936" cy="164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20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22945D8-0273-2F48-92A3-1479CCEC5848}"/>
              </a:ext>
            </a:extLst>
          </p:cNvPr>
          <p:cNvSpPr/>
          <p:nvPr/>
        </p:nvSpPr>
        <p:spPr>
          <a:xfrm>
            <a:off x="1639117" y="1587321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CFF08F-9124-9A43-8567-09B3BEF0EEF8}"/>
              </a:ext>
            </a:extLst>
          </p:cNvPr>
          <p:cNvSpPr/>
          <p:nvPr/>
        </p:nvSpPr>
        <p:spPr>
          <a:xfrm>
            <a:off x="1639117" y="3079376"/>
            <a:ext cx="699247" cy="699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FD2BAE-1FFA-8D41-8117-C0F2C918DF7C}"/>
              </a:ext>
            </a:extLst>
          </p:cNvPr>
          <p:cNvSpPr/>
          <p:nvPr/>
        </p:nvSpPr>
        <p:spPr>
          <a:xfrm>
            <a:off x="1639117" y="4633282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5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EFE40E5-4921-AB43-8D29-3775BC862547}"/>
              </a:ext>
            </a:extLst>
          </p:cNvPr>
          <p:cNvSpPr/>
          <p:nvPr/>
        </p:nvSpPr>
        <p:spPr>
          <a:xfrm>
            <a:off x="924220" y="3079376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7AE840-EB04-244C-91BE-39A6E365F74E}"/>
              </a:ext>
            </a:extLst>
          </p:cNvPr>
          <p:cNvSpPr/>
          <p:nvPr/>
        </p:nvSpPr>
        <p:spPr>
          <a:xfrm>
            <a:off x="2639412" y="3079375"/>
            <a:ext cx="699247" cy="6992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17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ke sitting on top of a wooden table&#10;&#10;Description automatically generated">
            <a:extLst>
              <a:ext uri="{FF2B5EF4-FFF2-40B4-BE49-F238E27FC236}">
                <a16:creationId xmlns:a16="http://schemas.microsoft.com/office/drawing/2014/main" id="{8DEA5752-56C1-514A-9866-2FC7EE1F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3" b="22284"/>
          <a:stretch/>
        </p:blipFill>
        <p:spPr>
          <a:xfrm>
            <a:off x="802105" y="805066"/>
            <a:ext cx="2919663" cy="2623934"/>
          </a:xfrm>
          <a:prstGeom prst="rect">
            <a:avLst/>
          </a:prstGeom>
        </p:spPr>
      </p:pic>
      <p:pic>
        <p:nvPicPr>
          <p:cNvPr id="5" name="Picture 4" descr="A close up of a plate on a wooden table&#10;&#10;Description automatically generated">
            <a:extLst>
              <a:ext uri="{FF2B5EF4-FFF2-40B4-BE49-F238E27FC236}">
                <a16:creationId xmlns:a16="http://schemas.microsoft.com/office/drawing/2014/main" id="{D2864F6E-164C-1F4D-BDE3-C2C85F047A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3" b="22284"/>
          <a:stretch/>
        </p:blipFill>
        <p:spPr>
          <a:xfrm>
            <a:off x="802104" y="3728742"/>
            <a:ext cx="2919663" cy="2623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3667.mov" descr="IMG_3667.mov">
            <a:hlinkClick r:id="" action="ppaction://media"/>
            <a:extLst>
              <a:ext uri="{FF2B5EF4-FFF2-40B4-BE49-F238E27FC236}">
                <a16:creationId xmlns:a16="http://schemas.microsoft.com/office/drawing/2014/main" id="{56E63D0E-375E-4641-868B-F68420FA13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98" y="1329644"/>
            <a:ext cx="3688598" cy="4565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5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5056CF4-0EAC-0E4B-9B06-5289D727A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9" y="3198931"/>
            <a:ext cx="3414719" cy="3895666"/>
          </a:xfrm>
          <a:prstGeom prst="rect">
            <a:avLst/>
          </a:prstGeom>
        </p:spPr>
      </p:pic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025AA596-7306-1F49-836F-5FE25AF0A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7" y="2821878"/>
            <a:ext cx="3676262" cy="754105"/>
          </a:xfrm>
          <a:prstGeom prst="rect">
            <a:avLst/>
          </a:prstGeom>
        </p:spPr>
      </p:pic>
      <p:pic>
        <p:nvPicPr>
          <p:cNvPr id="7" name="Picture 6" descr="A picture containing lamp&#10;&#10;Description automatically generated">
            <a:extLst>
              <a:ext uri="{FF2B5EF4-FFF2-40B4-BE49-F238E27FC236}">
                <a16:creationId xmlns:a16="http://schemas.microsoft.com/office/drawing/2014/main" id="{7063C65F-E260-834A-9BC5-76CAC7E1A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559">
            <a:off x="1587629" y="4538664"/>
            <a:ext cx="489060" cy="6909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C250E4-99B3-3C4A-B319-17C643C837AC}"/>
              </a:ext>
            </a:extLst>
          </p:cNvPr>
          <p:cNvSpPr/>
          <p:nvPr/>
        </p:nvSpPr>
        <p:spPr>
          <a:xfrm>
            <a:off x="844034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lamp&#10;&#10;Description automatically generated">
            <a:extLst>
              <a:ext uri="{FF2B5EF4-FFF2-40B4-BE49-F238E27FC236}">
                <a16:creationId xmlns:a16="http://schemas.microsoft.com/office/drawing/2014/main" id="{095AF5A9-F77C-2D4D-B9EE-4BC4386C0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860">
            <a:off x="1970786" y="3988840"/>
            <a:ext cx="489060" cy="690995"/>
          </a:xfrm>
          <a:prstGeom prst="rect">
            <a:avLst/>
          </a:prstGeom>
        </p:spPr>
      </p:pic>
      <p:pic>
        <p:nvPicPr>
          <p:cNvPr id="14" name="Picture 13" descr="A picture containing lamp&#10;&#10;Description automatically generated">
            <a:extLst>
              <a:ext uri="{FF2B5EF4-FFF2-40B4-BE49-F238E27FC236}">
                <a16:creationId xmlns:a16="http://schemas.microsoft.com/office/drawing/2014/main" id="{36A0EB1C-279A-6243-82C4-B963F71BC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420">
            <a:off x="2656244" y="4144521"/>
            <a:ext cx="489060" cy="690995"/>
          </a:xfrm>
          <a:prstGeom prst="rect">
            <a:avLst/>
          </a:prstGeom>
        </p:spPr>
      </p:pic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AF50549F-949C-1C43-BBB0-D35720FA0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951">
            <a:off x="2203809" y="4424216"/>
            <a:ext cx="489060" cy="690995"/>
          </a:xfrm>
          <a:prstGeom prst="rect">
            <a:avLst/>
          </a:prstGeom>
        </p:spPr>
      </p:pic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53BD6D0A-9E4D-3540-AE98-5D74816DE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716" y="3198931"/>
            <a:ext cx="3414719" cy="389566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B96A4BC-5F93-2749-B344-6E95CD53E081}"/>
              </a:ext>
            </a:extLst>
          </p:cNvPr>
          <p:cNvSpPr/>
          <p:nvPr/>
        </p:nvSpPr>
        <p:spPr>
          <a:xfrm>
            <a:off x="1568430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31B22C-5AF1-6943-9B7D-0240E2052BC9}"/>
              </a:ext>
            </a:extLst>
          </p:cNvPr>
          <p:cNvSpPr/>
          <p:nvPr/>
        </p:nvSpPr>
        <p:spPr>
          <a:xfrm>
            <a:off x="2292826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109146-066B-0043-9555-1132A947242B}"/>
              </a:ext>
            </a:extLst>
          </p:cNvPr>
          <p:cNvSpPr/>
          <p:nvPr/>
        </p:nvSpPr>
        <p:spPr>
          <a:xfrm>
            <a:off x="3017222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Shape, square&#10;&#10;Description automatically generated">
            <a:extLst>
              <a:ext uri="{FF2B5EF4-FFF2-40B4-BE49-F238E27FC236}">
                <a16:creationId xmlns:a16="http://schemas.microsoft.com/office/drawing/2014/main" id="{0F79F889-7EE9-444E-AA64-C664F6AD5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39" y="2821878"/>
            <a:ext cx="3676262" cy="754105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D7478DF-C0CF-064A-B56E-816A6F5E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68" y="3242953"/>
            <a:ext cx="1741266" cy="1703412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9C6573B5-D347-C14A-B524-2E272D410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60" y="3242952"/>
            <a:ext cx="1731803" cy="1703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4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-side Corner of Rectangle 1">
            <a:extLst>
              <a:ext uri="{FF2B5EF4-FFF2-40B4-BE49-F238E27FC236}">
                <a16:creationId xmlns:a16="http://schemas.microsoft.com/office/drawing/2014/main" id="{373541F9-D726-C04B-884D-A584BF24B2E9}"/>
              </a:ext>
            </a:extLst>
          </p:cNvPr>
          <p:cNvSpPr/>
          <p:nvPr/>
        </p:nvSpPr>
        <p:spPr>
          <a:xfrm>
            <a:off x="319087" y="4586288"/>
            <a:ext cx="4081463" cy="2014537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A4663-AD2F-134A-868D-5BC06F69F8B0}"/>
              </a:ext>
            </a:extLst>
          </p:cNvPr>
          <p:cNvSpPr/>
          <p:nvPr/>
        </p:nvSpPr>
        <p:spPr>
          <a:xfrm>
            <a:off x="704849" y="6000750"/>
            <a:ext cx="3322961" cy="157163"/>
          </a:xfrm>
          <a:prstGeom prst="rect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FFD712-A6A4-DB4B-B519-F4262F0B37D0}"/>
              </a:ext>
            </a:extLst>
          </p:cNvPr>
          <p:cNvSpPr/>
          <p:nvPr/>
        </p:nvSpPr>
        <p:spPr>
          <a:xfrm>
            <a:off x="704849" y="6338887"/>
            <a:ext cx="3322961" cy="157163"/>
          </a:xfrm>
          <a:prstGeom prst="rect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FE79D539-B22C-D342-ABBB-4262DAD8262A}"/>
              </a:ext>
            </a:extLst>
          </p:cNvPr>
          <p:cNvSpPr/>
          <p:nvPr/>
        </p:nvSpPr>
        <p:spPr>
          <a:xfrm rot="16200000">
            <a:off x="83970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5F4CE9E3-3521-7640-A090-57334B6CE941}"/>
              </a:ext>
            </a:extLst>
          </p:cNvPr>
          <p:cNvSpPr/>
          <p:nvPr/>
        </p:nvSpPr>
        <p:spPr>
          <a:xfrm rot="16200000">
            <a:off x="162075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F21B7932-D272-4E4E-ABE5-ADD58AD70A23}"/>
              </a:ext>
            </a:extLst>
          </p:cNvPr>
          <p:cNvSpPr/>
          <p:nvPr/>
        </p:nvSpPr>
        <p:spPr>
          <a:xfrm rot="16200000">
            <a:off x="240180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1B54378E-8EF5-0D46-B4A3-A10602496AD0}"/>
              </a:ext>
            </a:extLst>
          </p:cNvPr>
          <p:cNvSpPr/>
          <p:nvPr/>
        </p:nvSpPr>
        <p:spPr>
          <a:xfrm rot="16200000">
            <a:off x="318285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12483846-6422-894B-B5E0-99D86A16774A}"/>
              </a:ext>
            </a:extLst>
          </p:cNvPr>
          <p:cNvSpPr/>
          <p:nvPr/>
        </p:nvSpPr>
        <p:spPr>
          <a:xfrm rot="16200000">
            <a:off x="58657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BBC6689F-F7C4-A046-BBD9-E1959335277C}"/>
              </a:ext>
            </a:extLst>
          </p:cNvPr>
          <p:cNvSpPr/>
          <p:nvPr/>
        </p:nvSpPr>
        <p:spPr>
          <a:xfrm rot="16200000">
            <a:off x="3757614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82FEBB18-24E1-AC45-9841-40E48C4A8277}"/>
              </a:ext>
            </a:extLst>
          </p:cNvPr>
          <p:cNvSpPr/>
          <p:nvPr/>
        </p:nvSpPr>
        <p:spPr>
          <a:xfrm>
            <a:off x="4970543" y="4586288"/>
            <a:ext cx="4081463" cy="2014537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F2323-5A64-6C4B-A3E7-6661067305E7}"/>
              </a:ext>
            </a:extLst>
          </p:cNvPr>
          <p:cNvSpPr/>
          <p:nvPr/>
        </p:nvSpPr>
        <p:spPr>
          <a:xfrm>
            <a:off x="5370593" y="6000750"/>
            <a:ext cx="3322961" cy="157163"/>
          </a:xfrm>
          <a:prstGeom prst="rect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AC89BF-62D7-0145-8FA5-080F4890744C}"/>
              </a:ext>
            </a:extLst>
          </p:cNvPr>
          <p:cNvSpPr/>
          <p:nvPr/>
        </p:nvSpPr>
        <p:spPr>
          <a:xfrm>
            <a:off x="5370593" y="6338887"/>
            <a:ext cx="3322961" cy="157163"/>
          </a:xfrm>
          <a:prstGeom prst="rect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6EEFAD1F-5ADD-1D49-9129-BE3DC02B0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21" y="4050506"/>
            <a:ext cx="2370253" cy="2128838"/>
          </a:xfrm>
          <a:prstGeom prst="rect">
            <a:avLst/>
          </a:prstGeom>
        </p:spPr>
      </p:pic>
      <p:sp>
        <p:nvSpPr>
          <p:cNvPr id="27" name="Pentagon 26">
            <a:extLst>
              <a:ext uri="{FF2B5EF4-FFF2-40B4-BE49-F238E27FC236}">
                <a16:creationId xmlns:a16="http://schemas.microsoft.com/office/drawing/2014/main" id="{C48AEBA4-77C2-0A40-8DDC-2CE747EF1684}"/>
              </a:ext>
            </a:extLst>
          </p:cNvPr>
          <p:cNvSpPr/>
          <p:nvPr/>
        </p:nvSpPr>
        <p:spPr>
          <a:xfrm rot="16200000">
            <a:off x="550545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B8E8C178-752B-2843-841C-97C62D344371}"/>
              </a:ext>
            </a:extLst>
          </p:cNvPr>
          <p:cNvSpPr/>
          <p:nvPr/>
        </p:nvSpPr>
        <p:spPr>
          <a:xfrm rot="16200000">
            <a:off x="628650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FCBEA6CE-A526-BA4B-8822-5703A85CCAC3}"/>
              </a:ext>
            </a:extLst>
          </p:cNvPr>
          <p:cNvSpPr/>
          <p:nvPr/>
        </p:nvSpPr>
        <p:spPr>
          <a:xfrm rot="16200000">
            <a:off x="706755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80E72C76-DF77-F94D-82BC-D3F8351CA97A}"/>
              </a:ext>
            </a:extLst>
          </p:cNvPr>
          <p:cNvSpPr/>
          <p:nvPr/>
        </p:nvSpPr>
        <p:spPr>
          <a:xfrm rot="16200000">
            <a:off x="784860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7798BFC7-2E4B-5A43-BE27-E4A911E22EF1}"/>
              </a:ext>
            </a:extLst>
          </p:cNvPr>
          <p:cNvSpPr/>
          <p:nvPr/>
        </p:nvSpPr>
        <p:spPr>
          <a:xfrm rot="16200000">
            <a:off x="4724401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60A97365-E5B6-BF4B-A475-84FBD53F6079}"/>
              </a:ext>
            </a:extLst>
          </p:cNvPr>
          <p:cNvSpPr/>
          <p:nvPr/>
        </p:nvSpPr>
        <p:spPr>
          <a:xfrm rot="16200000">
            <a:off x="8423358" y="5961143"/>
            <a:ext cx="900112" cy="379251"/>
          </a:xfrm>
          <a:prstGeom prst="homePlate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picture containing clock&#10;&#10;Description automatically generated">
            <a:extLst>
              <a:ext uri="{FF2B5EF4-FFF2-40B4-BE49-F238E27FC236}">
                <a16:creationId xmlns:a16="http://schemas.microsoft.com/office/drawing/2014/main" id="{4EF187CD-BB9F-C14A-83DE-B2F797847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3497" y="3618306"/>
            <a:ext cx="2370253" cy="2128838"/>
          </a:xfrm>
          <a:prstGeom prst="rect">
            <a:avLst/>
          </a:prstGeom>
        </p:spPr>
      </p:pic>
      <p:pic>
        <p:nvPicPr>
          <p:cNvPr id="34" name="Picture 33" descr="Shape, square&#10;&#10;Description automatically generated">
            <a:extLst>
              <a:ext uri="{FF2B5EF4-FFF2-40B4-BE49-F238E27FC236}">
                <a16:creationId xmlns:a16="http://schemas.microsoft.com/office/drawing/2014/main" id="{5FB0D323-FF38-154B-AF3E-EF516A3E3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7" y="2821878"/>
            <a:ext cx="3676262" cy="754105"/>
          </a:xfrm>
          <a:prstGeom prst="rect">
            <a:avLst/>
          </a:prstGeom>
        </p:spPr>
      </p:pic>
      <p:pic>
        <p:nvPicPr>
          <p:cNvPr id="35" name="Picture 34" descr="Shape, square&#10;&#10;Description automatically generated">
            <a:extLst>
              <a:ext uri="{FF2B5EF4-FFF2-40B4-BE49-F238E27FC236}">
                <a16:creationId xmlns:a16="http://schemas.microsoft.com/office/drawing/2014/main" id="{AC09FAB4-BDCA-DD42-A1C5-3EEAD9C7F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39" y="2821878"/>
            <a:ext cx="3676262" cy="75410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873374C6-0D47-6E4C-B14A-CAA9AE9EE259}"/>
              </a:ext>
            </a:extLst>
          </p:cNvPr>
          <p:cNvSpPr/>
          <p:nvPr/>
        </p:nvSpPr>
        <p:spPr>
          <a:xfrm>
            <a:off x="5722388" y="296540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AF1FB7-E432-7949-84A8-93D5E252300B}"/>
              </a:ext>
            </a:extLst>
          </p:cNvPr>
          <p:cNvSpPr/>
          <p:nvPr/>
        </p:nvSpPr>
        <p:spPr>
          <a:xfrm>
            <a:off x="6459946" y="296540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8DE9CCEF-B598-7E41-A880-AD2A21722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82" y="3213088"/>
            <a:ext cx="1741266" cy="1703412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8EAAA5F8-3E80-ED4E-8723-B1A7A8543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00" y="3093973"/>
            <a:ext cx="1769201" cy="1749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63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0" grpId="0" animBg="1"/>
      <p:bldP spid="4" grpId="0" animBg="1"/>
      <p:bldP spid="5" grpId="0" animBg="1"/>
      <p:bldP spid="6" grpId="0" animBg="1"/>
      <p:bldP spid="7" grpId="0" animBg="1"/>
      <p:bldP spid="3" grpId="0" animBg="1"/>
      <p:bldP spid="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 Same-side Corner of Rectangle 45">
            <a:extLst>
              <a:ext uri="{FF2B5EF4-FFF2-40B4-BE49-F238E27FC236}">
                <a16:creationId xmlns:a16="http://schemas.microsoft.com/office/drawing/2014/main" id="{6E182B9F-5B07-6C4A-8886-825FBEC46630}"/>
              </a:ext>
            </a:extLst>
          </p:cNvPr>
          <p:cNvSpPr/>
          <p:nvPr/>
        </p:nvSpPr>
        <p:spPr>
          <a:xfrm>
            <a:off x="729098" y="4460732"/>
            <a:ext cx="3571078" cy="2146141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1AF91C-308B-4347-BB4E-D5B177B3D877}"/>
              </a:ext>
            </a:extLst>
          </p:cNvPr>
          <p:cNvSpPr/>
          <p:nvPr/>
        </p:nvSpPr>
        <p:spPr>
          <a:xfrm rot="525298">
            <a:off x="738577" y="4703300"/>
            <a:ext cx="3328702" cy="1847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33C5672-6216-414E-9293-76D61EE3C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59" y="4586787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641EB76-0CF9-2448-8ADF-6A64D9C7B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67" y="4473367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B106656-DD14-7747-82AC-B05C114BA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75" y="4473367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C8EAC5-B398-8C4A-A227-BDD171052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1" y="6011250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095995-08DB-2944-8C5E-8352D9718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69" y="5897830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72623A-9645-2F41-82FD-8DAC2A09B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77" y="5897830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BCDF889-FF5C-F844-9F3A-1AED4506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7" y="4640722"/>
            <a:ext cx="1519008" cy="14142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95194AF-55A5-7144-BB7C-2FEBDCB84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28" y="4530823"/>
            <a:ext cx="1519008" cy="141424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ECD294-6C0D-6141-B650-8602E69E9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70" y="4946081"/>
            <a:ext cx="1519008" cy="1414249"/>
          </a:xfrm>
          <a:prstGeom prst="rect">
            <a:avLst/>
          </a:prstGeom>
        </p:spPr>
      </p:pic>
      <p:sp>
        <p:nvSpPr>
          <p:cNvPr id="82" name="Round Same-side Corner of Rectangle 81">
            <a:extLst>
              <a:ext uri="{FF2B5EF4-FFF2-40B4-BE49-F238E27FC236}">
                <a16:creationId xmlns:a16="http://schemas.microsoft.com/office/drawing/2014/main" id="{959F6D3C-B8F4-B442-A84D-8E50774A48D2}"/>
              </a:ext>
            </a:extLst>
          </p:cNvPr>
          <p:cNvSpPr/>
          <p:nvPr/>
        </p:nvSpPr>
        <p:spPr>
          <a:xfrm>
            <a:off x="5436645" y="4448097"/>
            <a:ext cx="3571078" cy="2146141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3E8AD63-63D4-E947-8589-73A4182077AB}"/>
              </a:ext>
            </a:extLst>
          </p:cNvPr>
          <p:cNvSpPr/>
          <p:nvPr/>
        </p:nvSpPr>
        <p:spPr>
          <a:xfrm rot="525298">
            <a:off x="5446124" y="4690665"/>
            <a:ext cx="3328702" cy="1847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E47717E2-C319-704B-A302-828C35E20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06" y="4574152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96BA6A-A63E-4B4D-BDC4-C147BBFBE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14" y="4460732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218A9D4-4881-8D44-83B4-3ABCA09E8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22" y="4460732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AD009CF-9096-5340-B15B-07770880A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08" y="5998615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1582DFE-78C0-1C49-88AC-3F2EF216B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16" y="5885195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63D15BF-D7DA-284A-B2CC-89E36A723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24" y="5885195"/>
            <a:ext cx="758204" cy="70591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3" name="Picture 92" descr="Shape, square&#10;&#10;Description automatically generated">
            <a:extLst>
              <a:ext uri="{FF2B5EF4-FFF2-40B4-BE49-F238E27FC236}">
                <a16:creationId xmlns:a16="http://schemas.microsoft.com/office/drawing/2014/main" id="{74771B42-C992-C040-809B-92BF9DB29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7" y="2739990"/>
            <a:ext cx="3676262" cy="754105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EB9A333B-FD6E-404B-94C4-7EF7B3EC0530}"/>
              </a:ext>
            </a:extLst>
          </p:cNvPr>
          <p:cNvSpPr/>
          <p:nvPr/>
        </p:nvSpPr>
        <p:spPr>
          <a:xfrm>
            <a:off x="844034" y="2871111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9C43E007-C953-C64A-A889-D16D9069AE44}"/>
              </a:ext>
            </a:extLst>
          </p:cNvPr>
          <p:cNvSpPr/>
          <p:nvPr/>
        </p:nvSpPr>
        <p:spPr>
          <a:xfrm>
            <a:off x="1568430" y="2871111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C8E34D2-3420-D44E-898D-006FC88D854E}"/>
              </a:ext>
            </a:extLst>
          </p:cNvPr>
          <p:cNvSpPr/>
          <p:nvPr/>
        </p:nvSpPr>
        <p:spPr>
          <a:xfrm>
            <a:off x="2292826" y="2871111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7" name="Picture 96" descr="Shape, square&#10;&#10;Description automatically generated">
            <a:extLst>
              <a:ext uri="{FF2B5EF4-FFF2-40B4-BE49-F238E27FC236}">
                <a16:creationId xmlns:a16="http://schemas.microsoft.com/office/drawing/2014/main" id="{5ABD10F0-EADE-AB4F-ACE8-DE0580083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39" y="2739990"/>
            <a:ext cx="3676262" cy="754105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6A011F72-DE18-AC46-9EB9-B977F2D55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0" y="3127159"/>
            <a:ext cx="1722131" cy="1693899"/>
          </a:xfrm>
          <a:prstGeom prst="rect">
            <a:avLst/>
          </a:prstGeom>
        </p:spPr>
      </p:pic>
      <p:pic>
        <p:nvPicPr>
          <p:cNvPr id="100" name="Picture 99" descr="Icon&#10;&#10;Description automatically generated">
            <a:extLst>
              <a:ext uri="{FF2B5EF4-FFF2-40B4-BE49-F238E27FC236}">
                <a16:creationId xmlns:a16="http://schemas.microsoft.com/office/drawing/2014/main" id="{4E38140C-9797-DB4F-80C3-3F7F7443E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44" y="3127159"/>
            <a:ext cx="1741266" cy="170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02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2" grpId="0" animBg="1"/>
      <p:bldP spid="82" grpId="0" animBg="1"/>
      <p:bldP spid="83" grpId="0" animBg="1"/>
      <p:bldP spid="83" grpId="1" animBg="1"/>
      <p:bldP spid="94" grpId="0" animBg="1"/>
      <p:bldP spid="95" grpId="0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, bus, double&#10;&#10;Description automatically generated">
            <a:extLst>
              <a:ext uri="{FF2B5EF4-FFF2-40B4-BE49-F238E27FC236}">
                <a16:creationId xmlns:a16="http://schemas.microsoft.com/office/drawing/2014/main" id="{AFA91C8F-343C-B841-8A05-92E494E57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361"/>
            <a:ext cx="4757188" cy="2522751"/>
          </a:xfrm>
          <a:prstGeom prst="rect">
            <a:avLst/>
          </a:prstGeom>
        </p:spPr>
      </p:pic>
      <p:pic>
        <p:nvPicPr>
          <p:cNvPr id="4" name="Picture 3" descr="A picture containing building, window, bus, double&#10;&#10;Description automatically generated">
            <a:extLst>
              <a:ext uri="{FF2B5EF4-FFF2-40B4-BE49-F238E27FC236}">
                <a16:creationId xmlns:a16="http://schemas.microsoft.com/office/drawing/2014/main" id="{66142F3B-2C5B-2249-ADA4-7AA9736FA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77" y="4253361"/>
            <a:ext cx="4757188" cy="2522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135B1-08AC-8B4B-AB5D-533B29A8B6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50" y="4619635"/>
            <a:ext cx="693923" cy="561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BBD77-809A-6B46-917D-84E2499103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48" y="5372220"/>
            <a:ext cx="720568" cy="602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B18DC-988F-5745-93BE-FF7B4392C94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12" y="5416163"/>
            <a:ext cx="708017" cy="514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BC933-B7F9-7E40-869A-99C453B6DAF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6893" y="5033972"/>
            <a:ext cx="761839" cy="1190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F6005-70A6-A042-AE8F-14E75ED4D49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612" y="4473188"/>
            <a:ext cx="708017" cy="996554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5228F5D0-2DB8-1141-B21F-5C126B530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7" y="2821878"/>
            <a:ext cx="3676262" cy="75410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18011FD-F617-8643-AC8D-C8D9F7FA1869}"/>
              </a:ext>
            </a:extLst>
          </p:cNvPr>
          <p:cNvSpPr/>
          <p:nvPr/>
        </p:nvSpPr>
        <p:spPr>
          <a:xfrm>
            <a:off x="844034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E0D084-A776-BC44-9F78-9ECF4AD3D0E0}"/>
              </a:ext>
            </a:extLst>
          </p:cNvPr>
          <p:cNvSpPr/>
          <p:nvPr/>
        </p:nvSpPr>
        <p:spPr>
          <a:xfrm>
            <a:off x="1568430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8129AF-91AC-A342-88F9-CBBB779A8113}"/>
              </a:ext>
            </a:extLst>
          </p:cNvPr>
          <p:cNvSpPr/>
          <p:nvPr/>
        </p:nvSpPr>
        <p:spPr>
          <a:xfrm>
            <a:off x="2292826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32F591-BC55-884C-A33F-B2E36E90EAF5}"/>
              </a:ext>
            </a:extLst>
          </p:cNvPr>
          <p:cNvSpPr/>
          <p:nvPr/>
        </p:nvSpPr>
        <p:spPr>
          <a:xfrm>
            <a:off x="3017222" y="295299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469BE881-7EDE-354D-B785-C59780C8F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04" y="2821878"/>
            <a:ext cx="3676262" cy="75410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6EA16D4-F36E-9542-9B8E-F51D28FFC758}"/>
              </a:ext>
            </a:extLst>
          </p:cNvPr>
          <p:cNvSpPr/>
          <p:nvPr/>
        </p:nvSpPr>
        <p:spPr>
          <a:xfrm>
            <a:off x="3741618" y="2964759"/>
            <a:ext cx="466237" cy="4683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E16777D-BC92-E14A-83F5-C5900175C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97" y="3226340"/>
            <a:ext cx="1741266" cy="1703412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FF17D351-1B0C-6F46-B1DD-01B7F61CE7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42" y="3080404"/>
            <a:ext cx="1741266" cy="1722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5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7|12.9|11.3|14.3|14.1|3.9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7.7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6|9.5|5.3|1.4|1.6|1.6|7.8|8.3|6.1|13.7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0.6|13.8|8.4|16|13.5|5.3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5|11.7|8.1|11.1|6.6|3.9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7|9.3|13|4.4|11.3|4.8|12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0</Words>
  <Application>Microsoft Office PowerPoint</Application>
  <PresentationFormat>A4 Paper (210x297 mm)</PresentationFormat>
  <Paragraphs>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Trinity Academy Halifax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Hamilton</dc:creator>
  <cp:lastModifiedBy>Gemma Bleakley</cp:lastModifiedBy>
  <cp:revision>68</cp:revision>
  <dcterms:created xsi:type="dcterms:W3CDTF">2020-04-02T20:19:37Z</dcterms:created>
  <dcterms:modified xsi:type="dcterms:W3CDTF">2022-01-06T11:28:43Z</dcterms:modified>
</cp:coreProperties>
</file>