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A2E33-B62B-4B9A-BD72-BF24BCDAC620}" type="datetimeFigureOut">
              <a:rPr lang="en-GB" smtClean="0"/>
              <a:t>12/04/2021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F417-7069-4A69-A5C9-1792FB37AC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9558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A2E33-B62B-4B9A-BD72-BF24BCDAC620}" type="datetimeFigureOut">
              <a:rPr lang="en-GB" smtClean="0"/>
              <a:t>12/04/2021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F417-7069-4A69-A5C9-1792FB37AC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9290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A2E33-B62B-4B9A-BD72-BF24BCDAC620}" type="datetimeFigureOut">
              <a:rPr lang="en-GB" smtClean="0"/>
              <a:t>12/04/2021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F417-7069-4A69-A5C9-1792FB37AC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8789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A2E33-B62B-4B9A-BD72-BF24BCDAC620}" type="datetimeFigureOut">
              <a:rPr lang="en-GB" smtClean="0"/>
              <a:t>12/04/2021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F417-7069-4A69-A5C9-1792FB37AC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3247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A2E33-B62B-4B9A-BD72-BF24BCDAC620}" type="datetimeFigureOut">
              <a:rPr lang="en-GB" smtClean="0"/>
              <a:t>12/04/2021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F417-7069-4A69-A5C9-1792FB37AC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405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A2E33-B62B-4B9A-BD72-BF24BCDAC620}" type="datetimeFigureOut">
              <a:rPr lang="en-GB" smtClean="0"/>
              <a:t>12/04/2021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F417-7069-4A69-A5C9-1792FB37AC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6826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A2E33-B62B-4B9A-BD72-BF24BCDAC620}" type="datetimeFigureOut">
              <a:rPr lang="en-GB" smtClean="0"/>
              <a:t>12/04/2021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F417-7069-4A69-A5C9-1792FB37AC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1699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A2E33-B62B-4B9A-BD72-BF24BCDAC620}" type="datetimeFigureOut">
              <a:rPr lang="en-GB" smtClean="0"/>
              <a:t>12/04/2021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F417-7069-4A69-A5C9-1792FB37AC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3580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A2E33-B62B-4B9A-BD72-BF24BCDAC620}" type="datetimeFigureOut">
              <a:rPr lang="en-GB" smtClean="0"/>
              <a:t>12/04/2021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F417-7069-4A69-A5C9-1792FB37AC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5732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A2E33-B62B-4B9A-BD72-BF24BCDAC620}" type="datetimeFigureOut">
              <a:rPr lang="en-GB" smtClean="0"/>
              <a:t>12/04/2021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F417-7069-4A69-A5C9-1792FB37AC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9281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A2E33-B62B-4B9A-BD72-BF24BCDAC620}" type="datetimeFigureOut">
              <a:rPr lang="en-GB" smtClean="0"/>
              <a:t>12/04/2021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F417-7069-4A69-A5C9-1792FB37AC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317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DA2E33-B62B-4B9A-BD72-BF24BCDAC620}" type="datetimeFigureOut">
              <a:rPr lang="en-GB" smtClean="0"/>
              <a:t>12/04/2021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7CF417-7069-4A69-A5C9-1792FB37AC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4062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2801" y="3826375"/>
            <a:ext cx="9144000" cy="2387600"/>
          </a:xfrm>
        </p:spPr>
        <p:txBody>
          <a:bodyPr>
            <a:noAutofit/>
          </a:bodyPr>
          <a:lstStyle/>
          <a:p>
            <a:r>
              <a:rPr lang="en-GB" sz="36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LO: to record what we know and what we want to find out about plants. </a:t>
            </a:r>
            <a:r>
              <a:rPr lang="en-GB" sz="3600" dirty="0" smtClean="0">
                <a:latin typeface="Comic Sans MS" panose="030F0702030302020204" pitchFamily="66" charset="0"/>
              </a:rPr>
              <a:t/>
            </a:r>
            <a:br>
              <a:rPr lang="en-GB" sz="3600" dirty="0" smtClean="0">
                <a:latin typeface="Comic Sans MS" panose="030F0702030302020204" pitchFamily="66" charset="0"/>
              </a:rPr>
            </a:br>
            <a:r>
              <a:rPr lang="en-GB" sz="3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Must: share ideas with a partner. </a:t>
            </a:r>
            <a:r>
              <a:rPr lang="en-GB" sz="3600" dirty="0" smtClean="0">
                <a:latin typeface="Comic Sans MS" panose="030F0702030302020204" pitchFamily="66" charset="0"/>
              </a:rPr>
              <a:t/>
            </a:r>
            <a:br>
              <a:rPr lang="en-GB" sz="3600" dirty="0" smtClean="0">
                <a:latin typeface="Comic Sans MS" panose="030F0702030302020204" pitchFamily="66" charset="0"/>
              </a:rPr>
            </a:br>
            <a:r>
              <a:rPr lang="en-GB" sz="36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Should: record what I know about plants.</a:t>
            </a:r>
            <a:r>
              <a:rPr lang="en-GB" sz="3600" dirty="0" smtClean="0">
                <a:latin typeface="Comic Sans MS" panose="030F0702030302020204" pitchFamily="66" charset="0"/>
              </a:rPr>
              <a:t/>
            </a:r>
            <a:br>
              <a:rPr lang="en-GB" sz="3600" dirty="0" smtClean="0">
                <a:latin typeface="Comic Sans MS" panose="030F0702030302020204" pitchFamily="66" charset="0"/>
              </a:rPr>
            </a:br>
            <a:r>
              <a:rPr lang="en-GB" sz="36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Could: record what I would like to find out about plants. 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075" y="156755"/>
            <a:ext cx="2033591" cy="2853009"/>
          </a:xfrm>
          <a:prstGeom prst="rect">
            <a:avLst/>
          </a:prstGeom>
        </p:spPr>
      </p:pic>
      <p:sp>
        <p:nvSpPr>
          <p:cNvPr id="10" name="Cloud Callout 9"/>
          <p:cNvSpPr/>
          <p:nvPr/>
        </p:nvSpPr>
        <p:spPr>
          <a:xfrm>
            <a:off x="2756263" y="156755"/>
            <a:ext cx="2455817" cy="2024743"/>
          </a:xfrm>
          <a:prstGeom prst="cloudCallout">
            <a:avLst>
              <a:gd name="adj1" fmla="val -71896"/>
              <a:gd name="adj2" fmla="val 95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What do you think our science topic is this term?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222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Warm up: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12571"/>
            <a:ext cx="10515600" cy="17242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8800" dirty="0" err="1" smtClean="0">
                <a:latin typeface="Comic Sans MS" panose="030F0702030302020204" pitchFamily="66" charset="0"/>
              </a:rPr>
              <a:t>Plickers</a:t>
            </a:r>
            <a:r>
              <a:rPr lang="en-GB" sz="8800" dirty="0" smtClean="0">
                <a:latin typeface="Comic Sans MS" panose="030F0702030302020204" pitchFamily="66" charset="0"/>
              </a:rPr>
              <a:t> Quiz!</a:t>
            </a:r>
            <a:endParaRPr lang="en-GB" sz="8800" dirty="0">
              <a:latin typeface="Comic Sans MS" panose="030F0702030302020204" pitchFamily="66" charset="0"/>
            </a:endParaRPr>
          </a:p>
        </p:txBody>
      </p:sp>
      <p:pic>
        <p:nvPicPr>
          <p:cNvPr id="2050" name="Picture 2" descr="Purple Galaxy And Other Interesting Places Inside My Purple Br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6714" y="3971109"/>
            <a:ext cx="4052849" cy="2761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5756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Main Teach: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" name="Cloud Callout 3"/>
          <p:cNvSpPr/>
          <p:nvPr/>
        </p:nvSpPr>
        <p:spPr>
          <a:xfrm>
            <a:off x="2717073" y="1690688"/>
            <a:ext cx="6753497" cy="3840480"/>
          </a:xfrm>
          <a:prstGeom prst="cloudCallout">
            <a:avLst>
              <a:gd name="adj1" fmla="val -55267"/>
              <a:gd name="adj2" fmla="val 6352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What do you already know about plants? Share your ideas with a partner.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3294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Main Teach: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" name="Cloud Callout 3"/>
          <p:cNvSpPr/>
          <p:nvPr/>
        </p:nvSpPr>
        <p:spPr>
          <a:xfrm>
            <a:off x="2717073" y="1690688"/>
            <a:ext cx="6753497" cy="3840480"/>
          </a:xfrm>
          <a:prstGeom prst="cloudCallout">
            <a:avLst>
              <a:gd name="adj1" fmla="val -55267"/>
              <a:gd name="adj2" fmla="val 6352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What do you want to find out about plants? Record some questions.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32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Main Teach: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" name="Cloud Callout 3"/>
          <p:cNvSpPr/>
          <p:nvPr/>
        </p:nvSpPr>
        <p:spPr>
          <a:xfrm>
            <a:off x="1293221" y="1533933"/>
            <a:ext cx="6753497" cy="3840480"/>
          </a:xfrm>
          <a:prstGeom prst="cloudCallout">
            <a:avLst>
              <a:gd name="adj1" fmla="val -55267"/>
              <a:gd name="adj2" fmla="val 6352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How will you find out about plants? 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483634" y="4220251"/>
            <a:ext cx="282157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Some ideas: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Comic Sans MS" panose="030F0702030302020204" pitchFamily="66" charset="0"/>
              </a:rPr>
              <a:t>First hand experiences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Comic Sans MS" panose="030F0702030302020204" pitchFamily="66" charset="0"/>
              </a:rPr>
              <a:t>Photos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Comic Sans MS" panose="030F0702030302020204" pitchFamily="66" charset="0"/>
              </a:rPr>
              <a:t>Videos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Comic Sans MS" panose="030F0702030302020204" pitchFamily="66" charset="0"/>
              </a:rPr>
              <a:t>Books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Comic Sans MS" panose="030F0702030302020204" pitchFamily="66" charset="0"/>
              </a:rPr>
              <a:t>The internet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Comic Sans MS" panose="030F0702030302020204" pitchFamily="66" charset="0"/>
              </a:rPr>
              <a:t>Espresso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1354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Main Teach:</a:t>
            </a:r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 rot="21237885">
            <a:off x="477098" y="1293523"/>
            <a:ext cx="7433505" cy="5188074"/>
          </a:xfrm>
          <a:prstGeom prst="rect">
            <a:avLst/>
          </a:prstGeom>
        </p:spPr>
      </p:pic>
      <p:sp>
        <p:nvSpPr>
          <p:cNvPr id="5" name="Oval Callout 4"/>
          <p:cNvSpPr/>
          <p:nvPr/>
        </p:nvSpPr>
        <p:spPr>
          <a:xfrm>
            <a:off x="7917555" y="1358537"/>
            <a:ext cx="4049485" cy="2730137"/>
          </a:xfrm>
          <a:prstGeom prst="wedgeEllipseCallout">
            <a:avLst>
              <a:gd name="adj1" fmla="val -39543"/>
              <a:gd name="adj2" fmla="val 629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Use your ideas to fill in the first </a:t>
            </a:r>
            <a:r>
              <a:rPr lang="en-GB" dirty="0"/>
              <a:t>3</a:t>
            </a:r>
            <a:r>
              <a:rPr lang="en-GB" dirty="0" smtClean="0"/>
              <a:t> columns of the KWHL grid.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4323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Plenary: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" name="Oval Callout 3"/>
          <p:cNvSpPr/>
          <p:nvPr/>
        </p:nvSpPr>
        <p:spPr>
          <a:xfrm>
            <a:off x="5277395" y="953588"/>
            <a:ext cx="6350011" cy="2886892"/>
          </a:xfrm>
          <a:prstGeom prst="wedgeEllipseCallout">
            <a:avLst>
              <a:gd name="adj1" fmla="val -39543"/>
              <a:gd name="adj2" fmla="val 629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Share your KWHL grid with others. Share what we want to find out to display on our science learning wall.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460" y="2924447"/>
            <a:ext cx="4638675" cy="354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9749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134</Words>
  <Application>Microsoft Office PowerPoint</Application>
  <PresentationFormat>Widescreen</PresentationFormat>
  <Paragraphs>21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Comic Sans MS</vt:lpstr>
      <vt:lpstr>Office Theme</vt:lpstr>
      <vt:lpstr>LO: to record what we know and what we want to find out about plants.  Must: share ideas with a partner.  Should: record what I know about plants. Could: record what I would like to find out about plants. </vt:lpstr>
      <vt:lpstr>Warm up:</vt:lpstr>
      <vt:lpstr>Main Teach:</vt:lpstr>
      <vt:lpstr>Main Teach:</vt:lpstr>
      <vt:lpstr>Main Teach:</vt:lpstr>
      <vt:lpstr>Main Teach:</vt:lpstr>
      <vt:lpstr>Plenary: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LO: to record what we know and what we want to find out about plants.  Must: share ideas with a partner.  Should: record what I know about plants. Could: record what I would like to find out about plants.</dc:title>
  <dc:creator>Gemma Bleakley</dc:creator>
  <cp:lastModifiedBy>Gemma Bleakley</cp:lastModifiedBy>
  <cp:revision>4</cp:revision>
  <dcterms:created xsi:type="dcterms:W3CDTF">2021-04-12T09:18:45Z</dcterms:created>
  <dcterms:modified xsi:type="dcterms:W3CDTF">2021-04-12T09:50:00Z</dcterms:modified>
</cp:coreProperties>
</file>