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2" r:id="rId21"/>
    <p:sldId id="281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3636" autoAdjust="0"/>
  </p:normalViewPr>
  <p:slideViewPr>
    <p:cSldViewPr snapToGrid="0">
      <p:cViewPr varScale="1">
        <p:scale>
          <a:sx n="61" d="100"/>
          <a:sy n="61" d="100"/>
        </p:scale>
        <p:origin x="10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E6AF3-8553-428A-81C2-5ABE011E4944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DCA18-400A-4447-8ACC-E6139FF68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029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Plan a simple investigation</a:t>
            </a:r>
            <a:r>
              <a:rPr lang="en-GB" baseline="0" dirty="0" smtClean="0"/>
              <a:t> for next lesson.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DCA18-400A-4447-8ACC-E6139FF688F8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676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A2E33-B62B-4B9A-BD72-BF24BCDAC620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F417-7069-4A69-A5C9-1792FB37AC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558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A2E33-B62B-4B9A-BD72-BF24BCDAC620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F417-7069-4A69-A5C9-1792FB37AC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290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A2E33-B62B-4B9A-BD72-BF24BCDAC620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F417-7069-4A69-A5C9-1792FB37AC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789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A2E33-B62B-4B9A-BD72-BF24BCDAC620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F417-7069-4A69-A5C9-1792FB37AC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247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A2E33-B62B-4B9A-BD72-BF24BCDAC620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F417-7069-4A69-A5C9-1792FB37AC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05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A2E33-B62B-4B9A-BD72-BF24BCDAC620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F417-7069-4A69-A5C9-1792FB37AC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826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A2E33-B62B-4B9A-BD72-BF24BCDAC620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F417-7069-4A69-A5C9-1792FB37AC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699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A2E33-B62B-4B9A-BD72-BF24BCDAC620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F417-7069-4A69-A5C9-1792FB37AC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580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A2E33-B62B-4B9A-BD72-BF24BCDAC620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F417-7069-4A69-A5C9-1792FB37AC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732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A2E33-B62B-4B9A-BD72-BF24BCDAC620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F417-7069-4A69-A5C9-1792FB37AC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281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A2E33-B62B-4B9A-BD72-BF24BCDAC620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F417-7069-4A69-A5C9-1792FB37AC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317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A2E33-B62B-4B9A-BD72-BF24BCDAC620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CF417-7069-4A69-A5C9-1792FB37AC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062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5.jpeg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xplorify.wellcome.ac.uk/en/activities/odd-one-out/mellow-yellow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bbc.co.uk/teach/class-clips-video/science-ks1-ks2-ivys-plant-workshop-parts-of-a-plant/zvdkpg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2801" y="3826375"/>
            <a:ext cx="9144000" cy="2387600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LO: to know what a plant is and name </a:t>
            </a:r>
            <a:r>
              <a:rPr lang="en-GB" sz="3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the key parts.</a:t>
            </a:r>
            <a:r>
              <a:rPr lang="en-GB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en-GB" sz="36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Must: know that plants are living things.</a:t>
            </a:r>
            <a:r>
              <a:rPr lang="en-GB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en-GB" sz="36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en-GB" sz="3600" dirty="0">
                <a:solidFill>
                  <a:srgbClr val="FFC000"/>
                </a:solidFill>
                <a:latin typeface="Comic Sans MS" panose="030F0702030302020204" pitchFamily="66" charset="0"/>
              </a:rPr>
              <a:t>Should: name some common plants.</a:t>
            </a:r>
            <a:r>
              <a:rPr lang="en-GB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en-GB" sz="36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en-GB" sz="3600" dirty="0">
                <a:solidFill>
                  <a:srgbClr val="00B050"/>
                </a:solidFill>
                <a:latin typeface="Comic Sans MS" panose="030F0702030302020204" pitchFamily="66" charset="0"/>
              </a:rPr>
              <a:t>Could: </a:t>
            </a:r>
            <a:r>
              <a:rPr lang="en-GB" sz="3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name the main parts of a plant.</a:t>
            </a:r>
            <a:endParaRPr lang="en-GB" sz="36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75" y="156755"/>
            <a:ext cx="2033591" cy="285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2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Clover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0244" name="Picture 4" descr="plant cl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1268413"/>
            <a:ext cx="8353425" cy="513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99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922337"/>
          </a:xfrm>
        </p:spPr>
        <p:txBody>
          <a:bodyPr/>
          <a:lstStyle/>
          <a:p>
            <a:r>
              <a:rPr lang="en-GB" altLang="en-US"/>
              <a:t>Cow parsley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5364" name="Picture 4" descr="plant cow parsley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1268413"/>
            <a:ext cx="8207375" cy="504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20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993775"/>
          </a:xfrm>
        </p:spPr>
        <p:txBody>
          <a:bodyPr/>
          <a:lstStyle/>
          <a:p>
            <a:r>
              <a:rPr lang="en-GB" altLang="en-US"/>
              <a:t>Shepherd’s purse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4340" name="Picture 4" descr="plant shepherds purs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1052514"/>
            <a:ext cx="8353425" cy="532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85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Rose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1268" name="Picture 4" descr="plant ros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1196975"/>
            <a:ext cx="8123237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63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Poppy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2292" name="Picture 4" descr="plant poppy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1214438"/>
            <a:ext cx="8353425" cy="509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52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Pansy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3316" name="Picture 4" descr="plant pansy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196975"/>
            <a:ext cx="8424862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72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922337"/>
          </a:xfrm>
        </p:spPr>
        <p:txBody>
          <a:bodyPr/>
          <a:lstStyle/>
          <a:p>
            <a:r>
              <a:rPr lang="en-GB" altLang="en-US"/>
              <a:t>Snowdrop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6388" name="Picture 4" descr="plant snowdr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125539"/>
            <a:ext cx="8280400" cy="539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8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/>
          <a:lstStyle/>
          <a:p>
            <a:r>
              <a:rPr lang="en-GB" altLang="en-US"/>
              <a:t>Primrose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1628776"/>
            <a:ext cx="8229600" cy="4525963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17412" name="Picture 4" descr="plant primr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2" b="6126"/>
          <a:stretch>
            <a:fillRect/>
          </a:stretch>
        </p:blipFill>
        <p:spPr bwMode="auto">
          <a:xfrm>
            <a:off x="1919289" y="1052514"/>
            <a:ext cx="835342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5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plant poppy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3" y="333375"/>
            <a:ext cx="1528762" cy="1944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8437" name="Picture 5" descr="plant daisy"/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43475" y="333375"/>
            <a:ext cx="1727200" cy="172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8438" name="Picture 6" descr="plant cow parsle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8333"/>
          <a:stretch>
            <a:fillRect/>
          </a:stretch>
        </p:blipFill>
        <p:spPr bwMode="auto">
          <a:xfrm>
            <a:off x="8472488" y="260351"/>
            <a:ext cx="1905000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8440" name="Picture 8" descr="plant dandel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2636838"/>
            <a:ext cx="1517650" cy="154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8441" name="Picture 9" descr="plant doc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0" r="15338"/>
          <a:stretch>
            <a:fillRect/>
          </a:stretch>
        </p:blipFill>
        <p:spPr bwMode="auto">
          <a:xfrm>
            <a:off x="7319964" y="2636839"/>
            <a:ext cx="1512887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8442" name="Picture 10" descr="plant stinging nettl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16"/>
          <a:stretch>
            <a:fillRect/>
          </a:stretch>
        </p:blipFill>
        <p:spPr bwMode="auto">
          <a:xfrm>
            <a:off x="8759825" y="4724400"/>
            <a:ext cx="1625600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8443" name="Picture 11" descr="plant pans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14"/>
          <a:stretch>
            <a:fillRect/>
          </a:stretch>
        </p:blipFill>
        <p:spPr bwMode="auto">
          <a:xfrm>
            <a:off x="5808663" y="4797426"/>
            <a:ext cx="165735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8444" name="Picture 12" descr="plant ros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33"/>
          <a:stretch>
            <a:fillRect/>
          </a:stretch>
        </p:blipFill>
        <p:spPr bwMode="auto">
          <a:xfrm>
            <a:off x="3792538" y="4797426"/>
            <a:ext cx="1655762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1847851" y="2205039"/>
            <a:ext cx="1871663" cy="504825"/>
          </a:xfrm>
          <a:prstGeom prst="rect">
            <a:avLst/>
          </a:prstGeom>
          <a:noFill/>
          <a:ln w="2857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algn="ctr"/>
            <a:r>
              <a:rPr lang="en-GB" altLang="en-US" sz="2600">
                <a:solidFill>
                  <a:srgbClr val="000000"/>
                </a:solidFill>
                <a:latin typeface="SassoonPrimaryInfantMedium" pitchFamily="2" charset="0"/>
              </a:rPr>
              <a:t>Poppy</a:t>
            </a:r>
            <a:endParaRPr lang="en-GB" altLang="en-US"/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4872038" y="1989139"/>
            <a:ext cx="1871662" cy="504825"/>
          </a:xfrm>
          <a:prstGeom prst="rect">
            <a:avLst/>
          </a:prstGeom>
          <a:noFill/>
          <a:ln w="2857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algn="ctr"/>
            <a:r>
              <a:rPr lang="en-GB" altLang="en-US" sz="2600">
                <a:solidFill>
                  <a:srgbClr val="000000"/>
                </a:solidFill>
                <a:latin typeface="SassoonPrimaryInfantMedium" pitchFamily="2" charset="0"/>
              </a:rPr>
              <a:t>Daisy</a:t>
            </a:r>
            <a:endParaRPr lang="en-GB" altLang="en-US"/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8472488" y="2060575"/>
            <a:ext cx="1871662" cy="503238"/>
          </a:xfrm>
          <a:prstGeom prst="rect">
            <a:avLst/>
          </a:prstGeom>
          <a:noFill/>
          <a:ln w="2857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algn="ctr"/>
            <a:r>
              <a:rPr lang="en-GB" altLang="en-US" sz="2400">
                <a:solidFill>
                  <a:srgbClr val="000000"/>
                </a:solidFill>
                <a:latin typeface="SassoonPrimaryInfantMedium" pitchFamily="2" charset="0"/>
              </a:rPr>
              <a:t>Cow Parsley</a:t>
            </a:r>
            <a:endParaRPr lang="en-GB" altLang="en-US"/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1847851" y="4508500"/>
            <a:ext cx="1871663" cy="503238"/>
          </a:xfrm>
          <a:prstGeom prst="rect">
            <a:avLst/>
          </a:prstGeom>
          <a:noFill/>
          <a:ln w="2857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algn="ctr"/>
            <a:r>
              <a:rPr lang="en-GB" altLang="en-US" sz="2800">
                <a:solidFill>
                  <a:srgbClr val="000000"/>
                </a:solidFill>
                <a:latin typeface="SassoonPrimaryInfantMedium" pitchFamily="2" charset="0"/>
              </a:rPr>
              <a:t>Buttercup</a:t>
            </a:r>
            <a:endParaRPr lang="en-GB" altLang="en-US" sz="2800"/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3719513" y="6165850"/>
            <a:ext cx="1871662" cy="503238"/>
          </a:xfrm>
          <a:prstGeom prst="rect">
            <a:avLst/>
          </a:prstGeom>
          <a:noFill/>
          <a:ln w="2857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algn="ctr"/>
            <a:r>
              <a:rPr lang="en-GB" altLang="en-US" sz="2600">
                <a:solidFill>
                  <a:srgbClr val="000000"/>
                </a:solidFill>
                <a:latin typeface="SassoonPrimaryInfantMedium" pitchFamily="2" charset="0"/>
              </a:rPr>
              <a:t>Rose</a:t>
            </a:r>
            <a:endParaRPr lang="en-GB" altLang="en-US"/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7104063" y="4149725"/>
            <a:ext cx="1871662" cy="503238"/>
          </a:xfrm>
          <a:prstGeom prst="rect">
            <a:avLst/>
          </a:prstGeom>
          <a:noFill/>
          <a:ln w="2857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algn="ctr"/>
            <a:r>
              <a:rPr lang="en-GB" altLang="en-US" sz="2600">
                <a:solidFill>
                  <a:srgbClr val="000000"/>
                </a:solidFill>
                <a:latin typeface="SassoonPrimaryInfantMedium" pitchFamily="2" charset="0"/>
              </a:rPr>
              <a:t>Dock</a:t>
            </a:r>
            <a:endParaRPr lang="en-GB" altLang="en-US"/>
          </a:p>
        </p:txBody>
      </p:sp>
      <p:pic>
        <p:nvPicPr>
          <p:cNvPr id="18451" name="Picture 19" descr="plant buttercup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8" t="6953" b="6084"/>
          <a:stretch>
            <a:fillRect/>
          </a:stretch>
        </p:blipFill>
        <p:spPr bwMode="auto">
          <a:xfrm>
            <a:off x="1992313" y="3052764"/>
            <a:ext cx="15113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5735638" y="6165850"/>
            <a:ext cx="1871662" cy="503238"/>
          </a:xfrm>
          <a:prstGeom prst="rect">
            <a:avLst/>
          </a:prstGeom>
          <a:noFill/>
          <a:ln w="2857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algn="ctr"/>
            <a:r>
              <a:rPr lang="en-GB" altLang="en-US" sz="2600">
                <a:solidFill>
                  <a:srgbClr val="000000"/>
                </a:solidFill>
                <a:latin typeface="SassoonPrimaryInfantMedium" pitchFamily="2" charset="0"/>
              </a:rPr>
              <a:t>Pansy</a:t>
            </a:r>
            <a:endParaRPr lang="en-GB" altLang="en-US"/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5016501" y="4149725"/>
            <a:ext cx="1871663" cy="503238"/>
          </a:xfrm>
          <a:prstGeom prst="rect">
            <a:avLst/>
          </a:prstGeom>
          <a:noFill/>
          <a:ln w="2857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algn="ctr"/>
            <a:r>
              <a:rPr lang="en-GB" altLang="en-US" sz="2600">
                <a:solidFill>
                  <a:srgbClr val="000000"/>
                </a:solidFill>
                <a:latin typeface="SassoonPrimaryInfantMedium" pitchFamily="2" charset="0"/>
              </a:rPr>
              <a:t>Dandelion</a:t>
            </a:r>
            <a:endParaRPr lang="en-GB" altLang="en-US"/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8543926" y="6165851"/>
            <a:ext cx="1871663" cy="504825"/>
          </a:xfrm>
          <a:prstGeom prst="rect">
            <a:avLst/>
          </a:prstGeom>
          <a:noFill/>
          <a:ln w="2857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algn="ctr"/>
            <a:r>
              <a:rPr lang="en-GB" altLang="en-US" sz="2000">
                <a:solidFill>
                  <a:srgbClr val="000000"/>
                </a:solidFill>
                <a:latin typeface="SassoonPrimaryInfantMedium" pitchFamily="2" charset="0"/>
              </a:rPr>
              <a:t>Stinging Nettle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7141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870269" cy="1325563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Activity 1: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5131526" cy="2080169"/>
          </a:xfrm>
        </p:spPr>
        <p:txBody>
          <a:bodyPr/>
          <a:lstStyle/>
          <a:p>
            <a:r>
              <a:rPr lang="en-GB" dirty="0" smtClean="0"/>
              <a:t>Can you name the parts of a plant? </a:t>
            </a:r>
          </a:p>
          <a:p>
            <a:r>
              <a:rPr lang="en-GB" dirty="0" smtClean="0"/>
              <a:t>What is the function of each part?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325" y="140833"/>
            <a:ext cx="5035732" cy="64451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22869" y="1690688"/>
            <a:ext cx="1149531" cy="660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500949" y="3767750"/>
            <a:ext cx="1149531" cy="660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9578341" y="1360375"/>
            <a:ext cx="1342208" cy="660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9884229" y="3437437"/>
            <a:ext cx="1219200" cy="660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64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Warm up: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78832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explorify.wellcome.ac.uk/en/activities/odd-one-out/mellow-yellow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282" y="2519770"/>
            <a:ext cx="7037527" cy="399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323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Functions: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200" b="1" dirty="0" smtClean="0">
                <a:latin typeface="Comic Sans MS" panose="030F0702030302020204" pitchFamily="66" charset="0"/>
              </a:rPr>
              <a:t>Flower: </a:t>
            </a:r>
            <a:r>
              <a:rPr lang="en-GB" sz="3200" dirty="0" smtClean="0">
                <a:latin typeface="Comic Sans MS" panose="030F0702030302020204" pitchFamily="66" charset="0"/>
              </a:rPr>
              <a:t>attracts bees and insects to pollinate the plant.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3200" b="1" dirty="0" smtClean="0">
                <a:latin typeface="Comic Sans MS" panose="030F0702030302020204" pitchFamily="66" charset="0"/>
              </a:rPr>
              <a:t>Stem: </a:t>
            </a:r>
            <a:r>
              <a:rPr lang="en-GB" sz="3200" dirty="0" smtClean="0">
                <a:latin typeface="Comic Sans MS" panose="030F0702030302020204" pitchFamily="66" charset="0"/>
              </a:rPr>
              <a:t>holds the plan upright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3200" b="1" dirty="0" smtClean="0">
                <a:latin typeface="Comic Sans MS" panose="030F0702030302020204" pitchFamily="66" charset="0"/>
              </a:rPr>
              <a:t>Leaves: </a:t>
            </a:r>
            <a:r>
              <a:rPr lang="en-GB" sz="3200" dirty="0" smtClean="0">
                <a:latin typeface="Comic Sans MS" panose="030F0702030302020204" pitchFamily="66" charset="0"/>
              </a:rPr>
              <a:t>make food for the plant using the sun.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3200" b="1" dirty="0" smtClean="0">
                <a:latin typeface="Comic Sans MS" panose="030F0702030302020204" pitchFamily="66" charset="0"/>
              </a:rPr>
              <a:t>Roots: </a:t>
            </a:r>
            <a:r>
              <a:rPr lang="en-GB" sz="3200" dirty="0" smtClean="0">
                <a:latin typeface="Comic Sans MS" panose="030F0702030302020204" pitchFamily="66" charset="0"/>
              </a:rPr>
              <a:t>takes up water and nutrients from the soil. 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plant snowdro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310" y="313610"/>
            <a:ext cx="2111978" cy="137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plant dais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71364" y="164306"/>
            <a:ext cx="1727200" cy="172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7" name="Picture 19" descr="plant buttercu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8" t="6953" b="6084"/>
          <a:stretch>
            <a:fillRect/>
          </a:stretch>
        </p:blipFill>
        <p:spPr bwMode="auto">
          <a:xfrm>
            <a:off x="5116127" y="164306"/>
            <a:ext cx="1722849" cy="166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56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-Point Star 4"/>
          <p:cNvSpPr/>
          <p:nvPr/>
        </p:nvSpPr>
        <p:spPr>
          <a:xfrm>
            <a:off x="8623733" y="3554193"/>
            <a:ext cx="3153105" cy="301121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Carousel activities: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9597"/>
            <a:ext cx="10515600" cy="435133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GB" sz="3600" dirty="0" smtClean="0"/>
              <a:t>1) sketch a plant using pencils</a:t>
            </a:r>
          </a:p>
          <a:p>
            <a:pPr>
              <a:lnSpc>
                <a:spcPct val="200000"/>
              </a:lnSpc>
            </a:pPr>
            <a:r>
              <a:rPr lang="en-GB" sz="3600" dirty="0" smtClean="0"/>
              <a:t>2) paint a plant at the painting station.</a:t>
            </a:r>
          </a:p>
          <a:p>
            <a:pPr>
              <a:lnSpc>
                <a:spcPct val="200000"/>
              </a:lnSpc>
            </a:pPr>
            <a:r>
              <a:rPr lang="en-GB" sz="3600" dirty="0" smtClean="0"/>
              <a:t>3) use post-it notes to label a real plant</a:t>
            </a:r>
            <a:r>
              <a:rPr lang="en-GB" dirty="0" smtClean="0"/>
              <a:t>.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929846" y="4619295"/>
            <a:ext cx="2540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Comic Sans MS" panose="030F0702030302020204" pitchFamily="66" charset="0"/>
              </a:rPr>
              <a:t>Challenge: can you label the functions of each part of the plant?</a:t>
            </a:r>
            <a:endParaRPr lang="en-GB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plant dandelion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598" y="567776"/>
            <a:ext cx="2380125" cy="158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14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Plenary: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2416629" y="1319349"/>
            <a:ext cx="8634547" cy="4336869"/>
          </a:xfrm>
          <a:prstGeom prst="cloudCallout">
            <a:avLst>
              <a:gd name="adj1" fmla="val -54252"/>
              <a:gd name="adj2" fmla="val 57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What do plants need to grow? Discuss together. How can we find out?</a:t>
            </a:r>
            <a:endParaRPr lang="en-GB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87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Main Teach: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www.bbc.co.uk/teach/class-clips-video/science-ks1-ks2-ivys-plant-workshop-parts-of-a-plant/zvdkpg8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137" y="2886892"/>
            <a:ext cx="4734650" cy="37045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3043646"/>
            <a:ext cx="4987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Plants are living things.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397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Dandelion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124" name="Picture 4" descr="plant dandelio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1268414"/>
            <a:ext cx="7861300" cy="523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2519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Daisy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076" name="Picture 4" descr="plant dais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4" y="1557339"/>
            <a:ext cx="5832475" cy="446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88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Stinging nettle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4" descr="plant stinging net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1268414"/>
            <a:ext cx="8353425" cy="535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1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Dock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172" name="Picture 4" descr="plant d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1412876"/>
            <a:ext cx="8208963" cy="486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09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White dead nettle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196" name="Picture 4" descr="plant white dead net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1341438"/>
            <a:ext cx="8207375" cy="477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64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Buttercup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220" name="Picture 4" descr="plant butterc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3" b="6084"/>
          <a:stretch>
            <a:fillRect/>
          </a:stretch>
        </p:blipFill>
        <p:spPr bwMode="auto">
          <a:xfrm>
            <a:off x="1919288" y="1268414"/>
            <a:ext cx="8280400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54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194</Words>
  <Application>Microsoft Office PowerPoint</Application>
  <PresentationFormat>Widescreen</PresentationFormat>
  <Paragraphs>46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Comic Sans MS</vt:lpstr>
      <vt:lpstr>SassoonPrimaryInfantMedium</vt:lpstr>
      <vt:lpstr>Office Theme</vt:lpstr>
      <vt:lpstr>LO: to know what a plant is and name the key parts. Must: know that plants are living things. Should: name some common plants. Could: name the main parts of a plant.</vt:lpstr>
      <vt:lpstr>Warm up: </vt:lpstr>
      <vt:lpstr>Main Teach:</vt:lpstr>
      <vt:lpstr>Dandelion</vt:lpstr>
      <vt:lpstr>Daisy</vt:lpstr>
      <vt:lpstr>Stinging nettle</vt:lpstr>
      <vt:lpstr>Dock</vt:lpstr>
      <vt:lpstr>White dead nettle</vt:lpstr>
      <vt:lpstr>Buttercup</vt:lpstr>
      <vt:lpstr>Clover</vt:lpstr>
      <vt:lpstr>Cow parsley</vt:lpstr>
      <vt:lpstr>Shepherd’s purse</vt:lpstr>
      <vt:lpstr>Rose</vt:lpstr>
      <vt:lpstr>Poppy</vt:lpstr>
      <vt:lpstr>Pansy</vt:lpstr>
      <vt:lpstr>Snowdrop</vt:lpstr>
      <vt:lpstr>Primrose</vt:lpstr>
      <vt:lpstr>PowerPoint Presentation</vt:lpstr>
      <vt:lpstr>Activity 1:</vt:lpstr>
      <vt:lpstr>Functions:</vt:lpstr>
      <vt:lpstr>Carousel activities: </vt:lpstr>
      <vt:lpstr>Plenary: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LO: to record what we know and what we want to find out about plants.  Must: share ideas with a partner.  Should: record what I know about plants. Could: record what I would like to find out about plants.</dc:title>
  <dc:creator>Gemma Bleakley</dc:creator>
  <cp:lastModifiedBy>Gemma Bleakley</cp:lastModifiedBy>
  <cp:revision>11</cp:revision>
  <dcterms:created xsi:type="dcterms:W3CDTF">2021-04-12T09:18:45Z</dcterms:created>
  <dcterms:modified xsi:type="dcterms:W3CDTF">2021-04-12T12:09:36Z</dcterms:modified>
</cp:coreProperties>
</file>