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3" r:id="rId4"/>
    <p:sldId id="281" r:id="rId5"/>
    <p:sldId id="282" r:id="rId6"/>
    <p:sldId id="283" r:id="rId7"/>
    <p:sldId id="284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3636" autoAdjust="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E6AF3-8553-428A-81C2-5ABE011E4944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DCA18-400A-4447-8ACC-E6139FF688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02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Share ideas about what plants need to grow? How can we find out the</a:t>
            </a:r>
            <a:r>
              <a:rPr lang="en-GB" baseline="0" dirty="0" smtClean="0"/>
              <a:t> answers to our questions?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DCA18-400A-4447-8ACC-E6139FF688F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353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Plan a simple investigation</a:t>
            </a:r>
            <a:r>
              <a:rPr lang="en-GB" baseline="0" dirty="0" smtClean="0"/>
              <a:t> for next lesson.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DCA18-400A-4447-8ACC-E6139FF688F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76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55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29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78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24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0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82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9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8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32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8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31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A2E33-B62B-4B9A-BD72-BF24BCDAC620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CF417-7069-4A69-A5C9-1792FB37A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0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xplorify.wellcome.ac.uk/en/activities/odd-one-out/types-of-leav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2801" y="3826375"/>
            <a:ext cx="9144000" cy="2387600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investigate what plants need to grow. </a:t>
            </a:r>
            <a:b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Must: explain what you want to find out.  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set up a simple experiment</a:t>
            </a: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b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36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observe and record your findings.</a:t>
            </a:r>
            <a:endParaRPr lang="en-GB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75" y="156755"/>
            <a:ext cx="2033591" cy="285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Warm up: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78832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explorify.wellcome.ac.uk/en/activities/odd-one-out/types-of-leaves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844" y="2477156"/>
            <a:ext cx="6515921" cy="398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2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083" y="97523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Our questions: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5722883" y="365126"/>
            <a:ext cx="6195848" cy="3119054"/>
          </a:xfrm>
          <a:prstGeom prst="cloudCallout">
            <a:avLst>
              <a:gd name="adj1" fmla="val -60430"/>
              <a:gd name="adj2" fmla="val 53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 smtClean="0">
                <a:latin typeface="Comic Sans MS" panose="030F0702030302020204" pitchFamily="66" charset="0"/>
              </a:rPr>
              <a:t>What do plants need to grow?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722883" y="3484180"/>
            <a:ext cx="6195848" cy="3119054"/>
          </a:xfrm>
          <a:prstGeom prst="cloudCallout">
            <a:avLst>
              <a:gd name="adj1" fmla="val -57885"/>
              <a:gd name="adj2" fmla="val -308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 smtClean="0">
                <a:latin typeface="Comic Sans MS" panose="030F0702030302020204" pitchFamily="66" charset="0"/>
              </a:rPr>
              <a:t>Will plants grow in the dark?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0" y="3938862"/>
            <a:ext cx="5139558" cy="2493469"/>
          </a:xfrm>
          <a:prstGeom prst="cloudCallout">
            <a:avLst>
              <a:gd name="adj1" fmla="val 55828"/>
              <a:gd name="adj2" fmla="val -58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 smtClean="0">
                <a:latin typeface="Comic Sans MS" panose="030F0702030302020204" pitchFamily="66" charset="0"/>
              </a:rPr>
              <a:t>Do plants need soil?</a:t>
            </a:r>
            <a:endParaRPr lang="en-GB" sz="4800" dirty="0">
              <a:latin typeface="Comic Sans MS" panose="030F0702030302020204" pitchFamily="66" charset="0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315311" y="1211209"/>
            <a:ext cx="5115910" cy="2446391"/>
          </a:xfrm>
          <a:prstGeom prst="cloudCallout">
            <a:avLst>
              <a:gd name="adj1" fmla="val 48045"/>
              <a:gd name="adj2" fmla="val 51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What happens if you don’t water a plant?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9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704" y="144408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Our experiment: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35117" y="1340069"/>
            <a:ext cx="4619297" cy="2490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Light/ no light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63255" y="1340069"/>
            <a:ext cx="4619297" cy="2490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Soil/ no soil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35117" y="4130566"/>
            <a:ext cx="4619297" cy="2490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Water/ no water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63255" y="4130566"/>
            <a:ext cx="4619297" cy="2490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Light, water and soil.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1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 have the following equipment: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Cress seeds</a:t>
            </a:r>
          </a:p>
          <a:p>
            <a:r>
              <a:rPr lang="en-GB" dirty="0" smtClean="0"/>
              <a:t>Water</a:t>
            </a:r>
          </a:p>
          <a:p>
            <a:r>
              <a:rPr lang="en-GB" dirty="0" smtClean="0"/>
              <a:t>Paper towels</a:t>
            </a:r>
          </a:p>
          <a:p>
            <a:r>
              <a:rPr lang="en-GB" dirty="0" smtClean="0"/>
              <a:t>Soil</a:t>
            </a:r>
          </a:p>
          <a:p>
            <a:r>
              <a:rPr lang="en-GB" dirty="0" smtClean="0"/>
              <a:t>Petri dishes</a:t>
            </a:r>
          </a:p>
          <a:p>
            <a:r>
              <a:rPr lang="en-GB" dirty="0" smtClean="0"/>
              <a:t>Dark box</a:t>
            </a:r>
          </a:p>
          <a:p>
            <a:endParaRPr lang="en-GB" dirty="0"/>
          </a:p>
        </p:txBody>
      </p:sp>
      <p:pic>
        <p:nvPicPr>
          <p:cNvPr id="1026" name="Picture 2" descr="Dark vs light - Cressinfo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0948">
            <a:off x="7894042" y="1343846"/>
            <a:ext cx="3556979" cy="200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lant Experiment #3 – Can Plants Live Without Water? – Mrs. Temple –  Division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359" y="3634867"/>
            <a:ext cx="3107704" cy="233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8471338" y="3423550"/>
            <a:ext cx="3720662" cy="2753413"/>
          </a:xfrm>
          <a:prstGeom prst="cloudCallout">
            <a:avLst>
              <a:gd name="adj1" fmla="val -70833"/>
              <a:gd name="adj2" fmla="val 539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Discuss with a partner how you might set up a simple experiment to find out what plants need to survive.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3156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Example: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NGSS 5-LS1-1 What Do Plants Need to Grow? Experiment Setup - YouTub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30" t="6435" r="14878" b="39943"/>
          <a:stretch/>
        </p:blipFill>
        <p:spPr bwMode="auto">
          <a:xfrm>
            <a:off x="1696107" y="1690688"/>
            <a:ext cx="8799786" cy="3830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37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Task: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Set up your experiment with a partner.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pPr marL="514350" indent="-514350">
              <a:buAutoNum type="arabicParenR"/>
            </a:pPr>
            <a:r>
              <a:rPr lang="en-GB" dirty="0" smtClean="0">
                <a:latin typeface="Comic Sans MS" panose="030F0702030302020204" pitchFamily="66" charset="0"/>
              </a:rPr>
              <a:t>light/ no light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Comic Sans MS" panose="030F0702030302020204" pitchFamily="66" charset="0"/>
              </a:rPr>
              <a:t>Water/ no water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Comic Sans MS" panose="030F0702030302020204" pitchFamily="66" charset="0"/>
              </a:rPr>
              <a:t>Soil/ no soil</a:t>
            </a:r>
          </a:p>
          <a:p>
            <a:pPr marL="514350" indent="-514350">
              <a:buAutoNum type="arabicParenR"/>
            </a:pPr>
            <a:r>
              <a:rPr lang="en-GB" dirty="0" smtClean="0">
                <a:latin typeface="Comic Sans MS" panose="030F0702030302020204" pitchFamily="66" charset="0"/>
              </a:rPr>
              <a:t>Has all resources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362497" y="3153103"/>
            <a:ext cx="4351282" cy="2837794"/>
          </a:xfrm>
          <a:prstGeom prst="cloudCallout">
            <a:avLst>
              <a:gd name="adj1" fmla="val -57427"/>
              <a:gd name="adj2" fmla="val 51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How will you record your results? Hint: table? photos? Written record?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878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970691" y="1319349"/>
            <a:ext cx="9080486" cy="4336869"/>
          </a:xfrm>
          <a:prstGeom prst="cloudCallout">
            <a:avLst>
              <a:gd name="adj1" fmla="val -54252"/>
              <a:gd name="adj2" fmla="val 57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What do you think will happen to the seeds? Which seed do you think will grow? Why?</a:t>
            </a:r>
            <a:endParaRPr lang="en-GB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87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200</Words>
  <Application>Microsoft Office PowerPoint</Application>
  <PresentationFormat>Widescreen</PresentationFormat>
  <Paragraphs>36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LO: to investigate what plants need to grow.  Must: explain what you want to find out.   Should: set up a simple experiment. Could: observe and record your findings.</vt:lpstr>
      <vt:lpstr>Warm up: </vt:lpstr>
      <vt:lpstr>Our questions:</vt:lpstr>
      <vt:lpstr>Our experiment: </vt:lpstr>
      <vt:lpstr>You have the following equipment: </vt:lpstr>
      <vt:lpstr>Example: </vt:lpstr>
      <vt:lpstr>Task:</vt:lpstr>
      <vt:lpstr>Plenary: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record what we know and what we want to find out about plants.  Must: share ideas with a partner.  Should: record what I know about plants. Could: record what I would like to find out about plants.</dc:title>
  <dc:creator>Gemma Bleakley</dc:creator>
  <cp:lastModifiedBy>Gemma Bleakley</cp:lastModifiedBy>
  <cp:revision>13</cp:revision>
  <dcterms:created xsi:type="dcterms:W3CDTF">2021-04-12T09:18:45Z</dcterms:created>
  <dcterms:modified xsi:type="dcterms:W3CDTF">2021-04-12T12:39:52Z</dcterms:modified>
</cp:coreProperties>
</file>