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320" r:id="rId2"/>
    <p:sldId id="322" r:id="rId3"/>
    <p:sldId id="321" r:id="rId4"/>
    <p:sldId id="323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B350"/>
    <a:srgbClr val="3F9DA7"/>
    <a:srgbClr val="253746"/>
    <a:srgbClr val="004A76"/>
    <a:srgbClr val="6EBFC8"/>
    <a:srgbClr val="AED2BC"/>
    <a:srgbClr val="87BB9B"/>
    <a:srgbClr val="F7E3FD"/>
    <a:srgbClr val="6C3FAF"/>
    <a:srgbClr val="5632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0FC505A-543E-40D5-B89C-69B4B74C5EF8}" v="10" dt="2020-05-26T18:54:20.37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783" autoAdjust="0"/>
    <p:restoredTop sz="94249" autoAdjust="0"/>
  </p:normalViewPr>
  <p:slideViewPr>
    <p:cSldViewPr snapToGrid="0">
      <p:cViewPr varScale="1">
        <p:scale>
          <a:sx n="64" d="100"/>
          <a:sy n="64" d="100"/>
        </p:scale>
        <p:origin x="81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>
        <p:scale>
          <a:sx n="80" d="100"/>
          <a:sy n="80" d="100"/>
        </p:scale>
        <p:origin x="2256" y="-7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nnie Kerwin" userId="89cc6116eb6c0dac" providerId="LiveId" clId="{70FC505A-543E-40D5-B89C-69B4B74C5EF8}"/>
    <pc:docChg chg="delSld modSld">
      <pc:chgData name="Jennie Kerwin" userId="89cc6116eb6c0dac" providerId="LiveId" clId="{70FC505A-543E-40D5-B89C-69B4B74C5EF8}" dt="2020-05-26T18:54:37.119" v="73" actId="1076"/>
      <pc:docMkLst>
        <pc:docMk/>
      </pc:docMkLst>
      <pc:sldChg chg="del">
        <pc:chgData name="Jennie Kerwin" userId="89cc6116eb6c0dac" providerId="LiveId" clId="{70FC505A-543E-40D5-B89C-69B4B74C5EF8}" dt="2020-05-26T18:51:25.689" v="9" actId="2696"/>
        <pc:sldMkLst>
          <pc:docMk/>
          <pc:sldMk cId="2047842423" sldId="279"/>
        </pc:sldMkLst>
      </pc:sldChg>
      <pc:sldChg chg="del">
        <pc:chgData name="Jennie Kerwin" userId="89cc6116eb6c0dac" providerId="LiveId" clId="{70FC505A-543E-40D5-B89C-69B4B74C5EF8}" dt="2020-05-26T18:52:18.653" v="41" actId="2696"/>
        <pc:sldMkLst>
          <pc:docMk/>
          <pc:sldMk cId="3262603198" sldId="280"/>
        </pc:sldMkLst>
      </pc:sldChg>
      <pc:sldChg chg="del">
        <pc:chgData name="Jennie Kerwin" userId="89cc6116eb6c0dac" providerId="LiveId" clId="{70FC505A-543E-40D5-B89C-69B4B74C5EF8}" dt="2020-05-26T18:51:24.047" v="1" actId="2696"/>
        <pc:sldMkLst>
          <pc:docMk/>
          <pc:sldMk cId="2754893100" sldId="284"/>
        </pc:sldMkLst>
      </pc:sldChg>
      <pc:sldChg chg="del">
        <pc:chgData name="Jennie Kerwin" userId="89cc6116eb6c0dac" providerId="LiveId" clId="{70FC505A-543E-40D5-B89C-69B4B74C5EF8}" dt="2020-05-26T18:51:24.247" v="2" actId="2696"/>
        <pc:sldMkLst>
          <pc:docMk/>
          <pc:sldMk cId="1450291885" sldId="285"/>
        </pc:sldMkLst>
      </pc:sldChg>
      <pc:sldChg chg="del">
        <pc:chgData name="Jennie Kerwin" userId="89cc6116eb6c0dac" providerId="LiveId" clId="{70FC505A-543E-40D5-B89C-69B4B74C5EF8}" dt="2020-05-26T18:51:24.999" v="6" actId="2696"/>
        <pc:sldMkLst>
          <pc:docMk/>
          <pc:sldMk cId="499201509" sldId="286"/>
        </pc:sldMkLst>
      </pc:sldChg>
      <pc:sldChg chg="del">
        <pc:chgData name="Jennie Kerwin" userId="89cc6116eb6c0dac" providerId="LiveId" clId="{70FC505A-543E-40D5-B89C-69B4B74C5EF8}" dt="2020-05-26T18:51:23.827" v="0" actId="2696"/>
        <pc:sldMkLst>
          <pc:docMk/>
          <pc:sldMk cId="2966993120" sldId="287"/>
        </pc:sldMkLst>
      </pc:sldChg>
      <pc:sldChg chg="del">
        <pc:chgData name="Jennie Kerwin" userId="89cc6116eb6c0dac" providerId="LiveId" clId="{70FC505A-543E-40D5-B89C-69B4B74C5EF8}" dt="2020-05-26T18:51:27.287" v="11" actId="2696"/>
        <pc:sldMkLst>
          <pc:docMk/>
          <pc:sldMk cId="2814342108" sldId="291"/>
        </pc:sldMkLst>
      </pc:sldChg>
      <pc:sldChg chg="del">
        <pc:chgData name="Jennie Kerwin" userId="89cc6116eb6c0dac" providerId="LiveId" clId="{70FC505A-543E-40D5-B89C-69B4B74C5EF8}" dt="2020-05-26T18:52:17.863" v="40" actId="2696"/>
        <pc:sldMkLst>
          <pc:docMk/>
          <pc:sldMk cId="699442459" sldId="292"/>
        </pc:sldMkLst>
      </pc:sldChg>
      <pc:sldChg chg="del">
        <pc:chgData name="Jennie Kerwin" userId="89cc6116eb6c0dac" providerId="LiveId" clId="{70FC505A-543E-40D5-B89C-69B4B74C5EF8}" dt="2020-05-26T18:51:25.399" v="8" actId="2696"/>
        <pc:sldMkLst>
          <pc:docMk/>
          <pc:sldMk cId="997025499" sldId="293"/>
        </pc:sldMkLst>
      </pc:sldChg>
      <pc:sldChg chg="del">
        <pc:chgData name="Jennie Kerwin" userId="89cc6116eb6c0dac" providerId="LiveId" clId="{70FC505A-543E-40D5-B89C-69B4B74C5EF8}" dt="2020-05-26T18:51:28.657" v="12" actId="2696"/>
        <pc:sldMkLst>
          <pc:docMk/>
          <pc:sldMk cId="3067360474" sldId="294"/>
        </pc:sldMkLst>
      </pc:sldChg>
      <pc:sldChg chg="del">
        <pc:chgData name="Jennie Kerwin" userId="89cc6116eb6c0dac" providerId="LiveId" clId="{70FC505A-543E-40D5-B89C-69B4B74C5EF8}" dt="2020-05-26T18:51:37.912" v="19" actId="2696"/>
        <pc:sldMkLst>
          <pc:docMk/>
          <pc:sldMk cId="2953885638" sldId="295"/>
        </pc:sldMkLst>
      </pc:sldChg>
      <pc:sldChg chg="del">
        <pc:chgData name="Jennie Kerwin" userId="89cc6116eb6c0dac" providerId="LiveId" clId="{70FC505A-543E-40D5-B89C-69B4B74C5EF8}" dt="2020-05-26T18:52:12.021" v="27" actId="2696"/>
        <pc:sldMkLst>
          <pc:docMk/>
          <pc:sldMk cId="1913354857" sldId="296"/>
        </pc:sldMkLst>
      </pc:sldChg>
      <pc:sldChg chg="del">
        <pc:chgData name="Jennie Kerwin" userId="89cc6116eb6c0dac" providerId="LiveId" clId="{70FC505A-543E-40D5-B89C-69B4B74C5EF8}" dt="2020-05-26T18:51:29.098" v="14" actId="2696"/>
        <pc:sldMkLst>
          <pc:docMk/>
          <pc:sldMk cId="4012852817" sldId="299"/>
        </pc:sldMkLst>
      </pc:sldChg>
      <pc:sldChg chg="del">
        <pc:chgData name="Jennie Kerwin" userId="89cc6116eb6c0dac" providerId="LiveId" clId="{70FC505A-543E-40D5-B89C-69B4B74C5EF8}" dt="2020-05-26T18:51:36.182" v="18" actId="2696"/>
        <pc:sldMkLst>
          <pc:docMk/>
          <pc:sldMk cId="2544272298" sldId="301"/>
        </pc:sldMkLst>
      </pc:sldChg>
      <pc:sldChg chg="del">
        <pc:chgData name="Jennie Kerwin" userId="89cc6116eb6c0dac" providerId="LiveId" clId="{70FC505A-543E-40D5-B89C-69B4B74C5EF8}" dt="2020-05-26T18:51:50.433" v="22" actId="2696"/>
        <pc:sldMkLst>
          <pc:docMk/>
          <pc:sldMk cId="60076450" sldId="302"/>
        </pc:sldMkLst>
      </pc:sldChg>
      <pc:sldChg chg="del">
        <pc:chgData name="Jennie Kerwin" userId="89cc6116eb6c0dac" providerId="LiveId" clId="{70FC505A-543E-40D5-B89C-69B4B74C5EF8}" dt="2020-05-26T18:52:11.171" v="26" actId="2696"/>
        <pc:sldMkLst>
          <pc:docMk/>
          <pc:sldMk cId="3900644939" sldId="304"/>
        </pc:sldMkLst>
      </pc:sldChg>
      <pc:sldChg chg="del">
        <pc:chgData name="Jennie Kerwin" userId="89cc6116eb6c0dac" providerId="LiveId" clId="{70FC505A-543E-40D5-B89C-69B4B74C5EF8}" dt="2020-05-26T18:52:13.441" v="29" actId="2696"/>
        <pc:sldMkLst>
          <pc:docMk/>
          <pc:sldMk cId="1823279124" sldId="305"/>
        </pc:sldMkLst>
      </pc:sldChg>
      <pc:sldChg chg="del">
        <pc:chgData name="Jennie Kerwin" userId="89cc6116eb6c0dac" providerId="LiveId" clId="{70FC505A-543E-40D5-B89C-69B4B74C5EF8}" dt="2020-05-26T18:52:12.751" v="28" actId="2696"/>
        <pc:sldMkLst>
          <pc:docMk/>
          <pc:sldMk cId="3998144793" sldId="306"/>
        </pc:sldMkLst>
      </pc:sldChg>
      <pc:sldChg chg="del">
        <pc:chgData name="Jennie Kerwin" userId="89cc6116eb6c0dac" providerId="LiveId" clId="{70FC505A-543E-40D5-B89C-69B4B74C5EF8}" dt="2020-05-26T18:52:16.063" v="34" actId="2696"/>
        <pc:sldMkLst>
          <pc:docMk/>
          <pc:sldMk cId="1752209847" sldId="307"/>
        </pc:sldMkLst>
      </pc:sldChg>
      <pc:sldChg chg="del">
        <pc:chgData name="Jennie Kerwin" userId="89cc6116eb6c0dac" providerId="LiveId" clId="{70FC505A-543E-40D5-B89C-69B4B74C5EF8}" dt="2020-05-26T18:52:16.973" v="36" actId="2696"/>
        <pc:sldMkLst>
          <pc:docMk/>
          <pc:sldMk cId="225350417" sldId="308"/>
        </pc:sldMkLst>
      </pc:sldChg>
      <pc:sldChg chg="del">
        <pc:chgData name="Jennie Kerwin" userId="89cc6116eb6c0dac" providerId="LiveId" clId="{70FC505A-543E-40D5-B89C-69B4B74C5EF8}" dt="2020-05-26T18:52:17.453" v="38" actId="2696"/>
        <pc:sldMkLst>
          <pc:docMk/>
          <pc:sldMk cId="582812040" sldId="309"/>
        </pc:sldMkLst>
      </pc:sldChg>
      <pc:sldChg chg="del">
        <pc:chgData name="Jennie Kerwin" userId="89cc6116eb6c0dac" providerId="LiveId" clId="{70FC505A-543E-40D5-B89C-69B4B74C5EF8}" dt="2020-05-26T18:52:17.643" v="39" actId="2696"/>
        <pc:sldMkLst>
          <pc:docMk/>
          <pc:sldMk cId="1568760417" sldId="310"/>
        </pc:sldMkLst>
      </pc:sldChg>
      <pc:sldChg chg="del">
        <pc:chgData name="Jennie Kerwin" userId="89cc6116eb6c0dac" providerId="LiveId" clId="{70FC505A-543E-40D5-B89C-69B4B74C5EF8}" dt="2020-05-26T18:51:24.809" v="5" actId="2696"/>
        <pc:sldMkLst>
          <pc:docMk/>
          <pc:sldMk cId="1776576138" sldId="311"/>
        </pc:sldMkLst>
      </pc:sldChg>
      <pc:sldChg chg="del">
        <pc:chgData name="Jennie Kerwin" userId="89cc6116eb6c0dac" providerId="LiveId" clId="{70FC505A-543E-40D5-B89C-69B4B74C5EF8}" dt="2020-05-26T18:51:24.437" v="3" actId="2696"/>
        <pc:sldMkLst>
          <pc:docMk/>
          <pc:sldMk cId="3659112185" sldId="312"/>
        </pc:sldMkLst>
      </pc:sldChg>
      <pc:sldChg chg="del">
        <pc:chgData name="Jennie Kerwin" userId="89cc6116eb6c0dac" providerId="LiveId" clId="{70FC505A-543E-40D5-B89C-69B4B74C5EF8}" dt="2020-05-26T18:51:24.637" v="4" actId="2696"/>
        <pc:sldMkLst>
          <pc:docMk/>
          <pc:sldMk cId="3659112185" sldId="313"/>
        </pc:sldMkLst>
      </pc:sldChg>
      <pc:sldChg chg="del">
        <pc:chgData name="Jennie Kerwin" userId="89cc6116eb6c0dac" providerId="LiveId" clId="{70FC505A-543E-40D5-B89C-69B4B74C5EF8}" dt="2020-05-26T18:51:25.169" v="7" actId="2696"/>
        <pc:sldMkLst>
          <pc:docMk/>
          <pc:sldMk cId="3641739959" sldId="314"/>
        </pc:sldMkLst>
      </pc:sldChg>
      <pc:sldChg chg="del">
        <pc:chgData name="Jennie Kerwin" userId="89cc6116eb6c0dac" providerId="LiveId" clId="{70FC505A-543E-40D5-B89C-69B4B74C5EF8}" dt="2020-05-26T18:51:26.095" v="10" actId="2696"/>
        <pc:sldMkLst>
          <pc:docMk/>
          <pc:sldMk cId="791631541" sldId="315"/>
        </pc:sldMkLst>
      </pc:sldChg>
      <pc:sldChg chg="del">
        <pc:chgData name="Jennie Kerwin" userId="89cc6116eb6c0dac" providerId="LiveId" clId="{70FC505A-543E-40D5-B89C-69B4B74C5EF8}" dt="2020-05-26T18:51:29.338" v="15" actId="2696"/>
        <pc:sldMkLst>
          <pc:docMk/>
          <pc:sldMk cId="539434102" sldId="316"/>
        </pc:sldMkLst>
      </pc:sldChg>
      <pc:sldChg chg="del">
        <pc:chgData name="Jennie Kerwin" userId="89cc6116eb6c0dac" providerId="LiveId" clId="{70FC505A-543E-40D5-B89C-69B4B74C5EF8}" dt="2020-05-26T18:51:29.578" v="16" actId="2696"/>
        <pc:sldMkLst>
          <pc:docMk/>
          <pc:sldMk cId="3720851152" sldId="317"/>
        </pc:sldMkLst>
      </pc:sldChg>
      <pc:sldChg chg="del">
        <pc:chgData name="Jennie Kerwin" userId="89cc6116eb6c0dac" providerId="LiveId" clId="{70FC505A-543E-40D5-B89C-69B4B74C5EF8}" dt="2020-05-26T18:51:29.828" v="17" actId="2696"/>
        <pc:sldMkLst>
          <pc:docMk/>
          <pc:sldMk cId="1325024721" sldId="318"/>
        </pc:sldMkLst>
      </pc:sldChg>
      <pc:sldChg chg="del">
        <pc:chgData name="Jennie Kerwin" userId="89cc6116eb6c0dac" providerId="LiveId" clId="{70FC505A-543E-40D5-B89C-69B4B74C5EF8}" dt="2020-05-26T18:51:28.847" v="13" actId="2696"/>
        <pc:sldMkLst>
          <pc:docMk/>
          <pc:sldMk cId="4174374941" sldId="319"/>
        </pc:sldMkLst>
      </pc:sldChg>
      <pc:sldChg chg="modSp modAnim">
        <pc:chgData name="Jennie Kerwin" userId="89cc6116eb6c0dac" providerId="LiveId" clId="{70FC505A-543E-40D5-B89C-69B4B74C5EF8}" dt="2020-05-26T18:52:49.769" v="46"/>
        <pc:sldMkLst>
          <pc:docMk/>
          <pc:sldMk cId="3677249142" sldId="320"/>
        </pc:sldMkLst>
        <pc:spChg chg="mod">
          <ac:chgData name="Jennie Kerwin" userId="89cc6116eb6c0dac" providerId="LiveId" clId="{70FC505A-543E-40D5-B89C-69B4B74C5EF8}" dt="2020-05-26T18:51:41.822" v="20" actId="20577"/>
          <ac:spMkLst>
            <pc:docMk/>
            <pc:sldMk cId="3677249142" sldId="320"/>
            <ac:spMk id="5" creationId="{208D20C1-4DB3-4826-B741-7F1332559AEC}"/>
          </ac:spMkLst>
        </pc:spChg>
        <pc:spChg chg="mod">
          <ac:chgData name="Jennie Kerwin" userId="89cc6116eb6c0dac" providerId="LiveId" clId="{70FC505A-543E-40D5-B89C-69B4B74C5EF8}" dt="2020-05-26T18:52:40.116" v="45" actId="207"/>
          <ac:spMkLst>
            <pc:docMk/>
            <pc:sldMk cId="3677249142" sldId="320"/>
            <ac:spMk id="6" creationId="{A5209EEE-E1BD-4F2F-8E5D-A043EDA11F92}"/>
          </ac:spMkLst>
        </pc:spChg>
      </pc:sldChg>
      <pc:sldChg chg="modSp modAnim">
        <pc:chgData name="Jennie Kerwin" userId="89cc6116eb6c0dac" providerId="LiveId" clId="{70FC505A-543E-40D5-B89C-69B4B74C5EF8}" dt="2020-05-26T18:54:00.830" v="50"/>
        <pc:sldMkLst>
          <pc:docMk/>
          <pc:sldMk cId="1750402980" sldId="321"/>
        </pc:sldMkLst>
        <pc:spChg chg="mod">
          <ac:chgData name="Jennie Kerwin" userId="89cc6116eb6c0dac" providerId="LiveId" clId="{70FC505A-543E-40D5-B89C-69B4B74C5EF8}" dt="2020-05-26T18:51:54.614" v="23" actId="6549"/>
          <ac:spMkLst>
            <pc:docMk/>
            <pc:sldMk cId="1750402980" sldId="321"/>
            <ac:spMk id="12" creationId="{B69677ED-5C54-4353-B94F-C526DD00205C}"/>
          </ac:spMkLst>
        </pc:spChg>
      </pc:sldChg>
      <pc:sldChg chg="modSp modAnim">
        <pc:chgData name="Jennie Kerwin" userId="89cc6116eb6c0dac" providerId="LiveId" clId="{70FC505A-543E-40D5-B89C-69B4B74C5EF8}" dt="2020-05-26T18:54:37.119" v="73" actId="1076"/>
        <pc:sldMkLst>
          <pc:docMk/>
          <pc:sldMk cId="843713801" sldId="322"/>
        </pc:sldMkLst>
        <pc:spChg chg="mod">
          <ac:chgData name="Jennie Kerwin" userId="89cc6116eb6c0dac" providerId="LiveId" clId="{70FC505A-543E-40D5-B89C-69B4B74C5EF8}" dt="2020-05-26T18:51:46.792" v="21" actId="6549"/>
          <ac:spMkLst>
            <pc:docMk/>
            <pc:sldMk cId="843713801" sldId="322"/>
            <ac:spMk id="12" creationId="{B69677ED-5C54-4353-B94F-C526DD00205C}"/>
          </ac:spMkLst>
        </pc:spChg>
        <pc:spChg chg="mod">
          <ac:chgData name="Jennie Kerwin" userId="89cc6116eb6c0dac" providerId="LiveId" clId="{70FC505A-543E-40D5-B89C-69B4B74C5EF8}" dt="2020-05-26T18:54:31.437" v="72" actId="6549"/>
          <ac:spMkLst>
            <pc:docMk/>
            <pc:sldMk cId="843713801" sldId="322"/>
            <ac:spMk id="30" creationId="{A5209EEE-E1BD-4F2F-8E5D-A043EDA11F92}"/>
          </ac:spMkLst>
        </pc:spChg>
        <pc:grpChg chg="mod">
          <ac:chgData name="Jennie Kerwin" userId="89cc6116eb6c0dac" providerId="LiveId" clId="{70FC505A-543E-40D5-B89C-69B4B74C5EF8}" dt="2020-05-26T18:54:37.119" v="73" actId="1076"/>
          <ac:grpSpMkLst>
            <pc:docMk/>
            <pc:sldMk cId="843713801" sldId="322"/>
            <ac:grpSpMk id="29" creationId="{00000000-0000-0000-0000-000000000000}"/>
          </ac:grpSpMkLst>
        </pc:grpChg>
      </pc:sldChg>
      <pc:sldChg chg="modSp modAnim modNotesTx">
        <pc:chgData name="Jennie Kerwin" userId="89cc6116eb6c0dac" providerId="LiveId" clId="{70FC505A-543E-40D5-B89C-69B4B74C5EF8}" dt="2020-05-26T18:53:52.519" v="48"/>
        <pc:sldMkLst>
          <pc:docMk/>
          <pc:sldMk cId="1914207277" sldId="323"/>
        </pc:sldMkLst>
        <pc:spChg chg="mod">
          <ac:chgData name="Jennie Kerwin" userId="89cc6116eb6c0dac" providerId="LiveId" clId="{70FC505A-543E-40D5-B89C-69B4B74C5EF8}" dt="2020-05-26T18:51:58.669" v="24" actId="6549"/>
          <ac:spMkLst>
            <pc:docMk/>
            <pc:sldMk cId="1914207277" sldId="323"/>
            <ac:spMk id="12" creationId="{B69677ED-5C54-4353-B94F-C526DD00205C}"/>
          </ac:spMkLst>
        </pc:spChg>
      </pc:sldChg>
      <pc:sldChg chg="del">
        <pc:chgData name="Jennie Kerwin" userId="89cc6116eb6c0dac" providerId="LiveId" clId="{70FC505A-543E-40D5-B89C-69B4B74C5EF8}" dt="2020-05-26T18:52:14.051" v="30" actId="2696"/>
        <pc:sldMkLst>
          <pc:docMk/>
          <pc:sldMk cId="3450261702" sldId="324"/>
        </pc:sldMkLst>
      </pc:sldChg>
      <pc:sldChg chg="del">
        <pc:chgData name="Jennie Kerwin" userId="89cc6116eb6c0dac" providerId="LiveId" clId="{70FC505A-543E-40D5-B89C-69B4B74C5EF8}" dt="2020-05-26T18:52:17.263" v="37" actId="2696"/>
        <pc:sldMkLst>
          <pc:docMk/>
          <pc:sldMk cId="2793116851" sldId="325"/>
        </pc:sldMkLst>
      </pc:sldChg>
      <pc:sldChg chg="del">
        <pc:chgData name="Jennie Kerwin" userId="89cc6116eb6c0dac" providerId="LiveId" clId="{70FC505A-543E-40D5-B89C-69B4B74C5EF8}" dt="2020-05-26T18:52:16.583" v="35" actId="2696"/>
        <pc:sldMkLst>
          <pc:docMk/>
          <pc:sldMk cId="2664990076" sldId="326"/>
        </pc:sldMkLst>
      </pc:sldChg>
      <pc:sldChg chg="del">
        <pc:chgData name="Jennie Kerwin" userId="89cc6116eb6c0dac" providerId="LiveId" clId="{70FC505A-543E-40D5-B89C-69B4B74C5EF8}" dt="2020-05-26T18:52:19.363" v="42" actId="2696"/>
        <pc:sldMkLst>
          <pc:docMk/>
          <pc:sldMk cId="344832374" sldId="327"/>
        </pc:sldMkLst>
      </pc:sldChg>
      <pc:sldChg chg="del">
        <pc:chgData name="Jennie Kerwin" userId="89cc6116eb6c0dac" providerId="LiveId" clId="{70FC505A-543E-40D5-B89C-69B4B74C5EF8}" dt="2020-05-26T18:52:14.551" v="31" actId="2696"/>
        <pc:sldMkLst>
          <pc:docMk/>
          <pc:sldMk cId="3656617992" sldId="328"/>
        </pc:sldMkLst>
      </pc:sldChg>
      <pc:sldChg chg="del">
        <pc:chgData name="Jennie Kerwin" userId="89cc6116eb6c0dac" providerId="LiveId" clId="{70FC505A-543E-40D5-B89C-69B4B74C5EF8}" dt="2020-05-26T18:52:15.021" v="32" actId="2696"/>
        <pc:sldMkLst>
          <pc:docMk/>
          <pc:sldMk cId="4221188173" sldId="329"/>
        </pc:sldMkLst>
      </pc:sldChg>
      <pc:sldChg chg="del">
        <pc:chgData name="Jennie Kerwin" userId="89cc6116eb6c0dac" providerId="LiveId" clId="{70FC505A-543E-40D5-B89C-69B4B74C5EF8}" dt="2020-05-26T18:52:15.531" v="33" actId="2696"/>
        <pc:sldMkLst>
          <pc:docMk/>
          <pc:sldMk cId="1001955222" sldId="33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ECC001-2C7A-4C2A-8B06-705CA02DC7C6}" type="datetimeFigureOut">
              <a:rPr lang="en-GB" smtClean="0"/>
              <a:t>28/05/2020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873E03-7F6C-40B1-9C82-92C8804404E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2705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873E03-7F6C-40B1-9C82-92C8804404E5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453448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873E03-7F6C-40B1-9C82-92C8804404E5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6103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873E03-7F6C-40B1-9C82-92C8804404E5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6103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873E03-7F6C-40B1-9C82-92C8804404E5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6103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hamilton-trust.org.uk/maths/year-2-maths/" TargetMode="Externa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Year 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EE811-478C-4958-8104-2A70B5A1961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187540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Year 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EE811-478C-4958-8104-2A70B5A1961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11625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Year 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EE811-478C-4958-8104-2A70B5A1961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775158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0FB96D1F-83BC-4887-89A5-175B6E6C68B9}"/>
              </a:ext>
            </a:extLst>
          </p:cNvPr>
          <p:cNvSpPr/>
          <p:nvPr userDrawn="1"/>
        </p:nvSpPr>
        <p:spPr>
          <a:xfrm>
            <a:off x="-53107" y="6221405"/>
            <a:ext cx="9197108" cy="657069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50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13BC91-F6D0-4DC8-B0B8-6E7E7FAB66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17" name="Slide Number Placeholder 16">
            <a:extLst>
              <a:ext uri="{FF2B5EF4-FFF2-40B4-BE49-F238E27FC236}">
                <a16:creationId xmlns:a16="http://schemas.microsoft.com/office/drawing/2014/main" id="{5D9A2E24-96C9-44BE-881E-97F4ADE190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185487" y="6367375"/>
            <a:ext cx="719921" cy="365125"/>
          </a:xfrm>
        </p:spPr>
        <p:txBody>
          <a:bodyPr/>
          <a:lstStyle>
            <a:lvl1pPr algn="ctr">
              <a:defRPr sz="1300" b="0">
                <a:solidFill>
                  <a:srgbClr val="EA7600"/>
                </a:solidFill>
                <a:latin typeface="+mn-lt"/>
              </a:defRPr>
            </a:lvl1pPr>
          </a:lstStyle>
          <a:p>
            <a:fld id="{BA0EE811-478C-4958-8104-2A70B5A19611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89D1CB2-11BF-434A-9AE8-BEAF97E774D6}"/>
              </a:ext>
            </a:extLst>
          </p:cNvPr>
          <p:cNvSpPr/>
          <p:nvPr userDrawn="1"/>
        </p:nvSpPr>
        <p:spPr>
          <a:xfrm>
            <a:off x="810409" y="6380189"/>
            <a:ext cx="2271837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GB" sz="1300" b="0" dirty="0">
                <a:solidFill>
                  <a:srgbClr val="EA7600"/>
                </a:solidFill>
              </a:rPr>
              <a:t>©</a:t>
            </a:r>
            <a:r>
              <a:rPr lang="en-GB" sz="1200" b="0" dirty="0">
                <a:solidFill>
                  <a:srgbClr val="EA7600"/>
                </a:solidFill>
              </a:rPr>
              <a:t>  </a:t>
            </a:r>
            <a:r>
              <a:rPr lang="en-GB" sz="1300" b="0" u="none" dirty="0">
                <a:solidFill>
                  <a:srgbClr val="EA7600"/>
                </a:solidFill>
                <a:hlinkClick r:id="rId2"/>
              </a:rPr>
              <a:t>hamilton-trust.org.uk</a:t>
            </a:r>
            <a:endParaRPr lang="en-GB" sz="1300" b="0" u="none" dirty="0">
              <a:solidFill>
                <a:srgbClr val="EA7600"/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51EBB7B-6C39-48C7-850C-99BEC78CA16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58" y="6091747"/>
            <a:ext cx="775846" cy="721945"/>
          </a:xfrm>
          <a:prstGeom prst="rect">
            <a:avLst/>
          </a:prstGeom>
        </p:spPr>
      </p:pic>
      <p:sp>
        <p:nvSpPr>
          <p:cNvPr id="16" name="Footer Placeholder 15">
            <a:extLst>
              <a:ext uri="{FF2B5EF4-FFF2-40B4-BE49-F238E27FC236}">
                <a16:creationId xmlns:a16="http://schemas.microsoft.com/office/drawing/2014/main" id="{7E7D638D-B41C-46A9-87E5-34C770A46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943602" y="6367376"/>
            <a:ext cx="3086100" cy="365125"/>
          </a:xfrm>
        </p:spPr>
        <p:txBody>
          <a:bodyPr/>
          <a:lstStyle>
            <a:lvl1pPr>
              <a:defRPr sz="1300" b="0">
                <a:solidFill>
                  <a:srgbClr val="EA7600"/>
                </a:solidFill>
                <a:latin typeface="+mn-lt"/>
              </a:defRPr>
            </a:lvl1pPr>
          </a:lstStyle>
          <a:p>
            <a:pPr algn="r"/>
            <a:r>
              <a:rPr lang="en-GB" dirty="0"/>
              <a:t>Year 2</a:t>
            </a:r>
          </a:p>
        </p:txBody>
      </p:sp>
    </p:spTree>
    <p:extLst>
      <p:ext uri="{BB962C8B-B14F-4D97-AF65-F5344CB8AC3E}">
        <p14:creationId xmlns:p14="http://schemas.microsoft.com/office/powerpoint/2010/main" val="1291871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Year 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EE811-478C-4958-8104-2A70B5A1961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63184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Year 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EE811-478C-4958-8104-2A70B5A1961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1776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Year 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EE811-478C-4958-8104-2A70B5A1961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86770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Year 2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EE811-478C-4958-8104-2A70B5A1961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82469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Year 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EE811-478C-4958-8104-2A70B5A1961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66172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Year 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EE811-478C-4958-8104-2A70B5A1961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8032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Year 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EE811-478C-4958-8104-2A70B5A1961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86641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Year 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EE811-478C-4958-8104-2A70B5A1961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1712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9000">
              <a:schemeClr val="bg1">
                <a:lumMod val="95000"/>
              </a:schemeClr>
            </a:gs>
            <a:gs pos="0">
              <a:schemeClr val="accent1">
                <a:lumMod val="40000"/>
                <a:lumOff val="60000"/>
              </a:schemeClr>
            </a:gs>
            <a:gs pos="100000">
              <a:schemeClr val="bg1">
                <a:lumMod val="7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dirty="0"/>
              <a:t>Year 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0EE811-478C-4958-8104-2A70B5A1961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8276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microsoft.com/office/2007/relationships/hdphoto" Target="../media/hdphoto2.wdp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microsoft.com/office/2007/relationships/hdphoto" Target="../media/hdphoto1.wdp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microsoft.com/office/2007/relationships/hdphoto" Target="../media/hdphoto1.wdp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6" Type="http://schemas.microsoft.com/office/2007/relationships/hdphoto" Target="../media/hdphoto1.wdp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CEC2F06-FA07-421C-9E8C-C3D9827F8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EE811-478C-4958-8104-2A70B5A19611}" type="slidenum">
              <a:rPr lang="en-GB" smtClean="0">
                <a:solidFill>
                  <a:srgbClr val="EA7600"/>
                </a:solidFill>
              </a:rPr>
              <a:pPr/>
              <a:t>1</a:t>
            </a:fld>
            <a:endParaRPr lang="en-GB" dirty="0">
              <a:solidFill>
                <a:srgbClr val="EA7600"/>
              </a:solidFill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E6E7435-766E-44DA-9E64-580F9F209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5926" y="6367376"/>
            <a:ext cx="3723776" cy="365125"/>
          </a:xfrm>
        </p:spPr>
        <p:txBody>
          <a:bodyPr/>
          <a:lstStyle/>
          <a:p>
            <a:pPr algn="r"/>
            <a:r>
              <a:rPr lang="en-GB" dirty="0"/>
              <a:t>Year 2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08D20C1-4DB3-4826-B741-7F1332559AEC}"/>
              </a:ext>
            </a:extLst>
          </p:cNvPr>
          <p:cNvSpPr txBox="1"/>
          <p:nvPr/>
        </p:nvSpPr>
        <p:spPr>
          <a:xfrm>
            <a:off x="116681" y="138645"/>
            <a:ext cx="89335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buClr>
                <a:srgbClr val="EA7600"/>
              </a:buClr>
              <a:buSzPct val="120000"/>
            </a:pPr>
            <a:r>
              <a:rPr lang="en-GB" sz="2000" b="1" dirty="0">
                <a:solidFill>
                  <a:srgbClr val="5B9BD5">
                    <a:lumMod val="75000"/>
                  </a:srgbClr>
                </a:solidFill>
              </a:rPr>
              <a:t>Use Frog on a landmarked line to subtract (counting up).</a:t>
            </a:r>
          </a:p>
        </p:txBody>
      </p:sp>
      <p:sp>
        <p:nvSpPr>
          <p:cNvPr id="6" name="Speech Bubble: Rectangle with Corners Rounded 10">
            <a:extLst>
              <a:ext uri="{FF2B5EF4-FFF2-40B4-BE49-F238E27FC236}">
                <a16:creationId xmlns:a16="http://schemas.microsoft.com/office/drawing/2014/main" id="{A5209EEE-E1BD-4F2F-8E5D-A043EDA11F92}"/>
              </a:ext>
            </a:extLst>
          </p:cNvPr>
          <p:cNvSpPr/>
          <p:nvPr/>
        </p:nvSpPr>
        <p:spPr>
          <a:xfrm>
            <a:off x="252691" y="968997"/>
            <a:ext cx="2743728" cy="1100461"/>
          </a:xfrm>
          <a:prstGeom prst="wedgeEllipseCallout">
            <a:avLst>
              <a:gd name="adj1" fmla="val -18402"/>
              <a:gd name="adj2" fmla="val -7439"/>
            </a:avLst>
          </a:prstGeom>
          <a:blipFill dpi="0" rotWithShape="1"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colorTemperature colorTemp="5900"/>
                      </a14:imgEffect>
                      <a14:imgEffect>
                        <a14:brightnessContrast contrast="-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38100">
            <a:solidFill>
              <a:srgbClr val="004A7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4000"/>
              </a:lnSpc>
            </a:pPr>
            <a:r>
              <a:rPr lang="en-GB" sz="2000" b="1" dirty="0">
                <a:solidFill>
                  <a:srgbClr val="253746"/>
                </a:solidFill>
                <a:latin typeface="Myriad Pro Light" panose="020B0603030403020204" pitchFamily="34" charset="0"/>
              </a:rPr>
              <a:t>We want to find </a:t>
            </a:r>
            <a:r>
              <a:rPr lang="en-GB" sz="2000" b="1" dirty="0">
                <a:solidFill>
                  <a:srgbClr val="FF0000"/>
                </a:solidFill>
                <a:latin typeface="Myriad Pro Light" panose="020B0603030403020204" pitchFamily="34" charset="0"/>
              </a:rPr>
              <a:t>53 - 47</a:t>
            </a:r>
            <a:r>
              <a:rPr lang="en-GB" sz="2000" b="1" dirty="0">
                <a:solidFill>
                  <a:srgbClr val="253746"/>
                </a:solidFill>
                <a:latin typeface="Myriad Pro Light" panose="020B0603030403020204" pitchFamily="34" charset="0"/>
              </a:rPr>
              <a:t>. </a:t>
            </a:r>
          </a:p>
        </p:txBody>
      </p:sp>
      <p:sp>
        <p:nvSpPr>
          <p:cNvPr id="7" name="Speech Bubble: Rectangle with Corners Rounded 10">
            <a:extLst>
              <a:ext uri="{FF2B5EF4-FFF2-40B4-BE49-F238E27FC236}">
                <a16:creationId xmlns:a16="http://schemas.microsoft.com/office/drawing/2014/main" id="{A5209EEE-E1BD-4F2F-8E5D-A043EDA11F92}"/>
              </a:ext>
            </a:extLst>
          </p:cNvPr>
          <p:cNvSpPr/>
          <p:nvPr/>
        </p:nvSpPr>
        <p:spPr>
          <a:xfrm>
            <a:off x="3550921" y="1113777"/>
            <a:ext cx="5177830" cy="2200923"/>
          </a:xfrm>
          <a:prstGeom prst="wedgeEllipseCallout">
            <a:avLst>
              <a:gd name="adj1" fmla="val -18402"/>
              <a:gd name="adj2" fmla="val -7439"/>
            </a:avLst>
          </a:prstGeom>
          <a:blipFill dpi="0" rotWithShape="1"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colorTemperature colorTemp="5900"/>
                      </a14:imgEffect>
                      <a14:imgEffect>
                        <a14:brightnessContrast contrast="-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38100">
            <a:solidFill>
              <a:srgbClr val="004A7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4000"/>
              </a:lnSpc>
            </a:pPr>
            <a:r>
              <a:rPr lang="en-GB" b="1" dirty="0">
                <a:solidFill>
                  <a:srgbClr val="253746"/>
                </a:solidFill>
                <a:latin typeface="Myriad Pro Light" panose="020B0603030403020204" pitchFamily="34" charset="0"/>
              </a:rPr>
              <a:t>      We could count back 4 tens then another 7 ones, but that would take a long time.</a:t>
            </a:r>
          </a:p>
          <a:p>
            <a:pPr algn="ctr">
              <a:lnSpc>
                <a:spcPct val="114000"/>
              </a:lnSpc>
            </a:pPr>
            <a:r>
              <a:rPr lang="en-GB" b="1" dirty="0">
                <a:solidFill>
                  <a:srgbClr val="253746"/>
                </a:solidFill>
                <a:latin typeface="Myriad Pro Light" panose="020B0603030403020204" pitchFamily="34" charset="0"/>
              </a:rPr>
              <a:t>Is there a more efficient way when the numbers are </a:t>
            </a:r>
            <a:r>
              <a:rPr lang="en-GB" b="1" dirty="0">
                <a:solidFill>
                  <a:srgbClr val="FF0000"/>
                </a:solidFill>
                <a:latin typeface="Myriad Pro Light" panose="020B0603030403020204" pitchFamily="34" charset="0"/>
              </a:rPr>
              <a:t>close</a:t>
            </a:r>
            <a:r>
              <a:rPr lang="en-GB" b="1" dirty="0">
                <a:solidFill>
                  <a:srgbClr val="253746"/>
                </a:solidFill>
                <a:latin typeface="Myriad Pro Light" panose="020B0603030403020204" pitchFamily="34" charset="0"/>
              </a:rPr>
              <a:t> together?</a:t>
            </a:r>
          </a:p>
        </p:txBody>
      </p:sp>
      <p:sp>
        <p:nvSpPr>
          <p:cNvPr id="8" name="Speech Bubble: Rectangle with Corners Rounded 10">
            <a:extLst>
              <a:ext uri="{FF2B5EF4-FFF2-40B4-BE49-F238E27FC236}">
                <a16:creationId xmlns:a16="http://schemas.microsoft.com/office/drawing/2014/main" id="{A5209EEE-E1BD-4F2F-8E5D-A043EDA11F92}"/>
              </a:ext>
            </a:extLst>
          </p:cNvPr>
          <p:cNvSpPr/>
          <p:nvPr/>
        </p:nvSpPr>
        <p:spPr>
          <a:xfrm>
            <a:off x="1123898" y="3591430"/>
            <a:ext cx="3169035" cy="1072243"/>
          </a:xfrm>
          <a:prstGeom prst="wedgeEllipseCallout">
            <a:avLst>
              <a:gd name="adj1" fmla="val -18402"/>
              <a:gd name="adj2" fmla="val -7439"/>
            </a:avLst>
          </a:prstGeom>
          <a:blipFill dpi="0" rotWithShape="1"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colorTemperature colorTemp="5900"/>
                      </a14:imgEffect>
                      <a14:imgEffect>
                        <a14:brightnessContrast contrast="-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38100">
            <a:solidFill>
              <a:srgbClr val="004A7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4000"/>
              </a:lnSpc>
            </a:pPr>
            <a:r>
              <a:rPr lang="en-GB" b="1" dirty="0">
                <a:solidFill>
                  <a:srgbClr val="253746"/>
                </a:solidFill>
                <a:latin typeface="Myriad Pro Light" panose="020B0603030403020204" pitchFamily="34" charset="0"/>
              </a:rPr>
              <a:t> We can </a:t>
            </a:r>
            <a:r>
              <a:rPr lang="en-GB" b="1" dirty="0">
                <a:solidFill>
                  <a:srgbClr val="FF0000"/>
                </a:solidFill>
                <a:latin typeface="Myriad Pro Light" panose="020B0603030403020204" pitchFamily="34" charset="0"/>
              </a:rPr>
              <a:t>count up  </a:t>
            </a:r>
            <a:r>
              <a:rPr lang="en-GB" b="1" dirty="0">
                <a:solidFill>
                  <a:srgbClr val="253746"/>
                </a:solidFill>
                <a:latin typeface="Myriad Pro Light" panose="020B0603030403020204" pitchFamily="34" charset="0"/>
              </a:rPr>
              <a:t>using Frog jumps!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1378730" y="4521479"/>
            <a:ext cx="861449" cy="837847"/>
            <a:chOff x="1415566" y="4732020"/>
            <a:chExt cx="861449" cy="837847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30B67A5B-C53E-452B-A7DD-851214C4C96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0" b="100000" l="0" r="100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1415566" y="4737100"/>
              <a:ext cx="861449" cy="832767"/>
            </a:xfrm>
            <a:prstGeom prst="rect">
              <a:avLst/>
            </a:prstGeom>
          </p:spPr>
        </p:pic>
        <p:sp>
          <p:nvSpPr>
            <p:cNvPr id="3" name="Oval 2"/>
            <p:cNvSpPr/>
            <p:nvPr/>
          </p:nvSpPr>
          <p:spPr>
            <a:xfrm>
              <a:off x="1846290" y="4737100"/>
              <a:ext cx="144000" cy="198000"/>
            </a:xfrm>
            <a:prstGeom prst="ellipse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2" name="Oval 11"/>
            <p:cNvSpPr/>
            <p:nvPr/>
          </p:nvSpPr>
          <p:spPr>
            <a:xfrm>
              <a:off x="1980000" y="4732020"/>
              <a:ext cx="144000" cy="198000"/>
            </a:xfrm>
            <a:prstGeom prst="ellipse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4" name="Oval 3"/>
            <p:cNvSpPr/>
            <p:nvPr/>
          </p:nvSpPr>
          <p:spPr>
            <a:xfrm>
              <a:off x="1890885" y="4791710"/>
              <a:ext cx="45720" cy="6858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3" name="Oval 12"/>
            <p:cNvSpPr/>
            <p:nvPr/>
          </p:nvSpPr>
          <p:spPr>
            <a:xfrm>
              <a:off x="2030400" y="4791710"/>
              <a:ext cx="45720" cy="6858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</p:spTree>
    <p:extLst>
      <p:ext uri="{BB962C8B-B14F-4D97-AF65-F5344CB8AC3E}">
        <p14:creationId xmlns:p14="http://schemas.microsoft.com/office/powerpoint/2010/main" val="3677249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4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4.62428E-7 L 0.06701 -0.09642 C 0.08108 -0.11815 0.10208 -0.13017 0.12396 -0.13017 C 0.14896 -0.13017 0.16892 -0.11815 0.18298 -0.09642 L 0.25 4.62428E-7 " pathEditMode="relative" rAng="0" ptsTypes="FffFF">
                                      <p:cBhvr>
                                        <p:cTn id="2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-65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37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5 -7.51445E-7 L 0.32031 -0.10104 C 0.33507 -0.1237 0.35712 -0.13618 0.38021 -0.13618 C 0.40642 -0.13618 0.42743 -0.1237 0.44219 -0.10104 L 0.5158 0.0074 " pathEditMode="relative" rAng="0" ptsTypes="FffFF">
                                      <p:cBhvr>
                                        <p:cTn id="2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281" y="-64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4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158 0.00741 L 0.60851 -0.08148 C 0.62795 -0.10116 0.65712 -0.11227 0.6875 -0.11227 C 0.72205 -0.11227 0.74983 -0.10116 0.76927 -0.08148 L 0.86233 0.00741 " pathEditMode="relative" rAng="0" ptsTypes="AAAAA">
                                      <p:cBhvr>
                                        <p:cTn id="2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326" y="-5995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CEC2F06-FA07-421C-9E8C-C3D9827F8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EE811-478C-4958-8104-2A70B5A19611}" type="slidenum">
              <a:rPr lang="en-GB" smtClean="0">
                <a:solidFill>
                  <a:srgbClr val="EA7600"/>
                </a:solidFill>
              </a:rPr>
              <a:pPr/>
              <a:t>2</a:t>
            </a:fld>
            <a:endParaRPr lang="en-GB" dirty="0">
              <a:solidFill>
                <a:srgbClr val="EA7600"/>
              </a:solidFill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E6E7435-766E-44DA-9E64-580F9F209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5926" y="6367376"/>
            <a:ext cx="3723776" cy="365125"/>
          </a:xfrm>
        </p:spPr>
        <p:txBody>
          <a:bodyPr/>
          <a:lstStyle/>
          <a:p>
            <a:pPr algn="r"/>
            <a:r>
              <a:rPr lang="en-GB" dirty="0"/>
              <a:t>Year 2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69677ED-5C54-4353-B94F-C526DD00205C}"/>
              </a:ext>
            </a:extLst>
          </p:cNvPr>
          <p:cNvSpPr txBox="1"/>
          <p:nvPr/>
        </p:nvSpPr>
        <p:spPr>
          <a:xfrm>
            <a:off x="116681" y="138645"/>
            <a:ext cx="89335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buClr>
                <a:srgbClr val="EA7600"/>
              </a:buClr>
              <a:buSzPct val="120000"/>
            </a:pPr>
            <a:r>
              <a:rPr lang="en-GB" sz="2000" b="1" dirty="0">
                <a:solidFill>
                  <a:srgbClr val="5B9BD5">
                    <a:lumMod val="75000"/>
                  </a:srgbClr>
                </a:solidFill>
              </a:rPr>
              <a:t>Use Frog on a landmarked line to subtract (counting up).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76878" y="540000"/>
            <a:ext cx="8933534" cy="1260000"/>
            <a:chOff x="116681" y="2537924"/>
            <a:chExt cx="8933534" cy="1564176"/>
          </a:xfrm>
        </p:grpSpPr>
        <p:sp>
          <p:nvSpPr>
            <p:cNvPr id="6" name="Rectangle 5"/>
            <p:cNvSpPr/>
            <p:nvPr/>
          </p:nvSpPr>
          <p:spPr>
            <a:xfrm>
              <a:off x="116681" y="2537924"/>
              <a:ext cx="8933534" cy="1564176"/>
            </a:xfrm>
            <a:prstGeom prst="rect">
              <a:avLst/>
            </a:prstGeom>
            <a:solidFill>
              <a:schemeClr val="bg1"/>
            </a:solidFill>
            <a:ln w="19050"/>
            <a:effectLst>
              <a:outerShdw blurRad="50800" dist="38100" dir="60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B5AD0FCA-9DC7-4333-A0C4-8D0B20E079F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06" t="50698" r="1397" b="18044"/>
            <a:stretch/>
          </p:blipFill>
          <p:spPr>
            <a:xfrm>
              <a:off x="196186" y="3420000"/>
              <a:ext cx="8777702" cy="325291"/>
            </a:xfrm>
            <a:prstGeom prst="rect">
              <a:avLst/>
            </a:prstGeom>
          </p:spPr>
        </p:pic>
      </p:grpSp>
      <p:pic>
        <p:nvPicPr>
          <p:cNvPr id="8" name="Picture 7">
            <a:extLst>
              <a:ext uri="{FF2B5EF4-FFF2-40B4-BE49-F238E27FC236}">
                <a16:creationId xmlns:a16="http://schemas.microsoft.com/office/drawing/2014/main" id="{F4519F8D-26D0-49F7-81BF-BFBA6193E36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97438" y="957600"/>
            <a:ext cx="360000" cy="33672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0B67A5B-C53E-452B-A7DD-851214C4C96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3448" y="957600"/>
            <a:ext cx="360000" cy="336724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707C8E5D-C5B7-455A-B6C1-6D57E52FAFC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54077" y="957600"/>
            <a:ext cx="360000" cy="336726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F97C865-9987-417D-9E2E-61C83CCA35B8}"/>
              </a:ext>
            </a:extLst>
          </p:cNvPr>
          <p:cNvCxnSpPr/>
          <p:nvPr/>
        </p:nvCxnSpPr>
        <p:spPr>
          <a:xfrm flipH="1">
            <a:off x="4248000" y="1296000"/>
            <a:ext cx="1" cy="144000"/>
          </a:xfrm>
          <a:prstGeom prst="line">
            <a:avLst/>
          </a:prstGeom>
          <a:noFill/>
          <a:ln w="19050" cap="flat" cmpd="sng" algn="ctr">
            <a:solidFill>
              <a:srgbClr val="002060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2B0343CC-01A7-42BA-BC79-F3A79951C59A}"/>
              </a:ext>
            </a:extLst>
          </p:cNvPr>
          <p:cNvSpPr txBox="1"/>
          <p:nvPr/>
        </p:nvSpPr>
        <p:spPr>
          <a:xfrm>
            <a:off x="3996000" y="1368000"/>
            <a:ext cx="5075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47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2CD79F3-1085-48F0-BF8A-A61F9605A48A}"/>
              </a:ext>
            </a:extLst>
          </p:cNvPr>
          <p:cNvGrpSpPr/>
          <p:nvPr/>
        </p:nvGrpSpPr>
        <p:grpSpPr>
          <a:xfrm>
            <a:off x="4249778" y="667217"/>
            <a:ext cx="388897" cy="1344549"/>
            <a:chOff x="1423513" y="3773156"/>
            <a:chExt cx="2857601" cy="1344549"/>
          </a:xfrm>
        </p:grpSpPr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6E24F5E3-467B-4F3D-96DA-1D837F0A7992}"/>
                </a:ext>
              </a:extLst>
            </p:cNvPr>
            <p:cNvCxnSpPr/>
            <p:nvPr/>
          </p:nvCxnSpPr>
          <p:spPr>
            <a:xfrm flipH="1">
              <a:off x="4281114" y="5117705"/>
              <a:ext cx="0" cy="0"/>
            </a:xfrm>
            <a:prstGeom prst="line">
              <a:avLst/>
            </a:prstGeom>
            <a:noFill/>
            <a:ln w="19050" cap="flat" cmpd="sng" algn="ctr">
              <a:solidFill>
                <a:srgbClr val="002060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</p:cxn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5DC5BAE7-1557-4FAE-8F46-06136AFA90F2}"/>
                </a:ext>
              </a:extLst>
            </p:cNvPr>
            <p:cNvGrpSpPr/>
            <p:nvPr/>
          </p:nvGrpSpPr>
          <p:grpSpPr>
            <a:xfrm>
              <a:off x="1423513" y="3773156"/>
              <a:ext cx="1864756" cy="626422"/>
              <a:chOff x="2247891" y="3581100"/>
              <a:chExt cx="1834262" cy="758596"/>
            </a:xfrm>
          </p:grpSpPr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507872B4-F473-41D4-B7AF-EA7EF79F0869}"/>
                  </a:ext>
                </a:extLst>
              </p:cNvPr>
              <p:cNvSpPr/>
              <p:nvPr/>
            </p:nvSpPr>
            <p:spPr>
              <a:xfrm>
                <a:off x="2247891" y="3886206"/>
                <a:ext cx="1834262" cy="453490"/>
              </a:xfrm>
              <a:custGeom>
                <a:avLst/>
                <a:gdLst>
                  <a:gd name="connsiteX0" fmla="*/ 0 w 1990725"/>
                  <a:gd name="connsiteY0" fmla="*/ 323850 h 323850"/>
                  <a:gd name="connsiteX1" fmla="*/ 1047750 w 1990725"/>
                  <a:gd name="connsiteY1" fmla="*/ 0 h 323850"/>
                  <a:gd name="connsiteX2" fmla="*/ 1990725 w 1990725"/>
                  <a:gd name="connsiteY2" fmla="*/ 323850 h 323850"/>
                  <a:gd name="connsiteX3" fmla="*/ 1990725 w 1990725"/>
                  <a:gd name="connsiteY3" fmla="*/ 323850 h 323850"/>
                  <a:gd name="connsiteX4" fmla="*/ 1990725 w 1990725"/>
                  <a:gd name="connsiteY4" fmla="*/ 323850 h 3238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990725" h="323850">
                    <a:moveTo>
                      <a:pt x="0" y="323850"/>
                    </a:moveTo>
                    <a:cubicBezTo>
                      <a:pt x="357981" y="161925"/>
                      <a:pt x="715963" y="0"/>
                      <a:pt x="1047750" y="0"/>
                    </a:cubicBezTo>
                    <a:cubicBezTo>
                      <a:pt x="1379537" y="0"/>
                      <a:pt x="1990725" y="323850"/>
                      <a:pt x="1990725" y="323850"/>
                    </a:cubicBezTo>
                    <a:lnTo>
                      <a:pt x="1990725" y="323850"/>
                    </a:lnTo>
                    <a:lnTo>
                      <a:pt x="1990725" y="323850"/>
                    </a:lnTo>
                  </a:path>
                </a:pathLst>
              </a:custGeom>
              <a:noFill/>
              <a:ln w="19050" cap="flat" cmpd="sng" algn="ctr">
                <a:solidFill>
                  <a:srgbClr val="002060"/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11E669F0-679A-4F43-9217-D6A85CE8F122}"/>
                  </a:ext>
                </a:extLst>
              </p:cNvPr>
              <p:cNvSpPr txBox="1"/>
              <p:nvPr/>
            </p:nvSpPr>
            <p:spPr>
              <a:xfrm>
                <a:off x="2786042" y="3581100"/>
                <a:ext cx="428468" cy="4845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 panose="020F0502020204030204"/>
                </a:endParaRPr>
              </a:p>
            </p:txBody>
          </p:sp>
        </p:grpSp>
      </p:grp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58FBA29-2B6C-4A7B-96D9-C98E53972C24}"/>
              </a:ext>
            </a:extLst>
          </p:cNvPr>
          <p:cNvCxnSpPr/>
          <p:nvPr/>
        </p:nvCxnSpPr>
        <p:spPr>
          <a:xfrm flipH="1">
            <a:off x="4752000" y="1296000"/>
            <a:ext cx="0" cy="144000"/>
          </a:xfrm>
          <a:prstGeom prst="line">
            <a:avLst/>
          </a:prstGeom>
          <a:noFill/>
          <a:ln w="19050" cap="flat" cmpd="sng" algn="ctr">
            <a:solidFill>
              <a:srgbClr val="002060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48E7BA6D-0520-4AC4-A760-1D534BCB3EF8}"/>
              </a:ext>
            </a:extLst>
          </p:cNvPr>
          <p:cNvSpPr txBox="1"/>
          <p:nvPr/>
        </p:nvSpPr>
        <p:spPr>
          <a:xfrm>
            <a:off x="4482000" y="1368000"/>
            <a:ext cx="5616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400" b="1" noProof="0" dirty="0">
                <a:solidFill>
                  <a:srgbClr val="FF0000"/>
                </a:solidFill>
                <a:latin typeface="Calibri" panose="020F0502020204030204"/>
              </a:rPr>
              <a:t>53</a:t>
            </a:r>
            <a:endParaRPr kumimoji="0" lang="en-GB" sz="1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</a:endParaRP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82CD79F3-1085-48F0-BF8A-A61F9605A48A}"/>
              </a:ext>
            </a:extLst>
          </p:cNvPr>
          <p:cNvGrpSpPr/>
          <p:nvPr/>
        </p:nvGrpSpPr>
        <p:grpSpPr>
          <a:xfrm>
            <a:off x="4503558" y="634752"/>
            <a:ext cx="249824" cy="1377014"/>
            <a:chOff x="305348" y="3740691"/>
            <a:chExt cx="16417864" cy="1377014"/>
          </a:xfrm>
        </p:grpSpPr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6E24F5E3-467B-4F3D-96DA-1D837F0A7992}"/>
                </a:ext>
              </a:extLst>
            </p:cNvPr>
            <p:cNvCxnSpPr/>
            <p:nvPr/>
          </p:nvCxnSpPr>
          <p:spPr>
            <a:xfrm flipH="1">
              <a:off x="4281114" y="5117705"/>
              <a:ext cx="0" cy="0"/>
            </a:xfrm>
            <a:prstGeom prst="line">
              <a:avLst/>
            </a:prstGeom>
            <a:noFill/>
            <a:ln w="19050" cap="flat" cmpd="sng" algn="ctr">
              <a:solidFill>
                <a:srgbClr val="002060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</p:cxn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5DC5BAE7-1557-4FAE-8F46-06136AFA90F2}"/>
                </a:ext>
              </a:extLst>
            </p:cNvPr>
            <p:cNvGrpSpPr/>
            <p:nvPr/>
          </p:nvGrpSpPr>
          <p:grpSpPr>
            <a:xfrm>
              <a:off x="305348" y="3740691"/>
              <a:ext cx="16417864" cy="658885"/>
              <a:chOff x="1148011" y="3541787"/>
              <a:chExt cx="16149383" cy="797909"/>
            </a:xfrm>
          </p:grpSpPr>
          <p:sp>
            <p:nvSpPr>
              <p:cNvPr id="25" name="Freeform: Shape 17">
                <a:extLst>
                  <a:ext uri="{FF2B5EF4-FFF2-40B4-BE49-F238E27FC236}">
                    <a16:creationId xmlns:a16="http://schemas.microsoft.com/office/drawing/2014/main" id="{507872B4-F473-41D4-B7AF-EA7EF79F0869}"/>
                  </a:ext>
                </a:extLst>
              </p:cNvPr>
              <p:cNvSpPr/>
              <p:nvPr/>
            </p:nvSpPr>
            <p:spPr>
              <a:xfrm>
                <a:off x="1148011" y="3886208"/>
                <a:ext cx="16149383" cy="453488"/>
              </a:xfrm>
              <a:custGeom>
                <a:avLst/>
                <a:gdLst>
                  <a:gd name="connsiteX0" fmla="*/ 0 w 1990725"/>
                  <a:gd name="connsiteY0" fmla="*/ 323850 h 323850"/>
                  <a:gd name="connsiteX1" fmla="*/ 1047750 w 1990725"/>
                  <a:gd name="connsiteY1" fmla="*/ 0 h 323850"/>
                  <a:gd name="connsiteX2" fmla="*/ 1990725 w 1990725"/>
                  <a:gd name="connsiteY2" fmla="*/ 323850 h 323850"/>
                  <a:gd name="connsiteX3" fmla="*/ 1990725 w 1990725"/>
                  <a:gd name="connsiteY3" fmla="*/ 323850 h 323850"/>
                  <a:gd name="connsiteX4" fmla="*/ 1990725 w 1990725"/>
                  <a:gd name="connsiteY4" fmla="*/ 323850 h 3238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990725" h="323850">
                    <a:moveTo>
                      <a:pt x="0" y="323850"/>
                    </a:moveTo>
                    <a:cubicBezTo>
                      <a:pt x="357981" y="161925"/>
                      <a:pt x="715963" y="0"/>
                      <a:pt x="1047750" y="0"/>
                    </a:cubicBezTo>
                    <a:cubicBezTo>
                      <a:pt x="1379537" y="0"/>
                      <a:pt x="1990725" y="323850"/>
                      <a:pt x="1990725" y="323850"/>
                    </a:cubicBezTo>
                    <a:lnTo>
                      <a:pt x="1990725" y="323850"/>
                    </a:lnTo>
                    <a:lnTo>
                      <a:pt x="1990725" y="323850"/>
                    </a:lnTo>
                  </a:path>
                </a:pathLst>
              </a:custGeom>
              <a:noFill/>
              <a:ln w="19050" cap="flat" cmpd="sng" algn="ctr">
                <a:solidFill>
                  <a:srgbClr val="002060"/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11E669F0-679A-4F43-9217-D6A85CE8F122}"/>
                  </a:ext>
                </a:extLst>
              </p:cNvPr>
              <p:cNvSpPr txBox="1"/>
              <p:nvPr/>
            </p:nvSpPr>
            <p:spPr>
              <a:xfrm>
                <a:off x="7473309" y="3541787"/>
                <a:ext cx="4455836" cy="4845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 panose="020F0502020204030204"/>
                </a:endParaRPr>
              </a:p>
            </p:txBody>
          </p:sp>
        </p:grpSp>
      </p:grpSp>
      <p:grpSp>
        <p:nvGrpSpPr>
          <p:cNvPr id="29" name="Group 28"/>
          <p:cNvGrpSpPr/>
          <p:nvPr/>
        </p:nvGrpSpPr>
        <p:grpSpPr>
          <a:xfrm>
            <a:off x="299554" y="2109105"/>
            <a:ext cx="3900170" cy="1163683"/>
            <a:chOff x="1393031" y="2945134"/>
            <a:chExt cx="3900170" cy="1125933"/>
          </a:xfrm>
        </p:grpSpPr>
        <p:sp>
          <p:nvSpPr>
            <p:cNvPr id="30" name="Speech Bubble: Rectangle with Corners Rounded 10">
              <a:extLst>
                <a:ext uri="{FF2B5EF4-FFF2-40B4-BE49-F238E27FC236}">
                  <a16:creationId xmlns:a16="http://schemas.microsoft.com/office/drawing/2014/main" id="{A5209EEE-E1BD-4F2F-8E5D-A043EDA11F92}"/>
                </a:ext>
              </a:extLst>
            </p:cNvPr>
            <p:cNvSpPr/>
            <p:nvPr/>
          </p:nvSpPr>
          <p:spPr>
            <a:xfrm>
              <a:off x="1393031" y="2945134"/>
              <a:ext cx="3900170" cy="1125933"/>
            </a:xfrm>
            <a:prstGeom prst="wedgeEllipseCallout">
              <a:avLst>
                <a:gd name="adj1" fmla="val -18402"/>
                <a:gd name="adj2" fmla="val -7439"/>
              </a:avLst>
            </a:prstGeom>
            <a:blipFill dpi="0" rotWithShape="1">
              <a:blip r:embed="rId5">
                <a:extLst>
                  <a:ext uri="{BEBA8EAE-BF5A-486C-A8C5-ECC9F3942E4B}">
                    <a14:imgProps xmlns:a14="http://schemas.microsoft.com/office/drawing/2010/main">
                      <a14:imgLayer r:embed="rId6">
                        <a14:imgEffect>
                          <a14:colorTemperature colorTemp="5900"/>
                        </a14:imgEffect>
                        <a14:imgEffect>
                          <a14:brightnessContrast contrast="-2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 w="38100">
              <a:solidFill>
                <a:srgbClr val="004A76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  <a:softEdge rad="12700"/>
            </a:effectLst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14000"/>
                </a:lnSpc>
              </a:pPr>
              <a:r>
                <a:rPr lang="en-GB" b="1" dirty="0">
                  <a:solidFill>
                    <a:srgbClr val="253746"/>
                  </a:solidFill>
                  <a:latin typeface="Myriad Pro Light" panose="020B0603030403020204" pitchFamily="34" charset="0"/>
                </a:rPr>
                <a:t>Let’s try </a:t>
              </a:r>
              <a:r>
                <a:rPr lang="en-GB" b="1" dirty="0">
                  <a:solidFill>
                    <a:srgbClr val="FF0000"/>
                  </a:solidFill>
                  <a:latin typeface="Myriad Pro Light" panose="020B0603030403020204" pitchFamily="34" charset="0"/>
                </a:rPr>
                <a:t>53 - 47</a:t>
              </a:r>
              <a:r>
                <a:rPr lang="en-GB" b="1" dirty="0">
                  <a:solidFill>
                    <a:srgbClr val="253746"/>
                  </a:solidFill>
                  <a:latin typeface="Myriad Pro Light" panose="020B0603030403020204" pitchFamily="34" charset="0"/>
                </a:rPr>
                <a:t> on a landmarked line.</a:t>
              </a:r>
            </a:p>
          </p:txBody>
        </p:sp>
        <p:pic>
          <p:nvPicPr>
            <p:cNvPr id="31" name="Picture 30">
              <a:extLst>
                <a:ext uri="{FF2B5EF4-FFF2-40B4-BE49-F238E27FC236}">
                  <a16:creationId xmlns:a16="http://schemas.microsoft.com/office/drawing/2014/main" id="{30B67A5B-C53E-452B-A7DD-851214C4C96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744977" y="3246722"/>
              <a:ext cx="558890" cy="522755"/>
            </a:xfrm>
            <a:prstGeom prst="rect">
              <a:avLst/>
            </a:prstGeom>
          </p:spPr>
        </p:pic>
      </p:grpSp>
      <p:sp>
        <p:nvSpPr>
          <p:cNvPr id="32" name="Speech Bubble: Rectangle with Corners Rounded 10">
            <a:extLst>
              <a:ext uri="{FF2B5EF4-FFF2-40B4-BE49-F238E27FC236}">
                <a16:creationId xmlns:a16="http://schemas.microsoft.com/office/drawing/2014/main" id="{A5209EEE-E1BD-4F2F-8E5D-A043EDA11F92}"/>
              </a:ext>
            </a:extLst>
          </p:cNvPr>
          <p:cNvSpPr/>
          <p:nvPr/>
        </p:nvSpPr>
        <p:spPr>
          <a:xfrm>
            <a:off x="4697496" y="2279178"/>
            <a:ext cx="4038480" cy="973356"/>
          </a:xfrm>
          <a:prstGeom prst="wedgeEllipseCallout">
            <a:avLst>
              <a:gd name="adj1" fmla="val -18402"/>
              <a:gd name="adj2" fmla="val -7439"/>
            </a:avLst>
          </a:prstGeom>
          <a:blipFill dpi="0" rotWithShape="1">
            <a:blip r:embed="rId5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colorTemperature colorTemp="5900"/>
                      </a14:imgEffect>
                      <a14:imgEffect>
                        <a14:brightnessContrast contrast="-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38100">
            <a:solidFill>
              <a:srgbClr val="004A7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4000"/>
              </a:lnSpc>
            </a:pPr>
            <a:r>
              <a:rPr lang="en-GB" b="1" dirty="0">
                <a:solidFill>
                  <a:srgbClr val="253746"/>
                </a:solidFill>
                <a:latin typeface="Myriad Pro Light" panose="020B0603030403020204" pitchFamily="34" charset="0"/>
              </a:rPr>
              <a:t>Mark </a:t>
            </a:r>
            <a:r>
              <a:rPr lang="en-GB" b="1" dirty="0">
                <a:solidFill>
                  <a:srgbClr val="FF0000"/>
                </a:solidFill>
                <a:latin typeface="Myriad Pro Light" panose="020B0603030403020204" pitchFamily="34" charset="0"/>
              </a:rPr>
              <a:t>47</a:t>
            </a:r>
            <a:r>
              <a:rPr lang="en-GB" b="1" dirty="0">
                <a:solidFill>
                  <a:srgbClr val="253746"/>
                </a:solidFill>
                <a:latin typeface="Myriad Pro Light" panose="020B0603030403020204" pitchFamily="34" charset="0"/>
              </a:rPr>
              <a:t> and </a:t>
            </a:r>
            <a:r>
              <a:rPr lang="en-GB" b="1" dirty="0">
                <a:solidFill>
                  <a:srgbClr val="FF0000"/>
                </a:solidFill>
                <a:latin typeface="Myriad Pro Light" panose="020B0603030403020204" pitchFamily="34" charset="0"/>
              </a:rPr>
              <a:t>53</a:t>
            </a:r>
            <a:r>
              <a:rPr lang="en-GB" b="1" dirty="0">
                <a:solidFill>
                  <a:srgbClr val="253746"/>
                </a:solidFill>
                <a:latin typeface="Myriad Pro Light" panose="020B0603030403020204" pitchFamily="34" charset="0"/>
              </a:rPr>
              <a:t> on </a:t>
            </a:r>
          </a:p>
          <a:p>
            <a:pPr algn="ctr">
              <a:lnSpc>
                <a:spcPct val="114000"/>
              </a:lnSpc>
            </a:pPr>
            <a:r>
              <a:rPr lang="en-GB" b="1" dirty="0">
                <a:solidFill>
                  <a:srgbClr val="253746"/>
                </a:solidFill>
                <a:latin typeface="Myriad Pro Light" panose="020B0603030403020204" pitchFamily="34" charset="0"/>
              </a:rPr>
              <a:t>the line.</a:t>
            </a:r>
          </a:p>
        </p:txBody>
      </p:sp>
      <p:sp>
        <p:nvSpPr>
          <p:cNvPr id="33" name="Speech Bubble: Rectangle with Corners Rounded 10">
            <a:extLst>
              <a:ext uri="{FF2B5EF4-FFF2-40B4-BE49-F238E27FC236}">
                <a16:creationId xmlns:a16="http://schemas.microsoft.com/office/drawing/2014/main" id="{A5209EEE-E1BD-4F2F-8E5D-A043EDA11F92}"/>
              </a:ext>
            </a:extLst>
          </p:cNvPr>
          <p:cNvSpPr/>
          <p:nvPr/>
        </p:nvSpPr>
        <p:spPr>
          <a:xfrm>
            <a:off x="299554" y="4786608"/>
            <a:ext cx="5036706" cy="1032114"/>
          </a:xfrm>
          <a:prstGeom prst="wedgeEllipseCallout">
            <a:avLst>
              <a:gd name="adj1" fmla="val -18402"/>
              <a:gd name="adj2" fmla="val -7439"/>
            </a:avLst>
          </a:prstGeom>
          <a:blipFill dpi="0" rotWithShape="1">
            <a:blip r:embed="rId5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colorTemperature colorTemp="5900"/>
                      </a14:imgEffect>
                      <a14:imgEffect>
                        <a14:brightnessContrast contrast="-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38100">
            <a:solidFill>
              <a:srgbClr val="004A7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4000"/>
              </a:lnSpc>
            </a:pPr>
            <a:r>
              <a:rPr lang="en-GB" b="1" dirty="0">
                <a:solidFill>
                  <a:srgbClr val="253746"/>
                </a:solidFill>
                <a:latin typeface="Myriad Pro Light" panose="020B0603030403020204" pitchFamily="34" charset="0"/>
              </a:rPr>
              <a:t>Then Frog hops to </a:t>
            </a:r>
            <a:r>
              <a:rPr lang="en-GB" b="1" dirty="0">
                <a:solidFill>
                  <a:srgbClr val="FF0000"/>
                </a:solidFill>
                <a:latin typeface="Myriad Pro Light" panose="020B0603030403020204" pitchFamily="34" charset="0"/>
              </a:rPr>
              <a:t>53.</a:t>
            </a:r>
            <a:br>
              <a:rPr lang="en-GB" b="1" dirty="0">
                <a:solidFill>
                  <a:srgbClr val="FF0000"/>
                </a:solidFill>
                <a:latin typeface="Myriad Pro Light" panose="020B0603030403020204" pitchFamily="34" charset="0"/>
              </a:rPr>
            </a:br>
            <a:r>
              <a:rPr lang="en-GB" b="1" dirty="0">
                <a:solidFill>
                  <a:srgbClr val="253746"/>
                </a:solidFill>
                <a:latin typeface="Myriad Pro Light" panose="020B0603030403020204" pitchFamily="34" charset="0"/>
              </a:rPr>
              <a:t>How far has he hopped this time? </a:t>
            </a:r>
          </a:p>
        </p:txBody>
      </p:sp>
      <p:sp>
        <p:nvSpPr>
          <p:cNvPr id="34" name="Speech Bubble: Rectangle with Corners Rounded 10">
            <a:extLst>
              <a:ext uri="{FF2B5EF4-FFF2-40B4-BE49-F238E27FC236}">
                <a16:creationId xmlns:a16="http://schemas.microsoft.com/office/drawing/2014/main" id="{A5209EEE-E1BD-4F2F-8E5D-A043EDA11F92}"/>
              </a:ext>
            </a:extLst>
          </p:cNvPr>
          <p:cNvSpPr/>
          <p:nvPr/>
        </p:nvSpPr>
        <p:spPr>
          <a:xfrm>
            <a:off x="4403448" y="2084054"/>
            <a:ext cx="4679069" cy="1363597"/>
          </a:xfrm>
          <a:prstGeom prst="wedgeEllipseCallout">
            <a:avLst>
              <a:gd name="adj1" fmla="val -18402"/>
              <a:gd name="adj2" fmla="val -7439"/>
            </a:avLst>
          </a:prstGeom>
          <a:blipFill dpi="0" rotWithShape="1">
            <a:blip r:embed="rId5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colorTemperature colorTemp="5900"/>
                      </a14:imgEffect>
                      <a14:imgEffect>
                        <a14:brightnessContrast contrast="-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38100">
            <a:solidFill>
              <a:srgbClr val="004A7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4000"/>
              </a:lnSpc>
            </a:pPr>
            <a:r>
              <a:rPr lang="en-GB" b="1" dirty="0">
                <a:solidFill>
                  <a:srgbClr val="253746"/>
                </a:solidFill>
                <a:latin typeface="Myriad Pro Light" panose="020B0603030403020204" pitchFamily="34" charset="0"/>
              </a:rPr>
              <a:t>How far has he hopped altogether? What subtraction number sentence can we write?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965887" y="3921812"/>
            <a:ext cx="1271502" cy="400110"/>
          </a:xfrm>
          <a:prstGeom prst="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n-GB" sz="2000" b="1" dirty="0">
                <a:solidFill>
                  <a:srgbClr val="253746"/>
                </a:solidFill>
              </a:rPr>
              <a:t>53 - 47 = 6</a:t>
            </a:r>
            <a:endParaRPr lang="en-GB" sz="2000" b="1" dirty="0"/>
          </a:p>
        </p:txBody>
      </p:sp>
      <p:sp>
        <p:nvSpPr>
          <p:cNvPr id="36" name="Speech Bubble: Rectangle with Corners Rounded 10">
            <a:extLst>
              <a:ext uri="{FF2B5EF4-FFF2-40B4-BE49-F238E27FC236}">
                <a16:creationId xmlns:a16="http://schemas.microsoft.com/office/drawing/2014/main" id="{A5209EEE-E1BD-4F2F-8E5D-A043EDA11F92}"/>
              </a:ext>
            </a:extLst>
          </p:cNvPr>
          <p:cNvSpPr/>
          <p:nvPr/>
        </p:nvSpPr>
        <p:spPr>
          <a:xfrm>
            <a:off x="423677" y="3662043"/>
            <a:ext cx="4328323" cy="919647"/>
          </a:xfrm>
          <a:prstGeom prst="wedgeEllipseCallout">
            <a:avLst>
              <a:gd name="adj1" fmla="val -18402"/>
              <a:gd name="adj2" fmla="val -7439"/>
            </a:avLst>
          </a:prstGeom>
          <a:blipFill dpi="0" rotWithShape="1">
            <a:blip r:embed="rId5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colorTemperature colorTemp="5900"/>
                      </a14:imgEffect>
                      <a14:imgEffect>
                        <a14:brightnessContrast contrast="-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38100">
            <a:solidFill>
              <a:srgbClr val="004A7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4000"/>
              </a:lnSpc>
            </a:pPr>
            <a:r>
              <a:rPr lang="en-GB" b="1" dirty="0">
                <a:solidFill>
                  <a:srgbClr val="253746"/>
                </a:solidFill>
                <a:latin typeface="Myriad Pro Light" panose="020B0603030403020204" pitchFamily="34" charset="0"/>
              </a:rPr>
              <a:t>He hops up to the </a:t>
            </a:r>
            <a:r>
              <a:rPr lang="en-GB" b="1" dirty="0">
                <a:solidFill>
                  <a:srgbClr val="FF0000"/>
                </a:solidFill>
                <a:latin typeface="Myriad Pro Light" panose="020B0603030403020204" pitchFamily="34" charset="0"/>
              </a:rPr>
              <a:t>next 10. </a:t>
            </a:r>
            <a:r>
              <a:rPr lang="en-GB" b="1" dirty="0">
                <a:solidFill>
                  <a:srgbClr val="253746"/>
                </a:solidFill>
                <a:latin typeface="Myriad Pro Light" panose="020B0603030403020204" pitchFamily="34" charset="0"/>
              </a:rPr>
              <a:t>How far has he hopped? </a:t>
            </a:r>
          </a:p>
        </p:txBody>
      </p:sp>
      <p:sp>
        <p:nvSpPr>
          <p:cNvPr id="37" name="Speech Bubble: Rectangle with Corners Rounded 10">
            <a:extLst>
              <a:ext uri="{FF2B5EF4-FFF2-40B4-BE49-F238E27FC236}">
                <a16:creationId xmlns:a16="http://schemas.microsoft.com/office/drawing/2014/main" id="{A5209EEE-E1BD-4F2F-8E5D-A043EDA11F92}"/>
              </a:ext>
            </a:extLst>
          </p:cNvPr>
          <p:cNvSpPr/>
          <p:nvPr/>
        </p:nvSpPr>
        <p:spPr>
          <a:xfrm>
            <a:off x="5404381" y="4541904"/>
            <a:ext cx="3348176" cy="728166"/>
          </a:xfrm>
          <a:prstGeom prst="wedgeEllipseCallout">
            <a:avLst>
              <a:gd name="adj1" fmla="val -18402"/>
              <a:gd name="adj2" fmla="val -7439"/>
            </a:avLst>
          </a:prstGeom>
          <a:blipFill dpi="0" rotWithShape="1">
            <a:blip r:embed="rId5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colorTemperature colorTemp="5900"/>
                      </a14:imgEffect>
                      <a14:imgEffect>
                        <a14:brightnessContrast contrast="-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38100">
            <a:solidFill>
              <a:srgbClr val="004A7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4000"/>
              </a:lnSpc>
            </a:pPr>
            <a:r>
              <a:rPr lang="en-GB" b="1" dirty="0">
                <a:solidFill>
                  <a:srgbClr val="253746"/>
                </a:solidFill>
                <a:latin typeface="Myriad Pro Light" panose="020B0603030403020204" pitchFamily="34" charset="0"/>
              </a:rPr>
              <a:t>53 subtract 47 is 6.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237200" y="5760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518000" y="5760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28" name="Speech Bubble: Rectangle with Corners Rounded 10">
            <a:extLst>
              <a:ext uri="{FF2B5EF4-FFF2-40B4-BE49-F238E27FC236}">
                <a16:creationId xmlns:a16="http://schemas.microsoft.com/office/drawing/2014/main" id="{A5209EEE-E1BD-4F2F-8E5D-A043EDA11F92}"/>
              </a:ext>
            </a:extLst>
          </p:cNvPr>
          <p:cNvSpPr/>
          <p:nvPr/>
        </p:nvSpPr>
        <p:spPr>
          <a:xfrm>
            <a:off x="547675" y="2074057"/>
            <a:ext cx="3448325" cy="1336347"/>
          </a:xfrm>
          <a:prstGeom prst="wedgeEllipseCallout">
            <a:avLst>
              <a:gd name="adj1" fmla="val -18402"/>
              <a:gd name="adj2" fmla="val -7439"/>
            </a:avLst>
          </a:prstGeom>
          <a:blipFill dpi="0" rotWithShape="1">
            <a:blip r:embed="rId5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colorTemperature colorTemp="5900"/>
                      </a14:imgEffect>
                      <a14:imgEffect>
                        <a14:brightnessContrast contrast="-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38100">
            <a:solidFill>
              <a:srgbClr val="004A7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4000"/>
              </a:lnSpc>
            </a:pPr>
            <a:r>
              <a:rPr lang="en-GB" b="1" dirty="0">
                <a:solidFill>
                  <a:srgbClr val="253746"/>
                </a:solidFill>
                <a:latin typeface="Myriad Pro Light" panose="020B0603030403020204" pitchFamily="34" charset="0"/>
              </a:rPr>
              <a:t>Frog starts at 47.</a:t>
            </a:r>
            <a:br>
              <a:rPr lang="en-GB" b="1" dirty="0">
                <a:solidFill>
                  <a:srgbClr val="253746"/>
                </a:solidFill>
                <a:latin typeface="Myriad Pro Light" panose="020B0603030403020204" pitchFamily="34" charset="0"/>
              </a:rPr>
            </a:br>
            <a:r>
              <a:rPr lang="en-GB" b="1" dirty="0">
                <a:solidFill>
                  <a:srgbClr val="253746"/>
                </a:solidFill>
                <a:latin typeface="Myriad Pro Light" panose="020B0603030403020204" pitchFamily="34" charset="0"/>
              </a:rPr>
              <a:t>He always starts at the </a:t>
            </a:r>
            <a:r>
              <a:rPr lang="en-GB" b="1" dirty="0">
                <a:solidFill>
                  <a:srgbClr val="FF0000"/>
                </a:solidFill>
                <a:latin typeface="Myriad Pro Light" panose="020B0603030403020204" pitchFamily="34" charset="0"/>
              </a:rPr>
              <a:t>smaller number.</a:t>
            </a:r>
          </a:p>
        </p:txBody>
      </p:sp>
    </p:spTree>
    <p:extLst>
      <p:ext uri="{BB962C8B-B14F-4D97-AF65-F5344CB8AC3E}">
        <p14:creationId xmlns:p14="http://schemas.microsoft.com/office/powerpoint/2010/main" val="843713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1" grpId="0"/>
      <p:bldP spid="32" grpId="0" animBg="1"/>
      <p:bldP spid="32" grpId="1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/>
      <p:bldP spid="39" grpId="0"/>
      <p:bldP spid="2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CEC2F06-FA07-421C-9E8C-C3D9827F8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EE811-478C-4958-8104-2A70B5A19611}" type="slidenum">
              <a:rPr lang="en-GB" smtClean="0">
                <a:solidFill>
                  <a:srgbClr val="EA7600"/>
                </a:solidFill>
              </a:rPr>
              <a:pPr/>
              <a:t>3</a:t>
            </a:fld>
            <a:endParaRPr lang="en-GB" dirty="0">
              <a:solidFill>
                <a:srgbClr val="EA7600"/>
              </a:solidFill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E6E7435-766E-44DA-9E64-580F9F209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5926" y="6367376"/>
            <a:ext cx="3723776" cy="365125"/>
          </a:xfrm>
        </p:spPr>
        <p:txBody>
          <a:bodyPr/>
          <a:lstStyle/>
          <a:p>
            <a:pPr algn="r"/>
            <a:r>
              <a:rPr lang="en-GB" dirty="0"/>
              <a:t>Year 2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69677ED-5C54-4353-B94F-C526DD00205C}"/>
              </a:ext>
            </a:extLst>
          </p:cNvPr>
          <p:cNvSpPr txBox="1"/>
          <p:nvPr/>
        </p:nvSpPr>
        <p:spPr>
          <a:xfrm>
            <a:off x="116681" y="138645"/>
            <a:ext cx="89335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buClr>
                <a:srgbClr val="EA7600"/>
              </a:buClr>
              <a:buSzPct val="120000"/>
            </a:pPr>
            <a:r>
              <a:rPr lang="en-GB" sz="2000" b="1" dirty="0">
                <a:solidFill>
                  <a:srgbClr val="5B9BD5">
                    <a:lumMod val="75000"/>
                  </a:srgbClr>
                </a:solidFill>
              </a:rPr>
              <a:t>Use Frog on a landmarked line to subtract (counting up).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76878" y="540000"/>
            <a:ext cx="8933534" cy="1260000"/>
            <a:chOff x="116681" y="2537924"/>
            <a:chExt cx="8933534" cy="1564176"/>
          </a:xfrm>
        </p:grpSpPr>
        <p:sp>
          <p:nvSpPr>
            <p:cNvPr id="6" name="Rectangle 5"/>
            <p:cNvSpPr/>
            <p:nvPr/>
          </p:nvSpPr>
          <p:spPr>
            <a:xfrm>
              <a:off x="116681" y="2537924"/>
              <a:ext cx="8933534" cy="1564176"/>
            </a:xfrm>
            <a:prstGeom prst="rect">
              <a:avLst/>
            </a:prstGeom>
            <a:solidFill>
              <a:schemeClr val="bg1"/>
            </a:solidFill>
            <a:ln w="19050"/>
            <a:effectLst>
              <a:outerShdw blurRad="50800" dist="38100" dir="60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B5AD0FCA-9DC7-4333-A0C4-8D0B20E079F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06" t="50698" r="1397" b="18044"/>
            <a:stretch/>
          </p:blipFill>
          <p:spPr>
            <a:xfrm>
              <a:off x="196186" y="3420000"/>
              <a:ext cx="8777702" cy="325291"/>
            </a:xfrm>
            <a:prstGeom prst="rect">
              <a:avLst/>
            </a:prstGeom>
          </p:spPr>
        </p:pic>
      </p:grpSp>
      <p:pic>
        <p:nvPicPr>
          <p:cNvPr id="8" name="Picture 7">
            <a:extLst>
              <a:ext uri="{FF2B5EF4-FFF2-40B4-BE49-F238E27FC236}">
                <a16:creationId xmlns:a16="http://schemas.microsoft.com/office/drawing/2014/main" id="{F4519F8D-26D0-49F7-81BF-BFBA6193E36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192" y="956913"/>
            <a:ext cx="360000" cy="33672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0B67A5B-C53E-452B-A7DD-851214C4C96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0000" y="956913"/>
            <a:ext cx="360000" cy="336724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707C8E5D-C5B7-455A-B6C1-6D57E52FAFC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54077" y="957600"/>
            <a:ext cx="360000" cy="336726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F97C865-9987-417D-9E2E-61C83CCA35B8}"/>
              </a:ext>
            </a:extLst>
          </p:cNvPr>
          <p:cNvCxnSpPr/>
          <p:nvPr/>
        </p:nvCxnSpPr>
        <p:spPr>
          <a:xfrm flipH="1">
            <a:off x="4320000" y="1296000"/>
            <a:ext cx="1" cy="144000"/>
          </a:xfrm>
          <a:prstGeom prst="line">
            <a:avLst/>
          </a:prstGeom>
          <a:noFill/>
          <a:ln w="19050" cap="flat" cmpd="sng" algn="ctr">
            <a:solidFill>
              <a:srgbClr val="002060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2B0343CC-01A7-42BA-BC79-F3A79951C59A}"/>
              </a:ext>
            </a:extLst>
          </p:cNvPr>
          <p:cNvSpPr txBox="1"/>
          <p:nvPr/>
        </p:nvSpPr>
        <p:spPr>
          <a:xfrm>
            <a:off x="4068000" y="1368000"/>
            <a:ext cx="5075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48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2CD79F3-1085-48F0-BF8A-A61F9605A48A}"/>
              </a:ext>
            </a:extLst>
          </p:cNvPr>
          <p:cNvGrpSpPr/>
          <p:nvPr/>
        </p:nvGrpSpPr>
        <p:grpSpPr>
          <a:xfrm>
            <a:off x="4320000" y="667217"/>
            <a:ext cx="318675" cy="1344549"/>
            <a:chOff x="1939501" y="3773156"/>
            <a:chExt cx="2341613" cy="1344549"/>
          </a:xfrm>
        </p:grpSpPr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6E24F5E3-467B-4F3D-96DA-1D837F0A7992}"/>
                </a:ext>
              </a:extLst>
            </p:cNvPr>
            <p:cNvCxnSpPr/>
            <p:nvPr/>
          </p:nvCxnSpPr>
          <p:spPr>
            <a:xfrm flipH="1">
              <a:off x="4281114" y="5117705"/>
              <a:ext cx="0" cy="0"/>
            </a:xfrm>
            <a:prstGeom prst="line">
              <a:avLst/>
            </a:prstGeom>
            <a:noFill/>
            <a:ln w="19050" cap="flat" cmpd="sng" algn="ctr">
              <a:solidFill>
                <a:srgbClr val="002060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</p:cxn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5DC5BAE7-1557-4FAE-8F46-06136AFA90F2}"/>
                </a:ext>
              </a:extLst>
            </p:cNvPr>
            <p:cNvGrpSpPr/>
            <p:nvPr/>
          </p:nvGrpSpPr>
          <p:grpSpPr>
            <a:xfrm>
              <a:off x="1939501" y="3773156"/>
              <a:ext cx="1348768" cy="626422"/>
              <a:chOff x="2755441" y="3581100"/>
              <a:chExt cx="1326712" cy="758596"/>
            </a:xfrm>
          </p:grpSpPr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507872B4-F473-41D4-B7AF-EA7EF79F0869}"/>
                  </a:ext>
                </a:extLst>
              </p:cNvPr>
              <p:cNvSpPr/>
              <p:nvPr/>
            </p:nvSpPr>
            <p:spPr>
              <a:xfrm>
                <a:off x="2755441" y="3886206"/>
                <a:ext cx="1326712" cy="453490"/>
              </a:xfrm>
              <a:custGeom>
                <a:avLst/>
                <a:gdLst>
                  <a:gd name="connsiteX0" fmla="*/ 0 w 1990725"/>
                  <a:gd name="connsiteY0" fmla="*/ 323850 h 323850"/>
                  <a:gd name="connsiteX1" fmla="*/ 1047750 w 1990725"/>
                  <a:gd name="connsiteY1" fmla="*/ 0 h 323850"/>
                  <a:gd name="connsiteX2" fmla="*/ 1990725 w 1990725"/>
                  <a:gd name="connsiteY2" fmla="*/ 323850 h 323850"/>
                  <a:gd name="connsiteX3" fmla="*/ 1990725 w 1990725"/>
                  <a:gd name="connsiteY3" fmla="*/ 323850 h 323850"/>
                  <a:gd name="connsiteX4" fmla="*/ 1990725 w 1990725"/>
                  <a:gd name="connsiteY4" fmla="*/ 323850 h 3238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990725" h="323850">
                    <a:moveTo>
                      <a:pt x="0" y="323850"/>
                    </a:moveTo>
                    <a:cubicBezTo>
                      <a:pt x="357981" y="161925"/>
                      <a:pt x="715963" y="0"/>
                      <a:pt x="1047750" y="0"/>
                    </a:cubicBezTo>
                    <a:cubicBezTo>
                      <a:pt x="1379537" y="0"/>
                      <a:pt x="1990725" y="323850"/>
                      <a:pt x="1990725" y="323850"/>
                    </a:cubicBezTo>
                    <a:lnTo>
                      <a:pt x="1990725" y="323850"/>
                    </a:lnTo>
                    <a:lnTo>
                      <a:pt x="1990725" y="323850"/>
                    </a:lnTo>
                  </a:path>
                </a:pathLst>
              </a:custGeom>
              <a:noFill/>
              <a:ln w="19050" cap="flat" cmpd="sng" algn="ctr">
                <a:solidFill>
                  <a:srgbClr val="002060"/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11E669F0-679A-4F43-9217-D6A85CE8F122}"/>
                  </a:ext>
                </a:extLst>
              </p:cNvPr>
              <p:cNvSpPr txBox="1"/>
              <p:nvPr/>
            </p:nvSpPr>
            <p:spPr>
              <a:xfrm>
                <a:off x="2786042" y="3581100"/>
                <a:ext cx="428468" cy="4845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 panose="020F0502020204030204"/>
                </a:endParaRPr>
              </a:p>
            </p:txBody>
          </p:sp>
        </p:grpSp>
      </p:grp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58FBA29-2B6C-4A7B-96D9-C98E53972C24}"/>
              </a:ext>
            </a:extLst>
          </p:cNvPr>
          <p:cNvCxnSpPr/>
          <p:nvPr/>
        </p:nvCxnSpPr>
        <p:spPr>
          <a:xfrm flipH="1">
            <a:off x="4824000" y="1296000"/>
            <a:ext cx="0" cy="144000"/>
          </a:xfrm>
          <a:prstGeom prst="line">
            <a:avLst/>
          </a:prstGeom>
          <a:noFill/>
          <a:ln w="19050" cap="flat" cmpd="sng" algn="ctr">
            <a:solidFill>
              <a:srgbClr val="002060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48E7BA6D-0520-4AC4-A760-1D534BCB3EF8}"/>
              </a:ext>
            </a:extLst>
          </p:cNvPr>
          <p:cNvSpPr txBox="1"/>
          <p:nvPr/>
        </p:nvSpPr>
        <p:spPr>
          <a:xfrm>
            <a:off x="4536000" y="1368000"/>
            <a:ext cx="5616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400" b="1" noProof="0" dirty="0">
                <a:solidFill>
                  <a:srgbClr val="FF0000"/>
                </a:solidFill>
                <a:latin typeface="Calibri" panose="020F0502020204030204"/>
              </a:rPr>
              <a:t>54</a:t>
            </a:r>
            <a:endParaRPr kumimoji="0" lang="en-GB" sz="1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</a:endParaRP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82CD79F3-1085-48F0-BF8A-A61F9605A48A}"/>
              </a:ext>
            </a:extLst>
          </p:cNvPr>
          <p:cNvGrpSpPr/>
          <p:nvPr/>
        </p:nvGrpSpPr>
        <p:grpSpPr>
          <a:xfrm>
            <a:off x="4503557" y="634752"/>
            <a:ext cx="313271" cy="1377014"/>
            <a:chOff x="305282" y="3740691"/>
            <a:chExt cx="20587456" cy="1377014"/>
          </a:xfrm>
        </p:grpSpPr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6E24F5E3-467B-4F3D-96DA-1D837F0A7992}"/>
                </a:ext>
              </a:extLst>
            </p:cNvPr>
            <p:cNvCxnSpPr/>
            <p:nvPr/>
          </p:nvCxnSpPr>
          <p:spPr>
            <a:xfrm flipH="1">
              <a:off x="4281114" y="5117705"/>
              <a:ext cx="0" cy="0"/>
            </a:xfrm>
            <a:prstGeom prst="line">
              <a:avLst/>
            </a:prstGeom>
            <a:noFill/>
            <a:ln w="19050" cap="flat" cmpd="sng" algn="ctr">
              <a:solidFill>
                <a:srgbClr val="002060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</p:cxn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5DC5BAE7-1557-4FAE-8F46-06136AFA90F2}"/>
                </a:ext>
              </a:extLst>
            </p:cNvPr>
            <p:cNvGrpSpPr/>
            <p:nvPr/>
          </p:nvGrpSpPr>
          <p:grpSpPr>
            <a:xfrm>
              <a:off x="305282" y="3740691"/>
              <a:ext cx="20587456" cy="658885"/>
              <a:chOff x="1147946" y="3541787"/>
              <a:chExt cx="20250790" cy="797909"/>
            </a:xfrm>
          </p:grpSpPr>
          <p:sp>
            <p:nvSpPr>
              <p:cNvPr id="25" name="Freeform: Shape 17">
                <a:extLst>
                  <a:ext uri="{FF2B5EF4-FFF2-40B4-BE49-F238E27FC236}">
                    <a16:creationId xmlns:a16="http://schemas.microsoft.com/office/drawing/2014/main" id="{507872B4-F473-41D4-B7AF-EA7EF79F0869}"/>
                  </a:ext>
                </a:extLst>
              </p:cNvPr>
              <p:cNvSpPr/>
              <p:nvPr/>
            </p:nvSpPr>
            <p:spPr>
              <a:xfrm>
                <a:off x="1147946" y="3886208"/>
                <a:ext cx="20250790" cy="453488"/>
              </a:xfrm>
              <a:custGeom>
                <a:avLst/>
                <a:gdLst>
                  <a:gd name="connsiteX0" fmla="*/ 0 w 1990725"/>
                  <a:gd name="connsiteY0" fmla="*/ 323850 h 323850"/>
                  <a:gd name="connsiteX1" fmla="*/ 1047750 w 1990725"/>
                  <a:gd name="connsiteY1" fmla="*/ 0 h 323850"/>
                  <a:gd name="connsiteX2" fmla="*/ 1990725 w 1990725"/>
                  <a:gd name="connsiteY2" fmla="*/ 323850 h 323850"/>
                  <a:gd name="connsiteX3" fmla="*/ 1990725 w 1990725"/>
                  <a:gd name="connsiteY3" fmla="*/ 323850 h 323850"/>
                  <a:gd name="connsiteX4" fmla="*/ 1990725 w 1990725"/>
                  <a:gd name="connsiteY4" fmla="*/ 323850 h 3238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990725" h="323850">
                    <a:moveTo>
                      <a:pt x="0" y="323850"/>
                    </a:moveTo>
                    <a:cubicBezTo>
                      <a:pt x="357981" y="161925"/>
                      <a:pt x="715963" y="0"/>
                      <a:pt x="1047750" y="0"/>
                    </a:cubicBezTo>
                    <a:cubicBezTo>
                      <a:pt x="1379537" y="0"/>
                      <a:pt x="1990725" y="323850"/>
                      <a:pt x="1990725" y="323850"/>
                    </a:cubicBezTo>
                    <a:lnTo>
                      <a:pt x="1990725" y="323850"/>
                    </a:lnTo>
                    <a:lnTo>
                      <a:pt x="1990725" y="323850"/>
                    </a:lnTo>
                  </a:path>
                </a:pathLst>
              </a:custGeom>
              <a:noFill/>
              <a:ln w="19050" cap="flat" cmpd="sng" algn="ctr">
                <a:solidFill>
                  <a:srgbClr val="002060"/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11E669F0-679A-4F43-9217-D6A85CE8F122}"/>
                  </a:ext>
                </a:extLst>
              </p:cNvPr>
              <p:cNvSpPr txBox="1"/>
              <p:nvPr/>
            </p:nvSpPr>
            <p:spPr>
              <a:xfrm>
                <a:off x="7473309" y="3541787"/>
                <a:ext cx="4455836" cy="4845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 panose="020F0502020204030204"/>
                </a:endParaRPr>
              </a:p>
            </p:txBody>
          </p:sp>
        </p:grpSp>
      </p:grpSp>
      <p:grpSp>
        <p:nvGrpSpPr>
          <p:cNvPr id="29" name="Group 28"/>
          <p:cNvGrpSpPr/>
          <p:nvPr/>
        </p:nvGrpSpPr>
        <p:grpSpPr>
          <a:xfrm>
            <a:off x="323278" y="2184015"/>
            <a:ext cx="3900170" cy="1163683"/>
            <a:chOff x="1393031" y="2945134"/>
            <a:chExt cx="3900170" cy="1125933"/>
          </a:xfrm>
        </p:grpSpPr>
        <p:sp>
          <p:nvSpPr>
            <p:cNvPr id="30" name="Speech Bubble: Rectangle with Corners Rounded 10">
              <a:extLst>
                <a:ext uri="{FF2B5EF4-FFF2-40B4-BE49-F238E27FC236}">
                  <a16:creationId xmlns:a16="http://schemas.microsoft.com/office/drawing/2014/main" id="{A5209EEE-E1BD-4F2F-8E5D-A043EDA11F92}"/>
                </a:ext>
              </a:extLst>
            </p:cNvPr>
            <p:cNvSpPr/>
            <p:nvPr/>
          </p:nvSpPr>
          <p:spPr>
            <a:xfrm>
              <a:off x="1393031" y="2945134"/>
              <a:ext cx="3900170" cy="1125933"/>
            </a:xfrm>
            <a:prstGeom prst="wedgeEllipseCallout">
              <a:avLst>
                <a:gd name="adj1" fmla="val -18402"/>
                <a:gd name="adj2" fmla="val -7439"/>
              </a:avLst>
            </a:prstGeom>
            <a:blipFill dpi="0" rotWithShape="1">
              <a:blip r:embed="rId5">
                <a:extLst>
                  <a:ext uri="{BEBA8EAE-BF5A-486C-A8C5-ECC9F3942E4B}">
                    <a14:imgProps xmlns:a14="http://schemas.microsoft.com/office/drawing/2010/main">
                      <a14:imgLayer r:embed="rId6">
                        <a14:imgEffect>
                          <a14:colorTemperature colorTemp="5900"/>
                        </a14:imgEffect>
                        <a14:imgEffect>
                          <a14:brightnessContrast contrast="-2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 w="38100">
              <a:solidFill>
                <a:srgbClr val="004A76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  <a:softEdge rad="12700"/>
            </a:effectLst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14000"/>
                </a:lnSpc>
              </a:pPr>
              <a:r>
                <a:rPr lang="en-GB" b="1" dirty="0">
                  <a:solidFill>
                    <a:srgbClr val="253746"/>
                  </a:solidFill>
                  <a:latin typeface="Myriad Pro Light" panose="020B0603030403020204" pitchFamily="34" charset="0"/>
                </a:rPr>
                <a:t>Let’s try 54 - 48.</a:t>
              </a:r>
            </a:p>
          </p:txBody>
        </p:sp>
        <p:pic>
          <p:nvPicPr>
            <p:cNvPr id="31" name="Picture 30">
              <a:extLst>
                <a:ext uri="{FF2B5EF4-FFF2-40B4-BE49-F238E27FC236}">
                  <a16:creationId xmlns:a16="http://schemas.microsoft.com/office/drawing/2014/main" id="{30B67A5B-C53E-452B-A7DD-851214C4C96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744977" y="3246722"/>
              <a:ext cx="558890" cy="522755"/>
            </a:xfrm>
            <a:prstGeom prst="rect">
              <a:avLst/>
            </a:prstGeom>
          </p:spPr>
        </p:pic>
      </p:grpSp>
      <p:sp>
        <p:nvSpPr>
          <p:cNvPr id="32" name="Speech Bubble: Rectangle with Corners Rounded 10">
            <a:extLst>
              <a:ext uri="{FF2B5EF4-FFF2-40B4-BE49-F238E27FC236}">
                <a16:creationId xmlns:a16="http://schemas.microsoft.com/office/drawing/2014/main" id="{A5209EEE-E1BD-4F2F-8E5D-A043EDA11F92}"/>
              </a:ext>
            </a:extLst>
          </p:cNvPr>
          <p:cNvSpPr/>
          <p:nvPr/>
        </p:nvSpPr>
        <p:spPr>
          <a:xfrm>
            <a:off x="4601408" y="2279177"/>
            <a:ext cx="4038480" cy="1260435"/>
          </a:xfrm>
          <a:prstGeom prst="wedgeEllipseCallout">
            <a:avLst>
              <a:gd name="adj1" fmla="val -18402"/>
              <a:gd name="adj2" fmla="val -7439"/>
            </a:avLst>
          </a:prstGeom>
          <a:blipFill dpi="0" rotWithShape="1">
            <a:blip r:embed="rId5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colorTemperature colorTemp="5900"/>
                      </a14:imgEffect>
                      <a14:imgEffect>
                        <a14:brightnessContrast contrast="-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38100">
            <a:solidFill>
              <a:srgbClr val="004A7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4000"/>
              </a:lnSpc>
            </a:pPr>
            <a:r>
              <a:rPr lang="en-GB" b="1" dirty="0">
                <a:solidFill>
                  <a:srgbClr val="253746"/>
                </a:solidFill>
                <a:latin typeface="Myriad Pro Light" panose="020B0603030403020204" pitchFamily="34" charset="0"/>
              </a:rPr>
              <a:t>Mark </a:t>
            </a:r>
            <a:r>
              <a:rPr lang="en-GB" b="1" dirty="0">
                <a:solidFill>
                  <a:srgbClr val="FF0000"/>
                </a:solidFill>
                <a:latin typeface="Myriad Pro Light" panose="020B0603030403020204" pitchFamily="34" charset="0"/>
              </a:rPr>
              <a:t>48</a:t>
            </a:r>
            <a:r>
              <a:rPr lang="en-GB" b="1" dirty="0">
                <a:solidFill>
                  <a:srgbClr val="253746"/>
                </a:solidFill>
                <a:latin typeface="Myriad Pro Light" panose="020B0603030403020204" pitchFamily="34" charset="0"/>
              </a:rPr>
              <a:t> and </a:t>
            </a:r>
            <a:r>
              <a:rPr lang="en-GB" b="1" dirty="0">
                <a:solidFill>
                  <a:srgbClr val="FF0000"/>
                </a:solidFill>
                <a:latin typeface="Myriad Pro Light" panose="020B0603030403020204" pitchFamily="34" charset="0"/>
              </a:rPr>
              <a:t>54</a:t>
            </a:r>
            <a:r>
              <a:rPr lang="en-GB" b="1" dirty="0">
                <a:solidFill>
                  <a:srgbClr val="253746"/>
                </a:solidFill>
                <a:latin typeface="Myriad Pro Light" panose="020B0603030403020204" pitchFamily="34" charset="0"/>
              </a:rPr>
              <a:t> on </a:t>
            </a:r>
          </a:p>
          <a:p>
            <a:pPr algn="ctr">
              <a:lnSpc>
                <a:spcPct val="114000"/>
              </a:lnSpc>
            </a:pPr>
            <a:r>
              <a:rPr lang="en-GB" b="1" dirty="0">
                <a:solidFill>
                  <a:srgbClr val="253746"/>
                </a:solidFill>
                <a:latin typeface="Myriad Pro Light" panose="020B0603030403020204" pitchFamily="34" charset="0"/>
              </a:rPr>
              <a:t>the line. What will Frog do next?</a:t>
            </a:r>
          </a:p>
        </p:txBody>
      </p:sp>
      <p:sp>
        <p:nvSpPr>
          <p:cNvPr id="33" name="Speech Bubble: Rectangle with Corners Rounded 10">
            <a:extLst>
              <a:ext uri="{FF2B5EF4-FFF2-40B4-BE49-F238E27FC236}">
                <a16:creationId xmlns:a16="http://schemas.microsoft.com/office/drawing/2014/main" id="{A5209EEE-E1BD-4F2F-8E5D-A043EDA11F92}"/>
              </a:ext>
            </a:extLst>
          </p:cNvPr>
          <p:cNvSpPr/>
          <p:nvPr/>
        </p:nvSpPr>
        <p:spPr>
          <a:xfrm>
            <a:off x="186445" y="4931711"/>
            <a:ext cx="5081676" cy="968689"/>
          </a:xfrm>
          <a:prstGeom prst="wedgeEllipseCallout">
            <a:avLst>
              <a:gd name="adj1" fmla="val -18402"/>
              <a:gd name="adj2" fmla="val -7439"/>
            </a:avLst>
          </a:prstGeom>
          <a:blipFill dpi="0" rotWithShape="1">
            <a:blip r:embed="rId5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colorTemperature colorTemp="5900"/>
                      </a14:imgEffect>
                      <a14:imgEffect>
                        <a14:brightnessContrast contrast="-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38100">
            <a:solidFill>
              <a:srgbClr val="004A7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4000"/>
              </a:lnSpc>
            </a:pPr>
            <a:r>
              <a:rPr lang="en-GB" b="1" dirty="0">
                <a:solidFill>
                  <a:srgbClr val="253746"/>
                </a:solidFill>
                <a:latin typeface="Myriad Pro Light" panose="020B0603030403020204" pitchFamily="34" charset="0"/>
              </a:rPr>
              <a:t>Then Frog hops to </a:t>
            </a:r>
            <a:r>
              <a:rPr lang="en-GB" b="1" dirty="0">
                <a:solidFill>
                  <a:srgbClr val="FF0000"/>
                </a:solidFill>
                <a:latin typeface="Myriad Pro Light" panose="020B0603030403020204" pitchFamily="34" charset="0"/>
              </a:rPr>
              <a:t>54.</a:t>
            </a:r>
            <a:br>
              <a:rPr lang="en-GB" b="1" dirty="0">
                <a:solidFill>
                  <a:srgbClr val="FF0000"/>
                </a:solidFill>
                <a:latin typeface="Myriad Pro Light" panose="020B0603030403020204" pitchFamily="34" charset="0"/>
              </a:rPr>
            </a:br>
            <a:r>
              <a:rPr lang="en-GB" b="1" dirty="0">
                <a:solidFill>
                  <a:srgbClr val="253746"/>
                </a:solidFill>
                <a:latin typeface="Myriad Pro Light" panose="020B0603030403020204" pitchFamily="34" charset="0"/>
              </a:rPr>
              <a:t>How far has he hopped this time? </a:t>
            </a:r>
          </a:p>
        </p:txBody>
      </p:sp>
      <p:sp>
        <p:nvSpPr>
          <p:cNvPr id="34" name="Speech Bubble: Rectangle with Corners Rounded 10">
            <a:extLst>
              <a:ext uri="{FF2B5EF4-FFF2-40B4-BE49-F238E27FC236}">
                <a16:creationId xmlns:a16="http://schemas.microsoft.com/office/drawing/2014/main" id="{A5209EEE-E1BD-4F2F-8E5D-A043EDA11F92}"/>
              </a:ext>
            </a:extLst>
          </p:cNvPr>
          <p:cNvSpPr/>
          <p:nvPr/>
        </p:nvSpPr>
        <p:spPr>
          <a:xfrm>
            <a:off x="4073488" y="2084057"/>
            <a:ext cx="4679069" cy="1363597"/>
          </a:xfrm>
          <a:prstGeom prst="wedgeEllipseCallout">
            <a:avLst>
              <a:gd name="adj1" fmla="val -18402"/>
              <a:gd name="adj2" fmla="val -7439"/>
            </a:avLst>
          </a:prstGeom>
          <a:blipFill dpi="0" rotWithShape="1">
            <a:blip r:embed="rId5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colorTemperature colorTemp="5900"/>
                      </a14:imgEffect>
                      <a14:imgEffect>
                        <a14:brightnessContrast contrast="-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38100">
            <a:solidFill>
              <a:srgbClr val="004A7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4000"/>
              </a:lnSpc>
            </a:pPr>
            <a:r>
              <a:rPr lang="en-GB" b="1" dirty="0">
                <a:solidFill>
                  <a:srgbClr val="253746"/>
                </a:solidFill>
                <a:latin typeface="Myriad Pro Light" panose="020B0603030403020204" pitchFamily="34" charset="0"/>
              </a:rPr>
              <a:t>How far has he hopped altogether? What subtraction number sentence can we write?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965887" y="3921812"/>
            <a:ext cx="1271502" cy="400110"/>
          </a:xfrm>
          <a:prstGeom prst="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n-GB" sz="2000" b="1" dirty="0">
                <a:solidFill>
                  <a:srgbClr val="253746"/>
                </a:solidFill>
              </a:rPr>
              <a:t>54 - 48 = 6</a:t>
            </a:r>
            <a:endParaRPr lang="en-GB" sz="2000" b="1" dirty="0"/>
          </a:p>
        </p:txBody>
      </p:sp>
      <p:sp>
        <p:nvSpPr>
          <p:cNvPr id="36" name="Speech Bubble: Rectangle with Corners Rounded 10">
            <a:extLst>
              <a:ext uri="{FF2B5EF4-FFF2-40B4-BE49-F238E27FC236}">
                <a16:creationId xmlns:a16="http://schemas.microsoft.com/office/drawing/2014/main" id="{A5209EEE-E1BD-4F2F-8E5D-A043EDA11F92}"/>
              </a:ext>
            </a:extLst>
          </p:cNvPr>
          <p:cNvSpPr/>
          <p:nvPr/>
        </p:nvSpPr>
        <p:spPr>
          <a:xfrm>
            <a:off x="488954" y="3798724"/>
            <a:ext cx="4328323" cy="919647"/>
          </a:xfrm>
          <a:prstGeom prst="wedgeEllipseCallout">
            <a:avLst>
              <a:gd name="adj1" fmla="val -18402"/>
              <a:gd name="adj2" fmla="val -7439"/>
            </a:avLst>
          </a:prstGeom>
          <a:blipFill dpi="0" rotWithShape="1">
            <a:blip r:embed="rId5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colorTemperature colorTemp="5900"/>
                      </a14:imgEffect>
                      <a14:imgEffect>
                        <a14:brightnessContrast contrast="-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38100">
            <a:solidFill>
              <a:srgbClr val="004A7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4000"/>
              </a:lnSpc>
            </a:pPr>
            <a:r>
              <a:rPr lang="en-GB" b="1" dirty="0">
                <a:solidFill>
                  <a:srgbClr val="253746"/>
                </a:solidFill>
                <a:latin typeface="Myriad Pro Light" panose="020B0603030403020204" pitchFamily="34" charset="0"/>
              </a:rPr>
              <a:t>He hops to the </a:t>
            </a:r>
            <a:r>
              <a:rPr lang="en-GB" b="1" dirty="0">
                <a:solidFill>
                  <a:srgbClr val="FF0000"/>
                </a:solidFill>
                <a:latin typeface="Myriad Pro Light" panose="020B0603030403020204" pitchFamily="34" charset="0"/>
              </a:rPr>
              <a:t>next 10. </a:t>
            </a:r>
            <a:br>
              <a:rPr lang="en-GB" b="1" dirty="0">
                <a:solidFill>
                  <a:srgbClr val="FF0000"/>
                </a:solidFill>
                <a:latin typeface="Myriad Pro Light" panose="020B0603030403020204" pitchFamily="34" charset="0"/>
              </a:rPr>
            </a:br>
            <a:r>
              <a:rPr lang="en-GB" b="1" dirty="0">
                <a:solidFill>
                  <a:srgbClr val="253746"/>
                </a:solidFill>
                <a:latin typeface="Myriad Pro Light" panose="020B0603030403020204" pitchFamily="34" charset="0"/>
              </a:rPr>
              <a:t>How far has he hopped? </a:t>
            </a:r>
          </a:p>
        </p:txBody>
      </p:sp>
      <p:sp>
        <p:nvSpPr>
          <p:cNvPr id="37" name="Speech Bubble: Rectangle with Corners Rounded 10">
            <a:extLst>
              <a:ext uri="{FF2B5EF4-FFF2-40B4-BE49-F238E27FC236}">
                <a16:creationId xmlns:a16="http://schemas.microsoft.com/office/drawing/2014/main" id="{A5209EEE-E1BD-4F2F-8E5D-A043EDA11F92}"/>
              </a:ext>
            </a:extLst>
          </p:cNvPr>
          <p:cNvSpPr/>
          <p:nvPr/>
        </p:nvSpPr>
        <p:spPr>
          <a:xfrm>
            <a:off x="5404381" y="4541904"/>
            <a:ext cx="3348176" cy="728166"/>
          </a:xfrm>
          <a:prstGeom prst="wedgeEllipseCallout">
            <a:avLst>
              <a:gd name="adj1" fmla="val -18402"/>
              <a:gd name="adj2" fmla="val -7439"/>
            </a:avLst>
          </a:prstGeom>
          <a:blipFill dpi="0" rotWithShape="1">
            <a:blip r:embed="rId5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colorTemperature colorTemp="5900"/>
                      </a14:imgEffect>
                      <a14:imgEffect>
                        <a14:brightnessContrast contrast="-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38100">
            <a:solidFill>
              <a:srgbClr val="004A7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4000"/>
              </a:lnSpc>
            </a:pPr>
            <a:r>
              <a:rPr lang="en-GB" b="1" dirty="0">
                <a:solidFill>
                  <a:srgbClr val="253746"/>
                </a:solidFill>
                <a:latin typeface="Myriad Pro Light" panose="020B0603030403020204" pitchFamily="34" charset="0"/>
              </a:rPr>
              <a:t>54 subtract 48 is 6.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248000" y="5760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518000" y="5760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28" name="Speech Bubble: Rectangle with Corners Rounded 10">
            <a:extLst>
              <a:ext uri="{FF2B5EF4-FFF2-40B4-BE49-F238E27FC236}">
                <a16:creationId xmlns:a16="http://schemas.microsoft.com/office/drawing/2014/main" id="{A5209EEE-E1BD-4F2F-8E5D-A043EDA11F92}"/>
              </a:ext>
            </a:extLst>
          </p:cNvPr>
          <p:cNvSpPr/>
          <p:nvPr/>
        </p:nvSpPr>
        <p:spPr>
          <a:xfrm>
            <a:off x="521516" y="2166960"/>
            <a:ext cx="3448325" cy="1336347"/>
          </a:xfrm>
          <a:prstGeom prst="wedgeEllipseCallout">
            <a:avLst>
              <a:gd name="adj1" fmla="val -18402"/>
              <a:gd name="adj2" fmla="val -7439"/>
            </a:avLst>
          </a:prstGeom>
          <a:blipFill dpi="0" rotWithShape="1">
            <a:blip r:embed="rId5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colorTemperature colorTemp="5900"/>
                      </a14:imgEffect>
                      <a14:imgEffect>
                        <a14:brightnessContrast contrast="-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38100">
            <a:solidFill>
              <a:srgbClr val="004A7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4000"/>
              </a:lnSpc>
            </a:pPr>
            <a:r>
              <a:rPr lang="en-GB" b="1" dirty="0">
                <a:solidFill>
                  <a:srgbClr val="253746"/>
                </a:solidFill>
                <a:latin typeface="Myriad Pro Light" panose="020B0603030403020204" pitchFamily="34" charset="0"/>
              </a:rPr>
              <a:t>Frog starts at 48.</a:t>
            </a:r>
            <a:br>
              <a:rPr lang="en-GB" b="1" dirty="0">
                <a:solidFill>
                  <a:srgbClr val="253746"/>
                </a:solidFill>
                <a:latin typeface="Myriad Pro Light" panose="020B0603030403020204" pitchFamily="34" charset="0"/>
              </a:rPr>
            </a:br>
            <a:r>
              <a:rPr lang="en-GB" b="1" dirty="0">
                <a:solidFill>
                  <a:srgbClr val="253746"/>
                </a:solidFill>
                <a:latin typeface="Myriad Pro Light" panose="020B0603030403020204" pitchFamily="34" charset="0"/>
              </a:rPr>
              <a:t>He always starts at the </a:t>
            </a:r>
            <a:r>
              <a:rPr lang="en-GB" b="1" dirty="0">
                <a:solidFill>
                  <a:srgbClr val="FF0000"/>
                </a:solidFill>
                <a:latin typeface="Myriad Pro Light" panose="020B0603030403020204" pitchFamily="34" charset="0"/>
              </a:rPr>
              <a:t>smaller number.</a:t>
            </a: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AF6EFD4F-8720-427C-9D08-BCEB1A3EBD47}"/>
              </a:ext>
            </a:extLst>
          </p:cNvPr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5390" y="1900648"/>
            <a:ext cx="1438610" cy="100874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750402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1" grpId="0"/>
      <p:bldP spid="32" grpId="0" animBg="1"/>
      <p:bldP spid="32" grpId="1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/>
      <p:bldP spid="39" grpId="0"/>
      <p:bldP spid="2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CEC2F06-FA07-421C-9E8C-C3D9827F8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EE811-478C-4958-8104-2A70B5A19611}" type="slidenum">
              <a:rPr lang="en-GB" smtClean="0">
                <a:solidFill>
                  <a:srgbClr val="EA7600"/>
                </a:solidFill>
              </a:rPr>
              <a:pPr/>
              <a:t>4</a:t>
            </a:fld>
            <a:endParaRPr lang="en-GB" dirty="0">
              <a:solidFill>
                <a:srgbClr val="EA7600"/>
              </a:solidFill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E6E7435-766E-44DA-9E64-580F9F209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5926" y="6367376"/>
            <a:ext cx="3723776" cy="365125"/>
          </a:xfrm>
        </p:spPr>
        <p:txBody>
          <a:bodyPr/>
          <a:lstStyle/>
          <a:p>
            <a:pPr algn="r"/>
            <a:r>
              <a:rPr lang="en-GB" dirty="0"/>
              <a:t>Year 2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69677ED-5C54-4353-B94F-C526DD00205C}"/>
              </a:ext>
            </a:extLst>
          </p:cNvPr>
          <p:cNvSpPr txBox="1"/>
          <p:nvPr/>
        </p:nvSpPr>
        <p:spPr>
          <a:xfrm>
            <a:off x="116681" y="138645"/>
            <a:ext cx="89335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buClr>
                <a:srgbClr val="EA7600"/>
              </a:buClr>
              <a:buSzPct val="120000"/>
            </a:pPr>
            <a:r>
              <a:rPr lang="en-GB" sz="2000" b="1" dirty="0">
                <a:solidFill>
                  <a:srgbClr val="5B9BD5">
                    <a:lumMod val="75000"/>
                  </a:srgbClr>
                </a:solidFill>
              </a:rPr>
              <a:t>Use Frog on a landmarked line to subtract (counting up).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76878" y="540000"/>
            <a:ext cx="8933534" cy="1260000"/>
            <a:chOff x="116681" y="2537924"/>
            <a:chExt cx="8933534" cy="1564176"/>
          </a:xfrm>
        </p:grpSpPr>
        <p:sp>
          <p:nvSpPr>
            <p:cNvPr id="6" name="Rectangle 5"/>
            <p:cNvSpPr/>
            <p:nvPr/>
          </p:nvSpPr>
          <p:spPr>
            <a:xfrm>
              <a:off x="116681" y="2537924"/>
              <a:ext cx="8933534" cy="1564176"/>
            </a:xfrm>
            <a:prstGeom prst="rect">
              <a:avLst/>
            </a:prstGeom>
            <a:solidFill>
              <a:schemeClr val="bg1"/>
            </a:solidFill>
            <a:ln w="19050"/>
            <a:effectLst>
              <a:outerShdw blurRad="50800" dist="38100" dir="60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B5AD0FCA-9DC7-4333-A0C4-8D0B20E079F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06" t="50698" r="1397" b="18044"/>
            <a:stretch/>
          </p:blipFill>
          <p:spPr>
            <a:xfrm>
              <a:off x="196186" y="3420000"/>
              <a:ext cx="8777702" cy="325291"/>
            </a:xfrm>
            <a:prstGeom prst="rect">
              <a:avLst/>
            </a:prstGeom>
          </p:spPr>
        </p:pic>
      </p:grpSp>
      <p:pic>
        <p:nvPicPr>
          <p:cNvPr id="8" name="Picture 7">
            <a:extLst>
              <a:ext uri="{FF2B5EF4-FFF2-40B4-BE49-F238E27FC236}">
                <a16:creationId xmlns:a16="http://schemas.microsoft.com/office/drawing/2014/main" id="{F4519F8D-26D0-49F7-81BF-BFBA6193E36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05887" y="950794"/>
            <a:ext cx="360000" cy="33672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0B67A5B-C53E-452B-A7DD-851214C4C96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23607" y="956913"/>
            <a:ext cx="360000" cy="336724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707C8E5D-C5B7-455A-B6C1-6D57E52FAFC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02000" y="950794"/>
            <a:ext cx="360000" cy="336726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F97C865-9987-417D-9E2E-61C83CCA35B8}"/>
              </a:ext>
            </a:extLst>
          </p:cNvPr>
          <p:cNvCxnSpPr/>
          <p:nvPr/>
        </p:nvCxnSpPr>
        <p:spPr>
          <a:xfrm flipH="1">
            <a:off x="4860000" y="1296000"/>
            <a:ext cx="1" cy="144000"/>
          </a:xfrm>
          <a:prstGeom prst="line">
            <a:avLst/>
          </a:prstGeom>
          <a:noFill/>
          <a:ln w="19050" cap="flat" cmpd="sng" algn="ctr">
            <a:solidFill>
              <a:srgbClr val="002060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2B0343CC-01A7-42BA-BC79-F3A79951C59A}"/>
              </a:ext>
            </a:extLst>
          </p:cNvPr>
          <p:cNvSpPr txBox="1"/>
          <p:nvPr/>
        </p:nvSpPr>
        <p:spPr>
          <a:xfrm>
            <a:off x="4608000" y="1368000"/>
            <a:ext cx="5075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54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2CD79F3-1085-48F0-BF8A-A61F9605A48A}"/>
              </a:ext>
            </a:extLst>
          </p:cNvPr>
          <p:cNvGrpSpPr/>
          <p:nvPr/>
        </p:nvGrpSpPr>
        <p:grpSpPr>
          <a:xfrm>
            <a:off x="4860000" y="681517"/>
            <a:ext cx="835949" cy="1344549"/>
            <a:chOff x="1939501" y="3773156"/>
            <a:chExt cx="2341613" cy="1344549"/>
          </a:xfrm>
        </p:grpSpPr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6E24F5E3-467B-4F3D-96DA-1D837F0A7992}"/>
                </a:ext>
              </a:extLst>
            </p:cNvPr>
            <p:cNvCxnSpPr/>
            <p:nvPr/>
          </p:nvCxnSpPr>
          <p:spPr>
            <a:xfrm flipH="1">
              <a:off x="4281114" y="5117705"/>
              <a:ext cx="0" cy="0"/>
            </a:xfrm>
            <a:prstGeom prst="line">
              <a:avLst/>
            </a:prstGeom>
            <a:noFill/>
            <a:ln w="19050" cap="flat" cmpd="sng" algn="ctr">
              <a:solidFill>
                <a:srgbClr val="002060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</p:cxn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5DC5BAE7-1557-4FAE-8F46-06136AFA90F2}"/>
                </a:ext>
              </a:extLst>
            </p:cNvPr>
            <p:cNvGrpSpPr/>
            <p:nvPr/>
          </p:nvGrpSpPr>
          <p:grpSpPr>
            <a:xfrm>
              <a:off x="1939501" y="3773156"/>
              <a:ext cx="1348768" cy="626422"/>
              <a:chOff x="2755441" y="3581100"/>
              <a:chExt cx="1326712" cy="758596"/>
            </a:xfrm>
          </p:grpSpPr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507872B4-F473-41D4-B7AF-EA7EF79F0869}"/>
                  </a:ext>
                </a:extLst>
              </p:cNvPr>
              <p:cNvSpPr/>
              <p:nvPr/>
            </p:nvSpPr>
            <p:spPr>
              <a:xfrm>
                <a:off x="2755441" y="3886206"/>
                <a:ext cx="1326712" cy="453490"/>
              </a:xfrm>
              <a:custGeom>
                <a:avLst/>
                <a:gdLst>
                  <a:gd name="connsiteX0" fmla="*/ 0 w 1990725"/>
                  <a:gd name="connsiteY0" fmla="*/ 323850 h 323850"/>
                  <a:gd name="connsiteX1" fmla="*/ 1047750 w 1990725"/>
                  <a:gd name="connsiteY1" fmla="*/ 0 h 323850"/>
                  <a:gd name="connsiteX2" fmla="*/ 1990725 w 1990725"/>
                  <a:gd name="connsiteY2" fmla="*/ 323850 h 323850"/>
                  <a:gd name="connsiteX3" fmla="*/ 1990725 w 1990725"/>
                  <a:gd name="connsiteY3" fmla="*/ 323850 h 323850"/>
                  <a:gd name="connsiteX4" fmla="*/ 1990725 w 1990725"/>
                  <a:gd name="connsiteY4" fmla="*/ 323850 h 3238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990725" h="323850">
                    <a:moveTo>
                      <a:pt x="0" y="323850"/>
                    </a:moveTo>
                    <a:cubicBezTo>
                      <a:pt x="357981" y="161925"/>
                      <a:pt x="715963" y="0"/>
                      <a:pt x="1047750" y="0"/>
                    </a:cubicBezTo>
                    <a:cubicBezTo>
                      <a:pt x="1379537" y="0"/>
                      <a:pt x="1990725" y="323850"/>
                      <a:pt x="1990725" y="323850"/>
                    </a:cubicBezTo>
                    <a:lnTo>
                      <a:pt x="1990725" y="323850"/>
                    </a:lnTo>
                    <a:lnTo>
                      <a:pt x="1990725" y="323850"/>
                    </a:lnTo>
                  </a:path>
                </a:pathLst>
              </a:custGeom>
              <a:noFill/>
              <a:ln w="19050" cap="flat" cmpd="sng" algn="ctr">
                <a:solidFill>
                  <a:srgbClr val="002060"/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11E669F0-679A-4F43-9217-D6A85CE8F122}"/>
                  </a:ext>
                </a:extLst>
              </p:cNvPr>
              <p:cNvSpPr txBox="1"/>
              <p:nvPr/>
            </p:nvSpPr>
            <p:spPr>
              <a:xfrm>
                <a:off x="2786042" y="3581100"/>
                <a:ext cx="428468" cy="4845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 panose="020F0502020204030204"/>
                </a:endParaRPr>
              </a:p>
            </p:txBody>
          </p:sp>
        </p:grpSp>
      </p:grp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58FBA29-2B6C-4A7B-96D9-C98E53972C24}"/>
              </a:ext>
            </a:extLst>
          </p:cNvPr>
          <p:cNvCxnSpPr/>
          <p:nvPr/>
        </p:nvCxnSpPr>
        <p:spPr>
          <a:xfrm flipH="1">
            <a:off x="5778000" y="1296000"/>
            <a:ext cx="0" cy="144000"/>
          </a:xfrm>
          <a:prstGeom prst="line">
            <a:avLst/>
          </a:prstGeom>
          <a:noFill/>
          <a:ln w="19050" cap="flat" cmpd="sng" algn="ctr">
            <a:solidFill>
              <a:srgbClr val="002060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48E7BA6D-0520-4AC4-A760-1D534BCB3EF8}"/>
              </a:ext>
            </a:extLst>
          </p:cNvPr>
          <p:cNvSpPr txBox="1"/>
          <p:nvPr/>
        </p:nvSpPr>
        <p:spPr>
          <a:xfrm>
            <a:off x="5490000" y="1368000"/>
            <a:ext cx="5616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400" b="1" noProof="0" dirty="0">
                <a:solidFill>
                  <a:srgbClr val="FF0000"/>
                </a:solidFill>
                <a:latin typeface="Calibri" panose="020F0502020204030204"/>
              </a:rPr>
              <a:t>65</a:t>
            </a:r>
            <a:endParaRPr kumimoji="0" lang="en-GB" sz="1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</a:endParaRP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82CD79F3-1085-48F0-BF8A-A61F9605A48A}"/>
              </a:ext>
            </a:extLst>
          </p:cNvPr>
          <p:cNvGrpSpPr/>
          <p:nvPr/>
        </p:nvGrpSpPr>
        <p:grpSpPr>
          <a:xfrm>
            <a:off x="4564056" y="634751"/>
            <a:ext cx="1213944" cy="1377015"/>
            <a:chOff x="4281114" y="3740690"/>
            <a:chExt cx="79777658" cy="1377015"/>
          </a:xfrm>
        </p:grpSpPr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6E24F5E3-467B-4F3D-96DA-1D837F0A7992}"/>
                </a:ext>
              </a:extLst>
            </p:cNvPr>
            <p:cNvCxnSpPr/>
            <p:nvPr/>
          </p:nvCxnSpPr>
          <p:spPr>
            <a:xfrm flipH="1">
              <a:off x="4281114" y="5117705"/>
              <a:ext cx="0" cy="0"/>
            </a:xfrm>
            <a:prstGeom prst="line">
              <a:avLst/>
            </a:prstGeom>
            <a:noFill/>
            <a:ln w="19050" cap="flat" cmpd="sng" algn="ctr">
              <a:solidFill>
                <a:srgbClr val="002060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</p:cxn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5DC5BAE7-1557-4FAE-8F46-06136AFA90F2}"/>
                </a:ext>
              </a:extLst>
            </p:cNvPr>
            <p:cNvGrpSpPr/>
            <p:nvPr/>
          </p:nvGrpSpPr>
          <p:grpSpPr>
            <a:xfrm>
              <a:off x="6735803" y="3740690"/>
              <a:ext cx="77322969" cy="667297"/>
              <a:chOff x="7473309" y="3541787"/>
              <a:chExt cx="76058510" cy="808096"/>
            </a:xfrm>
          </p:grpSpPr>
          <p:sp>
            <p:nvSpPr>
              <p:cNvPr id="25" name="Freeform: Shape 17">
                <a:extLst>
                  <a:ext uri="{FF2B5EF4-FFF2-40B4-BE49-F238E27FC236}">
                    <a16:creationId xmlns:a16="http://schemas.microsoft.com/office/drawing/2014/main" id="{507872B4-F473-41D4-B7AF-EA7EF79F0869}"/>
                  </a:ext>
                </a:extLst>
              </p:cNvPr>
              <p:cNvSpPr/>
              <p:nvPr/>
            </p:nvSpPr>
            <p:spPr>
              <a:xfrm>
                <a:off x="55606016" y="3896395"/>
                <a:ext cx="27925803" cy="453488"/>
              </a:xfrm>
              <a:custGeom>
                <a:avLst/>
                <a:gdLst>
                  <a:gd name="connsiteX0" fmla="*/ 0 w 1990725"/>
                  <a:gd name="connsiteY0" fmla="*/ 323850 h 323850"/>
                  <a:gd name="connsiteX1" fmla="*/ 1047750 w 1990725"/>
                  <a:gd name="connsiteY1" fmla="*/ 0 h 323850"/>
                  <a:gd name="connsiteX2" fmla="*/ 1990725 w 1990725"/>
                  <a:gd name="connsiteY2" fmla="*/ 323850 h 323850"/>
                  <a:gd name="connsiteX3" fmla="*/ 1990725 w 1990725"/>
                  <a:gd name="connsiteY3" fmla="*/ 323850 h 323850"/>
                  <a:gd name="connsiteX4" fmla="*/ 1990725 w 1990725"/>
                  <a:gd name="connsiteY4" fmla="*/ 323850 h 3238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990725" h="323850">
                    <a:moveTo>
                      <a:pt x="0" y="323850"/>
                    </a:moveTo>
                    <a:cubicBezTo>
                      <a:pt x="357981" y="161925"/>
                      <a:pt x="715963" y="0"/>
                      <a:pt x="1047750" y="0"/>
                    </a:cubicBezTo>
                    <a:cubicBezTo>
                      <a:pt x="1379537" y="0"/>
                      <a:pt x="1990725" y="323850"/>
                      <a:pt x="1990725" y="323850"/>
                    </a:cubicBezTo>
                    <a:lnTo>
                      <a:pt x="1990725" y="323850"/>
                    </a:lnTo>
                    <a:lnTo>
                      <a:pt x="1990725" y="323850"/>
                    </a:lnTo>
                  </a:path>
                </a:pathLst>
              </a:custGeom>
              <a:noFill/>
              <a:ln w="19050" cap="flat" cmpd="sng" algn="ctr">
                <a:solidFill>
                  <a:srgbClr val="002060"/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11E669F0-679A-4F43-9217-D6A85CE8F122}"/>
                  </a:ext>
                </a:extLst>
              </p:cNvPr>
              <p:cNvSpPr txBox="1"/>
              <p:nvPr/>
            </p:nvSpPr>
            <p:spPr>
              <a:xfrm>
                <a:off x="7473309" y="3541787"/>
                <a:ext cx="4455836" cy="4845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 panose="020F0502020204030204"/>
                </a:endParaRPr>
              </a:p>
            </p:txBody>
          </p:sp>
        </p:grpSp>
      </p:grpSp>
      <p:grpSp>
        <p:nvGrpSpPr>
          <p:cNvPr id="29" name="Group 28"/>
          <p:cNvGrpSpPr/>
          <p:nvPr/>
        </p:nvGrpSpPr>
        <p:grpSpPr>
          <a:xfrm>
            <a:off x="323278" y="2184015"/>
            <a:ext cx="3900170" cy="1163683"/>
            <a:chOff x="1393031" y="2945134"/>
            <a:chExt cx="3900170" cy="1125933"/>
          </a:xfrm>
        </p:grpSpPr>
        <p:sp>
          <p:nvSpPr>
            <p:cNvPr id="30" name="Speech Bubble: Rectangle with Corners Rounded 10">
              <a:extLst>
                <a:ext uri="{FF2B5EF4-FFF2-40B4-BE49-F238E27FC236}">
                  <a16:creationId xmlns:a16="http://schemas.microsoft.com/office/drawing/2014/main" id="{A5209EEE-E1BD-4F2F-8E5D-A043EDA11F92}"/>
                </a:ext>
              </a:extLst>
            </p:cNvPr>
            <p:cNvSpPr/>
            <p:nvPr/>
          </p:nvSpPr>
          <p:spPr>
            <a:xfrm>
              <a:off x="1393031" y="2945134"/>
              <a:ext cx="3900170" cy="1125933"/>
            </a:xfrm>
            <a:prstGeom prst="wedgeEllipseCallout">
              <a:avLst>
                <a:gd name="adj1" fmla="val -18402"/>
                <a:gd name="adj2" fmla="val -7439"/>
              </a:avLst>
            </a:prstGeom>
            <a:blipFill dpi="0" rotWithShape="1">
              <a:blip r:embed="rId5">
                <a:extLst>
                  <a:ext uri="{BEBA8EAE-BF5A-486C-A8C5-ECC9F3942E4B}">
                    <a14:imgProps xmlns:a14="http://schemas.microsoft.com/office/drawing/2010/main">
                      <a14:imgLayer r:embed="rId6">
                        <a14:imgEffect>
                          <a14:colorTemperature colorTemp="5900"/>
                        </a14:imgEffect>
                        <a14:imgEffect>
                          <a14:brightnessContrast contrast="-2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 w="38100">
              <a:solidFill>
                <a:srgbClr val="004A76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  <a:softEdge rad="12700"/>
            </a:effectLst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14000"/>
                </a:lnSpc>
              </a:pPr>
              <a:r>
                <a:rPr lang="en-GB" b="1" dirty="0">
                  <a:solidFill>
                    <a:srgbClr val="253746"/>
                  </a:solidFill>
                  <a:latin typeface="Myriad Pro Light" panose="020B0603030403020204" pitchFamily="34" charset="0"/>
                </a:rPr>
                <a:t>Lastly, let’s try 65 - 54.</a:t>
              </a:r>
            </a:p>
          </p:txBody>
        </p:sp>
        <p:pic>
          <p:nvPicPr>
            <p:cNvPr id="31" name="Picture 30">
              <a:extLst>
                <a:ext uri="{FF2B5EF4-FFF2-40B4-BE49-F238E27FC236}">
                  <a16:creationId xmlns:a16="http://schemas.microsoft.com/office/drawing/2014/main" id="{30B67A5B-C53E-452B-A7DD-851214C4C96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744977" y="3246722"/>
              <a:ext cx="558890" cy="522755"/>
            </a:xfrm>
            <a:prstGeom prst="rect">
              <a:avLst/>
            </a:prstGeom>
          </p:spPr>
        </p:pic>
      </p:grpSp>
      <p:sp>
        <p:nvSpPr>
          <p:cNvPr id="32" name="Speech Bubble: Rectangle with Corners Rounded 10">
            <a:extLst>
              <a:ext uri="{FF2B5EF4-FFF2-40B4-BE49-F238E27FC236}">
                <a16:creationId xmlns:a16="http://schemas.microsoft.com/office/drawing/2014/main" id="{A5209EEE-E1BD-4F2F-8E5D-A043EDA11F92}"/>
              </a:ext>
            </a:extLst>
          </p:cNvPr>
          <p:cNvSpPr/>
          <p:nvPr/>
        </p:nvSpPr>
        <p:spPr>
          <a:xfrm>
            <a:off x="4601408" y="2279177"/>
            <a:ext cx="4038480" cy="1260435"/>
          </a:xfrm>
          <a:prstGeom prst="wedgeEllipseCallout">
            <a:avLst>
              <a:gd name="adj1" fmla="val -18402"/>
              <a:gd name="adj2" fmla="val -7439"/>
            </a:avLst>
          </a:prstGeom>
          <a:blipFill dpi="0" rotWithShape="1">
            <a:blip r:embed="rId5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colorTemperature colorTemp="5900"/>
                      </a14:imgEffect>
                      <a14:imgEffect>
                        <a14:brightnessContrast contrast="-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38100">
            <a:solidFill>
              <a:srgbClr val="004A7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4000"/>
              </a:lnSpc>
            </a:pPr>
            <a:r>
              <a:rPr lang="en-GB" b="1" dirty="0">
                <a:solidFill>
                  <a:srgbClr val="253746"/>
                </a:solidFill>
                <a:latin typeface="Myriad Pro Light" panose="020B0603030403020204" pitchFamily="34" charset="0"/>
              </a:rPr>
              <a:t>Mark </a:t>
            </a:r>
            <a:r>
              <a:rPr lang="en-GB" b="1" dirty="0">
                <a:solidFill>
                  <a:srgbClr val="FF0000"/>
                </a:solidFill>
                <a:latin typeface="Myriad Pro Light" panose="020B0603030403020204" pitchFamily="34" charset="0"/>
              </a:rPr>
              <a:t>54</a:t>
            </a:r>
            <a:r>
              <a:rPr lang="en-GB" b="1" dirty="0">
                <a:solidFill>
                  <a:srgbClr val="253746"/>
                </a:solidFill>
                <a:latin typeface="Myriad Pro Light" panose="020B0603030403020204" pitchFamily="34" charset="0"/>
              </a:rPr>
              <a:t> and </a:t>
            </a:r>
            <a:r>
              <a:rPr lang="en-GB" b="1" dirty="0">
                <a:solidFill>
                  <a:srgbClr val="FF0000"/>
                </a:solidFill>
                <a:latin typeface="Myriad Pro Light" panose="020B0603030403020204" pitchFamily="34" charset="0"/>
              </a:rPr>
              <a:t>65 </a:t>
            </a:r>
            <a:r>
              <a:rPr lang="en-GB" b="1" dirty="0">
                <a:solidFill>
                  <a:srgbClr val="253746"/>
                </a:solidFill>
                <a:latin typeface="Myriad Pro Light" panose="020B0603030403020204" pitchFamily="34" charset="0"/>
              </a:rPr>
              <a:t>on </a:t>
            </a:r>
          </a:p>
          <a:p>
            <a:pPr algn="ctr">
              <a:lnSpc>
                <a:spcPct val="114000"/>
              </a:lnSpc>
            </a:pPr>
            <a:r>
              <a:rPr lang="en-GB" b="1" dirty="0">
                <a:solidFill>
                  <a:srgbClr val="253746"/>
                </a:solidFill>
                <a:latin typeface="Myriad Pro Light" panose="020B0603030403020204" pitchFamily="34" charset="0"/>
              </a:rPr>
              <a:t>the line. What will Frog do next?</a:t>
            </a:r>
          </a:p>
        </p:txBody>
      </p:sp>
      <p:sp>
        <p:nvSpPr>
          <p:cNvPr id="33" name="Speech Bubble: Rectangle with Corners Rounded 10">
            <a:extLst>
              <a:ext uri="{FF2B5EF4-FFF2-40B4-BE49-F238E27FC236}">
                <a16:creationId xmlns:a16="http://schemas.microsoft.com/office/drawing/2014/main" id="{A5209EEE-E1BD-4F2F-8E5D-A043EDA11F92}"/>
              </a:ext>
            </a:extLst>
          </p:cNvPr>
          <p:cNvSpPr/>
          <p:nvPr/>
        </p:nvSpPr>
        <p:spPr>
          <a:xfrm>
            <a:off x="323278" y="4884153"/>
            <a:ext cx="4851394" cy="987908"/>
          </a:xfrm>
          <a:prstGeom prst="wedgeEllipseCallout">
            <a:avLst>
              <a:gd name="adj1" fmla="val -18402"/>
              <a:gd name="adj2" fmla="val -7439"/>
            </a:avLst>
          </a:prstGeom>
          <a:blipFill dpi="0" rotWithShape="1">
            <a:blip r:embed="rId5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colorTemperature colorTemp="5900"/>
                      </a14:imgEffect>
                      <a14:imgEffect>
                        <a14:brightnessContrast contrast="-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38100">
            <a:solidFill>
              <a:srgbClr val="004A7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4000"/>
              </a:lnSpc>
            </a:pPr>
            <a:r>
              <a:rPr lang="en-GB" b="1" dirty="0">
                <a:solidFill>
                  <a:srgbClr val="253746"/>
                </a:solidFill>
                <a:latin typeface="Myriad Pro Light" panose="020B0603030403020204" pitchFamily="34" charset="0"/>
              </a:rPr>
              <a:t>Then Frog hops to </a:t>
            </a:r>
            <a:r>
              <a:rPr lang="en-GB" b="1" dirty="0">
                <a:solidFill>
                  <a:srgbClr val="FF0000"/>
                </a:solidFill>
                <a:latin typeface="Myriad Pro Light" panose="020B0603030403020204" pitchFamily="34" charset="0"/>
              </a:rPr>
              <a:t>65. </a:t>
            </a:r>
            <a:br>
              <a:rPr lang="en-GB" b="1" dirty="0">
                <a:solidFill>
                  <a:srgbClr val="FF0000"/>
                </a:solidFill>
                <a:latin typeface="Myriad Pro Light" panose="020B0603030403020204" pitchFamily="34" charset="0"/>
              </a:rPr>
            </a:br>
            <a:r>
              <a:rPr lang="en-GB" b="1" dirty="0">
                <a:solidFill>
                  <a:srgbClr val="253746"/>
                </a:solidFill>
                <a:latin typeface="Myriad Pro Light" panose="020B0603030403020204" pitchFamily="34" charset="0"/>
              </a:rPr>
              <a:t>How far has he hopped this time? </a:t>
            </a:r>
          </a:p>
        </p:txBody>
      </p:sp>
      <p:sp>
        <p:nvSpPr>
          <p:cNvPr id="34" name="Speech Bubble: Rectangle with Corners Rounded 10">
            <a:extLst>
              <a:ext uri="{FF2B5EF4-FFF2-40B4-BE49-F238E27FC236}">
                <a16:creationId xmlns:a16="http://schemas.microsoft.com/office/drawing/2014/main" id="{A5209EEE-E1BD-4F2F-8E5D-A043EDA11F92}"/>
              </a:ext>
            </a:extLst>
          </p:cNvPr>
          <p:cNvSpPr/>
          <p:nvPr/>
        </p:nvSpPr>
        <p:spPr>
          <a:xfrm>
            <a:off x="4209646" y="2435127"/>
            <a:ext cx="4679069" cy="1363597"/>
          </a:xfrm>
          <a:prstGeom prst="wedgeEllipseCallout">
            <a:avLst>
              <a:gd name="adj1" fmla="val -18402"/>
              <a:gd name="adj2" fmla="val -7439"/>
            </a:avLst>
          </a:prstGeom>
          <a:blipFill dpi="0" rotWithShape="1">
            <a:blip r:embed="rId5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colorTemperature colorTemp="5900"/>
                      </a14:imgEffect>
                      <a14:imgEffect>
                        <a14:brightnessContrast contrast="-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38100">
            <a:solidFill>
              <a:srgbClr val="004A7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4000"/>
              </a:lnSpc>
            </a:pPr>
            <a:r>
              <a:rPr lang="en-GB" b="1" dirty="0">
                <a:solidFill>
                  <a:srgbClr val="253746"/>
                </a:solidFill>
                <a:latin typeface="Myriad Pro Light" panose="020B0603030403020204" pitchFamily="34" charset="0"/>
              </a:rPr>
              <a:t>How far has he hopped altogether? What subtraction number sentence can we write?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965887" y="3921812"/>
            <a:ext cx="1401346" cy="400110"/>
          </a:xfrm>
          <a:prstGeom prst="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n-GB" sz="2000" b="1" dirty="0">
                <a:solidFill>
                  <a:srgbClr val="253746"/>
                </a:solidFill>
              </a:rPr>
              <a:t>65 - 54 = 11</a:t>
            </a:r>
            <a:endParaRPr lang="en-GB" sz="2000" b="1" dirty="0"/>
          </a:p>
        </p:txBody>
      </p:sp>
      <p:sp>
        <p:nvSpPr>
          <p:cNvPr id="36" name="Speech Bubble: Rectangle with Corners Rounded 10">
            <a:extLst>
              <a:ext uri="{FF2B5EF4-FFF2-40B4-BE49-F238E27FC236}">
                <a16:creationId xmlns:a16="http://schemas.microsoft.com/office/drawing/2014/main" id="{A5209EEE-E1BD-4F2F-8E5D-A043EDA11F92}"/>
              </a:ext>
            </a:extLst>
          </p:cNvPr>
          <p:cNvSpPr/>
          <p:nvPr/>
        </p:nvSpPr>
        <p:spPr>
          <a:xfrm>
            <a:off x="488954" y="3798724"/>
            <a:ext cx="4328323" cy="919647"/>
          </a:xfrm>
          <a:prstGeom prst="wedgeEllipseCallout">
            <a:avLst>
              <a:gd name="adj1" fmla="val -18402"/>
              <a:gd name="adj2" fmla="val -7439"/>
            </a:avLst>
          </a:prstGeom>
          <a:blipFill dpi="0" rotWithShape="1">
            <a:blip r:embed="rId5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colorTemperature colorTemp="5900"/>
                      </a14:imgEffect>
                      <a14:imgEffect>
                        <a14:brightnessContrast contrast="-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38100">
            <a:solidFill>
              <a:srgbClr val="004A7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4000"/>
              </a:lnSpc>
            </a:pPr>
            <a:r>
              <a:rPr lang="en-GB" b="1" dirty="0">
                <a:solidFill>
                  <a:srgbClr val="253746"/>
                </a:solidFill>
                <a:latin typeface="Myriad Pro Light" panose="020B0603030403020204" pitchFamily="34" charset="0"/>
              </a:rPr>
              <a:t>He hops to the </a:t>
            </a:r>
            <a:r>
              <a:rPr lang="en-GB" b="1" dirty="0">
                <a:solidFill>
                  <a:srgbClr val="FF0000"/>
                </a:solidFill>
                <a:latin typeface="Myriad Pro Light" panose="020B0603030403020204" pitchFamily="34" charset="0"/>
              </a:rPr>
              <a:t>next 10.</a:t>
            </a:r>
            <a:br>
              <a:rPr lang="en-GB" b="1" dirty="0">
                <a:solidFill>
                  <a:srgbClr val="FF0000"/>
                </a:solidFill>
                <a:latin typeface="Myriad Pro Light" panose="020B0603030403020204" pitchFamily="34" charset="0"/>
              </a:rPr>
            </a:br>
            <a:r>
              <a:rPr lang="en-GB" b="1" dirty="0">
                <a:solidFill>
                  <a:srgbClr val="253746"/>
                </a:solidFill>
                <a:latin typeface="Myriad Pro Light" panose="020B0603030403020204" pitchFamily="34" charset="0"/>
              </a:rPr>
              <a:t>How far has he hopped? </a:t>
            </a:r>
          </a:p>
        </p:txBody>
      </p:sp>
      <p:sp>
        <p:nvSpPr>
          <p:cNvPr id="37" name="Speech Bubble: Rectangle with Corners Rounded 10">
            <a:extLst>
              <a:ext uri="{FF2B5EF4-FFF2-40B4-BE49-F238E27FC236}">
                <a16:creationId xmlns:a16="http://schemas.microsoft.com/office/drawing/2014/main" id="{A5209EEE-E1BD-4F2F-8E5D-A043EDA11F92}"/>
              </a:ext>
            </a:extLst>
          </p:cNvPr>
          <p:cNvSpPr/>
          <p:nvPr/>
        </p:nvSpPr>
        <p:spPr>
          <a:xfrm>
            <a:off x="5248299" y="4496031"/>
            <a:ext cx="3348176" cy="728166"/>
          </a:xfrm>
          <a:prstGeom prst="wedgeEllipseCallout">
            <a:avLst>
              <a:gd name="adj1" fmla="val -18402"/>
              <a:gd name="adj2" fmla="val -7439"/>
            </a:avLst>
          </a:prstGeom>
          <a:blipFill dpi="0" rotWithShape="1">
            <a:blip r:embed="rId5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colorTemperature colorTemp="5900"/>
                      </a14:imgEffect>
                      <a14:imgEffect>
                        <a14:brightnessContrast contrast="-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38100">
            <a:solidFill>
              <a:srgbClr val="004A7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4000"/>
              </a:lnSpc>
            </a:pPr>
            <a:r>
              <a:rPr lang="en-GB" b="1" dirty="0">
                <a:solidFill>
                  <a:srgbClr val="253746"/>
                </a:solidFill>
                <a:latin typeface="Myriad Pro Light" panose="020B0603030403020204" pitchFamily="34" charset="0"/>
              </a:rPr>
              <a:t>65 subtract 54 is 11.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968000" y="5760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5436000" y="5760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28" name="Speech Bubble: Rectangle with Corners Rounded 10">
            <a:extLst>
              <a:ext uri="{FF2B5EF4-FFF2-40B4-BE49-F238E27FC236}">
                <a16:creationId xmlns:a16="http://schemas.microsoft.com/office/drawing/2014/main" id="{A5209EEE-E1BD-4F2F-8E5D-A043EDA11F92}"/>
              </a:ext>
            </a:extLst>
          </p:cNvPr>
          <p:cNvSpPr/>
          <p:nvPr/>
        </p:nvSpPr>
        <p:spPr>
          <a:xfrm>
            <a:off x="565440" y="2093631"/>
            <a:ext cx="3448325" cy="1336347"/>
          </a:xfrm>
          <a:prstGeom prst="wedgeEllipseCallout">
            <a:avLst>
              <a:gd name="adj1" fmla="val -18402"/>
              <a:gd name="adj2" fmla="val -7439"/>
            </a:avLst>
          </a:prstGeom>
          <a:blipFill dpi="0" rotWithShape="1">
            <a:blip r:embed="rId5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colorTemperature colorTemp="5900"/>
                      </a14:imgEffect>
                      <a14:imgEffect>
                        <a14:brightnessContrast contrast="-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38100">
            <a:solidFill>
              <a:srgbClr val="004A7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4000"/>
              </a:lnSpc>
            </a:pPr>
            <a:r>
              <a:rPr lang="en-GB" b="1" dirty="0">
                <a:solidFill>
                  <a:srgbClr val="253746"/>
                </a:solidFill>
                <a:latin typeface="Myriad Pro Light" panose="020B0603030403020204" pitchFamily="34" charset="0"/>
              </a:rPr>
              <a:t>Frog starts at 54.</a:t>
            </a:r>
            <a:br>
              <a:rPr lang="en-GB" b="1" dirty="0">
                <a:solidFill>
                  <a:srgbClr val="253746"/>
                </a:solidFill>
                <a:latin typeface="Myriad Pro Light" panose="020B0603030403020204" pitchFamily="34" charset="0"/>
              </a:rPr>
            </a:br>
            <a:r>
              <a:rPr lang="en-GB" b="1" dirty="0">
                <a:solidFill>
                  <a:srgbClr val="253746"/>
                </a:solidFill>
                <a:latin typeface="Myriad Pro Light" panose="020B0603030403020204" pitchFamily="34" charset="0"/>
              </a:rPr>
              <a:t>He always starts at the </a:t>
            </a:r>
            <a:r>
              <a:rPr lang="en-GB" b="1" dirty="0">
                <a:solidFill>
                  <a:srgbClr val="FF0000"/>
                </a:solidFill>
                <a:latin typeface="Myriad Pro Light" panose="020B0603030403020204" pitchFamily="34" charset="0"/>
              </a:rPr>
              <a:t>smaller number.</a:t>
            </a: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AF6EFD4F-8720-427C-9D08-BCEB1A3EBD47}"/>
              </a:ext>
            </a:extLst>
          </p:cNvPr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5390" y="1900648"/>
            <a:ext cx="1438610" cy="100874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914207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1" grpId="0"/>
      <p:bldP spid="32" grpId="0" animBg="1"/>
      <p:bldP spid="32" grpId="1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/>
      <p:bldP spid="39" grpId="0"/>
      <p:bldP spid="2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Custom 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EA7600"/>
      </a:hlink>
      <a:folHlink>
        <a:srgbClr val="EA7600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3889</TotalTime>
  <Words>393</Words>
  <Application>Microsoft Office PowerPoint</Application>
  <PresentationFormat>On-screen Show (4:3)</PresentationFormat>
  <Paragraphs>59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Myriad Pro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Office PC</dc:creator>
  <cp:lastModifiedBy>Nick Barwick</cp:lastModifiedBy>
  <cp:revision>277</cp:revision>
  <dcterms:created xsi:type="dcterms:W3CDTF">2018-09-13T11:08:58Z</dcterms:created>
  <dcterms:modified xsi:type="dcterms:W3CDTF">2020-05-28T13:01:38Z</dcterms:modified>
</cp:coreProperties>
</file>