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99" r:id="rId2"/>
    <p:sldId id="325" r:id="rId3"/>
    <p:sldId id="326" r:id="rId4"/>
    <p:sldId id="31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253746"/>
    <a:srgbClr val="85F45E"/>
    <a:srgbClr val="EA7600"/>
    <a:srgbClr val="1F4E79"/>
    <a:srgbClr val="BDD7EE"/>
    <a:srgbClr val="E6E6E6"/>
    <a:srgbClr val="FFE699"/>
    <a:srgbClr val="FFF2CC"/>
    <a:srgbClr val="9AF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D7406A-B422-4EDF-9741-A0F07D03F9C3}" v="2" dt="2020-05-26T14:25:40.9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59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6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children the picture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tell them to close their eyes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Click so that the tree turns clockwise 90</a:t>
            </a:r>
            <a:r>
              <a:rPr lang="en-GB" sz="1200" dirty="0">
                <a:solidFill>
                  <a:schemeClr val="tx1"/>
                </a:solidFill>
              </a:rPr>
              <a:t>° then tell children to open</a:t>
            </a:r>
            <a:r>
              <a:rPr lang="en-GB" sz="1200" baseline="0" dirty="0">
                <a:solidFill>
                  <a:schemeClr val="tx1"/>
                </a:solidFill>
              </a:rPr>
              <a:t> their eyes. </a:t>
            </a: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hangingPunct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102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hangingPunct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102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hangingPunct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102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hangingPunct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10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3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3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m4a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13" Type="http://schemas.openxmlformats.org/officeDocument/2006/relationships/image" Target="../media/image2.jpeg"/><Relationship Id="rId3" Type="http://schemas.microsoft.com/office/2007/relationships/media" Target="../media/media5.m4a"/><Relationship Id="rId7" Type="http://schemas.microsoft.com/office/2007/relationships/media" Target="../media/media7.m4a"/><Relationship Id="rId12" Type="http://schemas.openxmlformats.org/officeDocument/2006/relationships/notesSlide" Target="../notesSlides/notesSlide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openxmlformats.org/officeDocument/2006/relationships/slideLayout" Target="../slideLayouts/slideLayout12.xml"/><Relationship Id="rId5" Type="http://schemas.microsoft.com/office/2007/relationships/media" Target="../media/media6.m4a"/><Relationship Id="rId10" Type="http://schemas.microsoft.com/office/2007/relationships/media" Target="../media/media8.m4a"/><Relationship Id="rId4" Type="http://schemas.openxmlformats.org/officeDocument/2006/relationships/audio" Target="../media/media5.m4a"/><Relationship Id="rId9" Type="http://schemas.openxmlformats.org/officeDocument/2006/relationships/audio" Target="NULL" TargetMode="Externa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openxmlformats.org/officeDocument/2006/relationships/slideLayout" Target="../slideLayouts/slideLayout12.xml"/><Relationship Id="rId3" Type="http://schemas.microsoft.com/office/2007/relationships/media" Target="../media/media10.m4a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2" Type="http://schemas.openxmlformats.org/officeDocument/2006/relationships/audio" Target="../media/media9.m4a"/><Relationship Id="rId16" Type="http://schemas.openxmlformats.org/officeDocument/2006/relationships/image" Target="../media/image3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5" Type="http://schemas.microsoft.com/office/2007/relationships/media" Target="../media/media11.m4a"/><Relationship Id="rId15" Type="http://schemas.openxmlformats.org/officeDocument/2006/relationships/image" Target="../media/image2.jpeg"/><Relationship Id="rId10" Type="http://schemas.openxmlformats.org/officeDocument/2006/relationships/audio" Target="../media/media13.m4a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4a"/><Relationship Id="rId3" Type="http://schemas.microsoft.com/office/2007/relationships/media" Target="../media/media16.m4a"/><Relationship Id="rId7" Type="http://schemas.microsoft.com/office/2007/relationships/media" Target="../media/media18.m4a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openxmlformats.org/officeDocument/2006/relationships/image" Target="../media/image3.png"/><Relationship Id="rId5" Type="http://schemas.microsoft.com/office/2007/relationships/media" Target="../media/media17.m4a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16.m4a"/><Relationship Id="rId9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3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Recognise that two right angles make a half-turn, three make three quarters of a turn and four a complete turn.</a:t>
            </a:r>
          </a:p>
        </p:txBody>
      </p:sp>
      <p:pic>
        <p:nvPicPr>
          <p:cNvPr id="1026" name="Picture 2" descr="Spring, Flowers, Tree, White Blossom, Blossom, Bloo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969" y="1709990"/>
            <a:ext cx="4923276" cy="3692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6060934" y="1939057"/>
            <a:ext cx="2657507" cy="1079272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What has happened to the picture?</a:t>
            </a:r>
          </a:p>
        </p:txBody>
      </p:sp>
      <p:sp>
        <p:nvSpPr>
          <p:cNvPr id="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7007703" y="3018329"/>
            <a:ext cx="2042511" cy="778184"/>
          </a:xfrm>
          <a:prstGeom prst="wedgeEllipseCallout">
            <a:avLst>
              <a:gd name="adj1" fmla="val -50396"/>
              <a:gd name="adj2" fmla="val 81213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How far has it turned?</a:t>
            </a:r>
          </a:p>
        </p:txBody>
      </p:sp>
      <p:sp>
        <p:nvSpPr>
          <p:cNvPr id="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712977" y="4577060"/>
            <a:ext cx="3220630" cy="1459597"/>
          </a:xfrm>
          <a:prstGeom prst="wedgeEllipseCallout">
            <a:avLst>
              <a:gd name="adj1" fmla="val -65616"/>
              <a:gd name="adj2" fmla="val 3521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The tree has turned through a </a:t>
            </a:r>
            <a:r>
              <a:rPr lang="en-GB" b="1" dirty="0">
                <a:solidFill>
                  <a:srgbClr val="C00000"/>
                </a:solidFill>
              </a:rPr>
              <a:t>right angle</a:t>
            </a:r>
            <a:r>
              <a:rPr lang="en-GB" b="1" dirty="0">
                <a:solidFill>
                  <a:srgbClr val="253746"/>
                </a:solidFill>
              </a:rPr>
              <a:t>… a </a:t>
            </a:r>
            <a:r>
              <a:rPr lang="en-GB" b="1" dirty="0">
                <a:solidFill>
                  <a:srgbClr val="C00000"/>
                </a:solidFill>
              </a:rPr>
              <a:t>quarter</a:t>
            </a:r>
            <a:r>
              <a:rPr lang="en-GB" b="1" dirty="0">
                <a:solidFill>
                  <a:srgbClr val="253746"/>
                </a:solidFill>
              </a:rPr>
              <a:t> of a full turn.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9477262-CC0C-CA45-AED1-D14B2FCB88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04130" y="1156074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676BDAA-701C-F54B-90B0-09404079B0F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13461" y="2072293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86DE4F4-B67C-6A41-88C4-08265E3BB67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38834" y="288509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1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3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9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z="1200" smtClean="0">
                <a:solidFill>
                  <a:srgbClr val="EA7600"/>
                </a:solidFill>
              </a:rPr>
              <a:pPr/>
              <a:t>2</a:t>
            </a:fld>
            <a:endParaRPr lang="en-GB" sz="1200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sz="1200"/>
              <a:t>Year 3</a:t>
            </a:r>
            <a:endParaRPr lang="en-GB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Recognise that two right angles make a half-turn, three make three quarters of a turn and four a complete turn.</a:t>
            </a:r>
          </a:p>
        </p:txBody>
      </p:sp>
      <p:pic>
        <p:nvPicPr>
          <p:cNvPr id="1026" name="Picture 2" descr="Spring, Flowers, Tree, White Blossom, Blossom, Blo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969" y="1709990"/>
            <a:ext cx="4923276" cy="3692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6135215" y="915916"/>
            <a:ext cx="2657507" cy="1079272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Watch as it turns…</a:t>
            </a:r>
          </a:p>
        </p:txBody>
      </p:sp>
      <p:sp>
        <p:nvSpPr>
          <p:cNvPr id="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7101488" y="2581232"/>
            <a:ext cx="2042512" cy="922492"/>
          </a:xfrm>
          <a:prstGeom prst="wedgeEllipseCallout">
            <a:avLst>
              <a:gd name="adj1" fmla="val -50396"/>
              <a:gd name="adj2" fmla="val 81213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Count the right angle turns…</a:t>
            </a:r>
          </a:p>
        </p:txBody>
      </p:sp>
      <p:sp>
        <p:nvSpPr>
          <p:cNvPr id="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712977" y="4577060"/>
            <a:ext cx="3220630" cy="1459597"/>
          </a:xfrm>
          <a:prstGeom prst="wedgeEllipseCallout">
            <a:avLst>
              <a:gd name="adj1" fmla="val -65616"/>
              <a:gd name="adj2" fmla="val 3521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2 right angles is half a complete turn.</a:t>
            </a:r>
          </a:p>
        </p:txBody>
      </p:sp>
      <p:sp>
        <p:nvSpPr>
          <p:cNvPr id="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716296" y="4577060"/>
            <a:ext cx="3220630" cy="1459597"/>
          </a:xfrm>
          <a:prstGeom prst="wedgeEllipseCallout">
            <a:avLst>
              <a:gd name="adj1" fmla="val -65616"/>
              <a:gd name="adj2" fmla="val 3521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4 right angle </a:t>
            </a:r>
            <a:r>
              <a:rPr lang="en-GB" b="1" dirty="0">
                <a:solidFill>
                  <a:srgbClr val="253746"/>
                </a:solidFill>
              </a:rPr>
              <a:t>turns make a </a:t>
            </a:r>
            <a:r>
              <a:rPr lang="en-GB" b="1" dirty="0">
                <a:solidFill>
                  <a:srgbClr val="C00000"/>
                </a:solidFill>
              </a:rPr>
              <a:t>complete turn</a:t>
            </a:r>
            <a:r>
              <a:rPr lang="en-GB" b="1" dirty="0">
                <a:solidFill>
                  <a:srgbClr val="253746"/>
                </a:solidFill>
              </a:rPr>
              <a:t>.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2FE654E-8500-2643-943D-A741A84136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166055" y="2668954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FB74E92-7E6D-EB45-B623-F34FF413C2E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04131" y="26113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93F2455-667C-794B-BF67-C515B6906C2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94575" y="846003"/>
            <a:ext cx="812800" cy="812800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870F8EB-38DA-4843-97BB-0074BF71125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94575" y="1665893"/>
            <a:ext cx="812800" cy="812800"/>
          </a:xfrm>
          <a:prstGeom prst="rect">
            <a:avLst/>
          </a:prstGeom>
        </p:spPr>
      </p:pic>
      <p:pic>
        <p:nvPicPr>
          <p:cNvPr id="13" name="Online Media 1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E61B1F8-C2FC-CA44-81BE-2ED884BE086B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171" end="544.6666"/>
                  <p14:fade out="2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94575" y="26360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9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1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4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10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03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3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Recognise that two right angles make a half-turn, three make three quarters of a turn and four a complete turn.</a:t>
            </a:r>
          </a:p>
        </p:txBody>
      </p:sp>
      <p:pic>
        <p:nvPicPr>
          <p:cNvPr id="1026" name="Picture 2" descr="Spring, Flowers, Tree, White Blossom, Blossom, Bloom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969" y="1709990"/>
            <a:ext cx="4923276" cy="3692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6060934" y="604400"/>
            <a:ext cx="2657507" cy="1079272"/>
          </a:xfrm>
          <a:prstGeom prst="wedgeEllipseCallout">
            <a:avLst>
              <a:gd name="adj1" fmla="val 52433"/>
              <a:gd name="adj2" fmla="val 4824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Which direction did the tree move?</a:t>
            </a:r>
          </a:p>
        </p:txBody>
      </p:sp>
      <p:sp>
        <p:nvSpPr>
          <p:cNvPr id="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7184031" y="3031754"/>
            <a:ext cx="1638692" cy="535015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Clockwise!</a:t>
            </a:r>
          </a:p>
        </p:txBody>
      </p:sp>
      <p:sp>
        <p:nvSpPr>
          <p:cNvPr id="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886955" y="4964053"/>
            <a:ext cx="3005464" cy="1079272"/>
          </a:xfrm>
          <a:prstGeom prst="wedgeEllipseCallout">
            <a:avLst>
              <a:gd name="adj1" fmla="val -65616"/>
              <a:gd name="adj2" fmla="val 3521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Let’s move it 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anticlockwise</a:t>
            </a:r>
            <a:r>
              <a:rPr lang="en-GB" b="1" dirty="0">
                <a:solidFill>
                  <a:srgbClr val="253746"/>
                </a:solidFill>
              </a:rPr>
              <a:t>...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164B9A2-08CE-E446-A304-F323008A3B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54478" y="267249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6C1CA8B-46FD-9040-BB34-52F862BB192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274313" y="1243102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8EFB57E-BF3E-9F46-87B3-66FF0B57F8D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6028" y="2218955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A8F8299-7C2D-914E-AFAC-3A8001AA75C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174673" y="3194808"/>
            <a:ext cx="812800" cy="812800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BAA468B-C1E1-E54B-AA4E-FB4CDC9858B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287517" y="4170661"/>
            <a:ext cx="812800" cy="812800"/>
          </a:xfrm>
          <a:prstGeom prst="rect">
            <a:avLst/>
          </a:prstGeom>
        </p:spPr>
      </p:pic>
      <p:pic>
        <p:nvPicPr>
          <p:cNvPr id="13" name="Online Media 1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1C34770-C3D1-B14F-96B7-892F63CB2B0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274313" y="51166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8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2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2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3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32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63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3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Recognise that two right angles make a half-turn, three make three quarters of a turn and four a complete turn.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88934" y="1556201"/>
            <a:ext cx="2937410" cy="2931227"/>
            <a:chOff x="2290045" y="2969776"/>
            <a:chExt cx="1944318" cy="194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 2"/>
            <p:cNvSpPr/>
            <p:nvPr/>
          </p:nvSpPr>
          <p:spPr>
            <a:xfrm>
              <a:off x="2290045" y="2969776"/>
              <a:ext cx="648000" cy="648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586363" y="2969776"/>
              <a:ext cx="648000" cy="64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86363" y="4265776"/>
              <a:ext cx="648000" cy="648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86363" y="3617776"/>
              <a:ext cx="648000" cy="648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938363" y="2969776"/>
              <a:ext cx="648000" cy="64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38363" y="3617776"/>
              <a:ext cx="648000" cy="64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38363" y="4265776"/>
              <a:ext cx="648000" cy="64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90045" y="4265776"/>
              <a:ext cx="648000" cy="648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90045" y="3617776"/>
              <a:ext cx="648000" cy="648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839059" y="1164087"/>
            <a:ext cx="2657507" cy="1079272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What have I done to this pattern?</a:t>
            </a:r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839941" y="1172152"/>
            <a:ext cx="2657507" cy="1079272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And now?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5399" y="2890391"/>
            <a:ext cx="28890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GB" sz="4000" b="1" dirty="0">
                <a:solidFill>
                  <a:prstClr val="black"/>
                </a:solidFill>
              </a:rPr>
              <a:t>Quarter turn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07798" y="2890391"/>
            <a:ext cx="20778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GB" sz="4000" b="1" dirty="0">
                <a:solidFill>
                  <a:prstClr val="black"/>
                </a:solidFill>
              </a:rPr>
              <a:t>Half turn</a:t>
            </a:r>
          </a:p>
        </p:txBody>
      </p:sp>
      <p:pic>
        <p:nvPicPr>
          <p:cNvPr id="19" name="Online Media 1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C0A6E95-4BD9-2D4C-BF24-C24D412550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97471" y="492588"/>
            <a:ext cx="812800" cy="812800"/>
          </a:xfrm>
          <a:prstGeom prst="rect">
            <a:avLst/>
          </a:prstGeom>
        </p:spPr>
      </p:pic>
      <p:pic>
        <p:nvPicPr>
          <p:cNvPr id="20" name="Online Media 1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CCC5CEC-D1D4-5643-B021-4CEB87152A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83643" y="1305388"/>
            <a:ext cx="812800" cy="812800"/>
          </a:xfrm>
          <a:prstGeom prst="rect">
            <a:avLst/>
          </a:prstGeom>
        </p:spPr>
      </p:pic>
      <p:pic>
        <p:nvPicPr>
          <p:cNvPr id="21" name="Online Media 2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583CF34-50F9-A94B-857C-1AAB67A1254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97471" y="3022600"/>
            <a:ext cx="812800" cy="812800"/>
          </a:xfrm>
          <a:prstGeom prst="rect">
            <a:avLst/>
          </a:prstGeom>
        </p:spPr>
      </p:pic>
      <p:pic>
        <p:nvPicPr>
          <p:cNvPr id="22" name="Online Media 2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A9EF0A7-F93F-ED4B-99E5-CCDE2B3F10D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97471" y="21380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84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6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699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5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3432</TotalTime>
  <Words>220</Words>
  <Application>Microsoft Office PowerPoint</Application>
  <PresentationFormat>On-screen Show (4:3)</PresentationFormat>
  <Paragraphs>32</Paragraphs>
  <Slides>4</Slides>
  <Notes>4</Notes>
  <HiddenSlides>0</HiddenSlides>
  <MMClips>18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233</cp:revision>
  <dcterms:created xsi:type="dcterms:W3CDTF">2018-09-13T11:08:58Z</dcterms:created>
  <dcterms:modified xsi:type="dcterms:W3CDTF">2020-05-27T09:48:43Z</dcterms:modified>
</cp:coreProperties>
</file>