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295" r:id="rId2"/>
    <p:sldId id="279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B350"/>
    <a:srgbClr val="253746"/>
    <a:srgbClr val="004A76"/>
    <a:srgbClr val="3F9DA7"/>
    <a:srgbClr val="6EBFC8"/>
    <a:srgbClr val="AED2BC"/>
    <a:srgbClr val="87BB9B"/>
    <a:srgbClr val="F7E3FD"/>
    <a:srgbClr val="6C3FAF"/>
    <a:srgbClr val="5632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B08E040-4BF4-49C9-9A61-BC502ED90FAD}" v="13" dt="2020-03-25T14:43:56.09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20" autoAdjust="0"/>
    <p:restoredTop sz="94249" autoAdjust="0"/>
  </p:normalViewPr>
  <p:slideViewPr>
    <p:cSldViewPr snapToGrid="0">
      <p:cViewPr>
        <p:scale>
          <a:sx n="60" d="100"/>
          <a:sy n="60" d="100"/>
        </p:scale>
        <p:origin x="1170" y="16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>
        <p:scale>
          <a:sx n="80" d="100"/>
          <a:sy n="80" d="100"/>
        </p:scale>
        <p:origin x="2256" y="-7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notesMaster" Target="notesMasters/notesMaster1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nnie Kerwin" userId="89cc6116eb6c0dac" providerId="LiveId" clId="{9B08E040-4BF4-49C9-9A61-BC502ED90FAD}"/>
    <pc:docChg chg="undo custSel delSld modSld">
      <pc:chgData name="Jennie Kerwin" userId="89cc6116eb6c0dac" providerId="LiveId" clId="{9B08E040-4BF4-49C9-9A61-BC502ED90FAD}" dt="2020-03-25T14:43:56.098" v="82"/>
      <pc:docMkLst>
        <pc:docMk/>
      </pc:docMkLst>
      <pc:sldChg chg="modSp modAnim modNotesTx">
        <pc:chgData name="Jennie Kerwin" userId="89cc6116eb6c0dac" providerId="LiveId" clId="{9B08E040-4BF4-49C9-9A61-BC502ED90FAD}" dt="2020-03-25T14:41:54.771" v="73" actId="6549"/>
        <pc:sldMkLst>
          <pc:docMk/>
          <pc:sldMk cId="2047842423" sldId="279"/>
        </pc:sldMkLst>
        <pc:spChg chg="mod">
          <ac:chgData name="Jennie Kerwin" userId="89cc6116eb6c0dac" providerId="LiveId" clId="{9B08E040-4BF4-49C9-9A61-BC502ED90FAD}" dt="2020-03-25T14:40:19.266" v="60" actId="6549"/>
          <ac:spMkLst>
            <pc:docMk/>
            <pc:sldMk cId="2047842423" sldId="279"/>
            <ac:spMk id="12" creationId="{B69677ED-5C54-4353-B94F-C526DD00205C}"/>
          </ac:spMkLst>
        </pc:spChg>
        <pc:spChg chg="mod">
          <ac:chgData name="Jennie Kerwin" userId="89cc6116eb6c0dac" providerId="LiveId" clId="{9B08E040-4BF4-49C9-9A61-BC502ED90FAD}" dt="2020-03-25T14:40:11.867" v="58" actId="1076"/>
          <ac:spMkLst>
            <pc:docMk/>
            <pc:sldMk cId="2047842423" sldId="279"/>
            <ac:spMk id="21" creationId="{AE55A0F2-BE3D-40B5-8CE5-549756B4EF16}"/>
          </ac:spMkLst>
        </pc:spChg>
        <pc:grpChg chg="mod">
          <ac:chgData name="Jennie Kerwin" userId="89cc6116eb6c0dac" providerId="LiveId" clId="{9B08E040-4BF4-49C9-9A61-BC502ED90FAD}" dt="2020-03-25T14:40:16.224" v="59" actId="1076"/>
          <ac:grpSpMkLst>
            <pc:docMk/>
            <pc:sldMk cId="2047842423" sldId="279"/>
            <ac:grpSpMk id="20" creationId="{642C735A-3929-4EEF-B8FA-E73A0C1B09B9}"/>
          </ac:grpSpMkLst>
        </pc:grpChg>
      </pc:sldChg>
      <pc:sldChg chg="del">
        <pc:chgData name="Jennie Kerwin" userId="89cc6116eb6c0dac" providerId="LiveId" clId="{9B08E040-4BF4-49C9-9A61-BC502ED90FAD}" dt="2020-03-25T14:41:07.624" v="71" actId="2696"/>
        <pc:sldMkLst>
          <pc:docMk/>
          <pc:sldMk cId="3262603198" sldId="280"/>
        </pc:sldMkLst>
      </pc:sldChg>
      <pc:sldChg chg="del">
        <pc:chgData name="Jennie Kerwin" userId="89cc6116eb6c0dac" providerId="LiveId" clId="{9B08E040-4BF4-49C9-9A61-BC502ED90FAD}" dt="2020-03-25T14:35:25.834" v="1" actId="2696"/>
        <pc:sldMkLst>
          <pc:docMk/>
          <pc:sldMk cId="2754893100" sldId="284"/>
        </pc:sldMkLst>
      </pc:sldChg>
      <pc:sldChg chg="del">
        <pc:chgData name="Jennie Kerwin" userId="89cc6116eb6c0dac" providerId="LiveId" clId="{9B08E040-4BF4-49C9-9A61-BC502ED90FAD}" dt="2020-03-25T14:35:26.832" v="3" actId="2696"/>
        <pc:sldMkLst>
          <pc:docMk/>
          <pc:sldMk cId="499201509" sldId="286"/>
        </pc:sldMkLst>
      </pc:sldChg>
      <pc:sldChg chg="del">
        <pc:chgData name="Jennie Kerwin" userId="89cc6116eb6c0dac" providerId="LiveId" clId="{9B08E040-4BF4-49C9-9A61-BC502ED90FAD}" dt="2020-03-25T14:35:25.226" v="0" actId="2696"/>
        <pc:sldMkLst>
          <pc:docMk/>
          <pc:sldMk cId="2966993120" sldId="287"/>
        </pc:sldMkLst>
      </pc:sldChg>
      <pc:sldChg chg="del">
        <pc:chgData name="Jennie Kerwin" userId="89cc6116eb6c0dac" providerId="LiveId" clId="{9B08E040-4BF4-49C9-9A61-BC502ED90FAD}" dt="2020-03-25T14:40:54.844" v="63" actId="2696"/>
        <pc:sldMkLst>
          <pc:docMk/>
          <pc:sldMk cId="2814342108" sldId="291"/>
        </pc:sldMkLst>
      </pc:sldChg>
      <pc:sldChg chg="del">
        <pc:chgData name="Jennie Kerwin" userId="89cc6116eb6c0dac" providerId="LiveId" clId="{9B08E040-4BF4-49C9-9A61-BC502ED90FAD}" dt="2020-03-25T14:41:07.421" v="70" actId="2696"/>
        <pc:sldMkLst>
          <pc:docMk/>
          <pc:sldMk cId="3274632764" sldId="292"/>
        </pc:sldMkLst>
      </pc:sldChg>
      <pc:sldChg chg="del">
        <pc:chgData name="Jennie Kerwin" userId="89cc6116eb6c0dac" providerId="LiveId" clId="{9B08E040-4BF4-49C9-9A61-BC502ED90FAD}" dt="2020-03-25T14:40:55.904" v="64" actId="2696"/>
        <pc:sldMkLst>
          <pc:docMk/>
          <pc:sldMk cId="2716696375" sldId="293"/>
        </pc:sldMkLst>
      </pc:sldChg>
      <pc:sldChg chg="del">
        <pc:chgData name="Jennie Kerwin" userId="89cc6116eb6c0dac" providerId="LiveId" clId="{9B08E040-4BF4-49C9-9A61-BC502ED90FAD}" dt="2020-03-25T14:35:27.847" v="4" actId="2696"/>
        <pc:sldMkLst>
          <pc:docMk/>
          <pc:sldMk cId="679264934" sldId="294"/>
        </pc:sldMkLst>
      </pc:sldChg>
      <pc:sldChg chg="delSp modSp delAnim modAnim">
        <pc:chgData name="Jennie Kerwin" userId="89cc6116eb6c0dac" providerId="LiveId" clId="{9B08E040-4BF4-49C9-9A61-BC502ED90FAD}" dt="2020-03-25T14:43:56.098" v="82"/>
        <pc:sldMkLst>
          <pc:docMk/>
          <pc:sldMk cId="442523139" sldId="295"/>
        </pc:sldMkLst>
        <pc:spChg chg="mod">
          <ac:chgData name="Jennie Kerwin" userId="89cc6116eb6c0dac" providerId="LiveId" clId="{9B08E040-4BF4-49C9-9A61-BC502ED90FAD}" dt="2020-03-25T14:37:28.019" v="24" actId="6549"/>
          <ac:spMkLst>
            <pc:docMk/>
            <pc:sldMk cId="442523139" sldId="295"/>
            <ac:spMk id="12" creationId="{B69677ED-5C54-4353-B94F-C526DD00205C}"/>
          </ac:spMkLst>
        </pc:spChg>
        <pc:spChg chg="mod">
          <ac:chgData name="Jennie Kerwin" userId="89cc6116eb6c0dac" providerId="LiveId" clId="{9B08E040-4BF4-49C9-9A61-BC502ED90FAD}" dt="2020-03-25T14:37:12.977" v="20" actId="1076"/>
          <ac:spMkLst>
            <pc:docMk/>
            <pc:sldMk cId="442523139" sldId="295"/>
            <ac:spMk id="31" creationId="{A5209EEE-E1BD-4F2F-8E5D-A043EDA11F92}"/>
          </ac:spMkLst>
        </pc:spChg>
        <pc:spChg chg="mod">
          <ac:chgData name="Jennie Kerwin" userId="89cc6116eb6c0dac" providerId="LiveId" clId="{9B08E040-4BF4-49C9-9A61-BC502ED90FAD}" dt="2020-03-25T14:38:28.495" v="34" actId="6549"/>
          <ac:spMkLst>
            <pc:docMk/>
            <pc:sldMk cId="442523139" sldId="295"/>
            <ac:spMk id="47" creationId="{AE55A0F2-BE3D-40B5-8CE5-549756B4EF16}"/>
          </ac:spMkLst>
        </pc:spChg>
        <pc:spChg chg="mod ord">
          <ac:chgData name="Jennie Kerwin" userId="89cc6116eb6c0dac" providerId="LiveId" clId="{9B08E040-4BF4-49C9-9A61-BC502ED90FAD}" dt="2020-03-25T14:43:12.885" v="81" actId="1076"/>
          <ac:spMkLst>
            <pc:docMk/>
            <pc:sldMk cId="442523139" sldId="295"/>
            <ac:spMk id="49" creationId="{A5209EEE-E1BD-4F2F-8E5D-A043EDA11F92}"/>
          </ac:spMkLst>
        </pc:spChg>
        <pc:spChg chg="del">
          <ac:chgData name="Jennie Kerwin" userId="89cc6116eb6c0dac" providerId="LiveId" clId="{9B08E040-4BF4-49C9-9A61-BC502ED90FAD}" dt="2020-03-25T14:37:15.426" v="21" actId="478"/>
          <ac:spMkLst>
            <pc:docMk/>
            <pc:sldMk cId="442523139" sldId="295"/>
            <ac:spMk id="57" creationId="{A5209EEE-E1BD-4F2F-8E5D-A043EDA11F92}"/>
          </ac:spMkLst>
        </pc:spChg>
        <pc:spChg chg="mod ord">
          <ac:chgData name="Jennie Kerwin" userId="89cc6116eb6c0dac" providerId="LiveId" clId="{9B08E040-4BF4-49C9-9A61-BC502ED90FAD}" dt="2020-03-25T14:43:09.168" v="80" actId="166"/>
          <ac:spMkLst>
            <pc:docMk/>
            <pc:sldMk cId="442523139" sldId="295"/>
            <ac:spMk id="58" creationId="{A5209EEE-E1BD-4F2F-8E5D-A043EDA11F92}"/>
          </ac:spMkLst>
        </pc:spChg>
        <pc:spChg chg="mod">
          <ac:chgData name="Jennie Kerwin" userId="89cc6116eb6c0dac" providerId="LiveId" clId="{9B08E040-4BF4-49C9-9A61-BC502ED90FAD}" dt="2020-03-25T14:36:48.991" v="13" actId="14100"/>
          <ac:spMkLst>
            <pc:docMk/>
            <pc:sldMk cId="442523139" sldId="295"/>
            <ac:spMk id="59" creationId="{A5209EEE-E1BD-4F2F-8E5D-A043EDA11F92}"/>
          </ac:spMkLst>
        </pc:spChg>
        <pc:spChg chg="del">
          <ac:chgData name="Jennie Kerwin" userId="89cc6116eb6c0dac" providerId="LiveId" clId="{9B08E040-4BF4-49C9-9A61-BC502ED90FAD}" dt="2020-03-25T14:36:16.892" v="6" actId="478"/>
          <ac:spMkLst>
            <pc:docMk/>
            <pc:sldMk cId="442523139" sldId="295"/>
            <ac:spMk id="60" creationId="{A5209EEE-E1BD-4F2F-8E5D-A043EDA11F92}"/>
          </ac:spMkLst>
        </pc:spChg>
        <pc:grpChg chg="mod">
          <ac:chgData name="Jennie Kerwin" userId="89cc6116eb6c0dac" providerId="LiveId" clId="{9B08E040-4BF4-49C9-9A61-BC502ED90FAD}" dt="2020-03-25T14:38:33.019" v="35" actId="1076"/>
          <ac:grpSpMkLst>
            <pc:docMk/>
            <pc:sldMk cId="442523139" sldId="295"/>
            <ac:grpSpMk id="46" creationId="{642C735A-3929-4EEF-B8FA-E73A0C1B09B9}"/>
          </ac:grpSpMkLst>
        </pc:grpChg>
        <pc:grpChg chg="mod">
          <ac:chgData name="Jennie Kerwin" userId="89cc6116eb6c0dac" providerId="LiveId" clId="{9B08E040-4BF4-49C9-9A61-BC502ED90FAD}" dt="2020-03-25T14:38:06.771" v="28" actId="1076"/>
          <ac:grpSpMkLst>
            <pc:docMk/>
            <pc:sldMk cId="442523139" sldId="295"/>
            <ac:grpSpMk id="61" creationId="{642C735A-3929-4EEF-B8FA-E73A0C1B09B9}"/>
          </ac:grpSpMkLst>
        </pc:grpChg>
        <pc:grpChg chg="mod">
          <ac:chgData name="Jennie Kerwin" userId="89cc6116eb6c0dac" providerId="LiveId" clId="{9B08E040-4BF4-49C9-9A61-BC502ED90FAD}" dt="2020-03-25T14:37:22.495" v="23" actId="1076"/>
          <ac:grpSpMkLst>
            <pc:docMk/>
            <pc:sldMk cId="442523139" sldId="295"/>
            <ac:grpSpMk id="74" creationId="{642C735A-3929-4EEF-B8FA-E73A0C1B09B9}"/>
          </ac:grpSpMkLst>
        </pc:grpChg>
      </pc:sldChg>
      <pc:sldChg chg="del">
        <pc:chgData name="Jennie Kerwin" userId="89cc6116eb6c0dac" providerId="LiveId" clId="{9B08E040-4BF4-49C9-9A61-BC502ED90FAD}" dt="2020-03-25T14:41:01.664" v="65" actId="2696"/>
        <pc:sldMkLst>
          <pc:docMk/>
          <pc:sldMk cId="2794229678" sldId="296"/>
        </pc:sldMkLst>
      </pc:sldChg>
      <pc:sldChg chg="del">
        <pc:chgData name="Jennie Kerwin" userId="89cc6116eb6c0dac" providerId="LiveId" clId="{9B08E040-4BF4-49C9-9A61-BC502ED90FAD}" dt="2020-03-25T14:41:06.267" v="66" actId="2696"/>
        <pc:sldMkLst>
          <pc:docMk/>
          <pc:sldMk cId="3220065566" sldId="297"/>
        </pc:sldMkLst>
      </pc:sldChg>
      <pc:sldChg chg="del">
        <pc:chgData name="Jennie Kerwin" userId="89cc6116eb6c0dac" providerId="LiveId" clId="{9B08E040-4BF4-49C9-9A61-BC502ED90FAD}" dt="2020-03-25T14:41:07.218" v="69" actId="2696"/>
        <pc:sldMkLst>
          <pc:docMk/>
          <pc:sldMk cId="1112078568" sldId="298"/>
        </pc:sldMkLst>
      </pc:sldChg>
      <pc:sldChg chg="del">
        <pc:chgData name="Jennie Kerwin" userId="89cc6116eb6c0dac" providerId="LiveId" clId="{9B08E040-4BF4-49C9-9A61-BC502ED90FAD}" dt="2020-03-25T14:35:26.364" v="2" actId="2696"/>
        <pc:sldMkLst>
          <pc:docMk/>
          <pc:sldMk cId="3950512106" sldId="299"/>
        </pc:sldMkLst>
      </pc:sldChg>
      <pc:sldChg chg="del">
        <pc:chgData name="Jennie Kerwin" userId="89cc6116eb6c0dac" providerId="LiveId" clId="{9B08E040-4BF4-49C9-9A61-BC502ED90FAD}" dt="2020-03-25T14:41:07.842" v="72" actId="2696"/>
        <pc:sldMkLst>
          <pc:docMk/>
          <pc:sldMk cId="3693102387" sldId="300"/>
        </pc:sldMkLst>
      </pc:sldChg>
      <pc:sldChg chg="del">
        <pc:chgData name="Jennie Kerwin" userId="89cc6116eb6c0dac" providerId="LiveId" clId="{9B08E040-4BF4-49C9-9A61-BC502ED90FAD}" dt="2020-03-25T14:41:06.688" v="67" actId="2696"/>
        <pc:sldMkLst>
          <pc:docMk/>
          <pc:sldMk cId="2412580631" sldId="320"/>
        </pc:sldMkLst>
      </pc:sldChg>
      <pc:sldChg chg="del">
        <pc:chgData name="Jennie Kerwin" userId="89cc6116eb6c0dac" providerId="LiveId" clId="{9B08E040-4BF4-49C9-9A61-BC502ED90FAD}" dt="2020-03-25T14:41:06.984" v="68" actId="2696"/>
        <pc:sldMkLst>
          <pc:docMk/>
          <pc:sldMk cId="3345110110" sldId="32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ECC001-2C7A-4C2A-8B06-705CA02DC7C6}" type="datetimeFigureOut">
              <a:rPr lang="en-GB" smtClean="0"/>
              <a:t>27/03/2020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873E03-7F6C-40B1-9C82-92C8804404E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270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1511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1696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hamilton-trust.org.uk/maths/year-2-maths/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8754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1625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75158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FB96D1F-83BC-4887-89A5-175B6E6C68B9}"/>
              </a:ext>
            </a:extLst>
          </p:cNvPr>
          <p:cNvSpPr/>
          <p:nvPr userDrawn="1"/>
        </p:nvSpPr>
        <p:spPr>
          <a:xfrm>
            <a:off x="-53107" y="6221405"/>
            <a:ext cx="9197108" cy="657069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13BC91-F6D0-4DC8-B0B8-6E7E7FAB66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5D9A2E24-96C9-44BE-881E-97F4ADE19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185487" y="6367375"/>
            <a:ext cx="719921" cy="365125"/>
          </a:xfrm>
        </p:spPr>
        <p:txBody>
          <a:bodyPr/>
          <a:lstStyle>
            <a:lvl1pPr algn="ctr">
              <a:defRPr sz="1300" b="0">
                <a:solidFill>
                  <a:srgbClr val="EA7600"/>
                </a:solidFill>
                <a:latin typeface="+mn-lt"/>
              </a:defRPr>
            </a:lvl1pPr>
          </a:lstStyle>
          <a:p>
            <a:fld id="{BA0EE811-478C-4958-8104-2A70B5A1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89D1CB2-11BF-434A-9AE8-BEAF97E774D6}"/>
              </a:ext>
            </a:extLst>
          </p:cNvPr>
          <p:cNvSpPr/>
          <p:nvPr userDrawn="1"/>
        </p:nvSpPr>
        <p:spPr>
          <a:xfrm>
            <a:off x="810409" y="6380189"/>
            <a:ext cx="2271837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GB" sz="1300" b="0" dirty="0">
                <a:solidFill>
                  <a:srgbClr val="EA7600"/>
                </a:solidFill>
              </a:rPr>
              <a:t>©</a:t>
            </a:r>
            <a:r>
              <a:rPr lang="en-GB" sz="1200" b="0" dirty="0">
                <a:solidFill>
                  <a:srgbClr val="EA7600"/>
                </a:solidFill>
              </a:rPr>
              <a:t>  </a:t>
            </a:r>
            <a:r>
              <a:rPr lang="en-GB" sz="1300" b="0" u="none" dirty="0">
                <a:solidFill>
                  <a:srgbClr val="EA7600"/>
                </a:solidFill>
                <a:hlinkClick r:id="rId2"/>
              </a:rPr>
              <a:t>hamilton-trust.org.uk</a:t>
            </a:r>
            <a:endParaRPr lang="en-GB" sz="1300" b="0" u="none" dirty="0">
              <a:solidFill>
                <a:srgbClr val="EA76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51EBB7B-6C39-48C7-850C-99BEC78CA16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58" y="6091747"/>
            <a:ext cx="775846" cy="721945"/>
          </a:xfrm>
          <a:prstGeom prst="rect">
            <a:avLst/>
          </a:prstGeom>
        </p:spPr>
      </p:pic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7E7D638D-B41C-46A9-87E5-34C770A46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43602" y="6367376"/>
            <a:ext cx="3086100" cy="365125"/>
          </a:xfrm>
        </p:spPr>
        <p:txBody>
          <a:bodyPr/>
          <a:lstStyle>
            <a:lvl1pPr>
              <a:defRPr sz="1300" b="0">
                <a:solidFill>
                  <a:srgbClr val="EA7600"/>
                </a:solidFill>
                <a:latin typeface="+mn-lt"/>
              </a:defRPr>
            </a:lvl1pPr>
          </a:lstStyle>
          <a:p>
            <a:pPr algn="r"/>
            <a:r>
              <a:rPr lang="en-GB" dirty="0"/>
              <a:t>Year 2</a:t>
            </a:r>
          </a:p>
        </p:txBody>
      </p:sp>
    </p:spTree>
    <p:extLst>
      <p:ext uri="{BB962C8B-B14F-4D97-AF65-F5344CB8AC3E}">
        <p14:creationId xmlns:p14="http://schemas.microsoft.com/office/powerpoint/2010/main" val="1291871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3184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1776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6770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2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2469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6172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8032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6641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1712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9000">
              <a:schemeClr val="bg1">
                <a:lumMod val="95000"/>
              </a:schemeClr>
            </a:gs>
            <a:gs pos="0">
              <a:schemeClr val="accent1">
                <a:lumMod val="40000"/>
                <a:lumOff val="60000"/>
              </a:schemeClr>
            </a:gs>
            <a:gs pos="100000">
              <a:schemeClr val="bg1">
                <a:lumMod val="7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/>
              <a:t>Year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8276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13" Type="http://schemas.openxmlformats.org/officeDocument/2006/relationships/image" Target="../media/image5.png"/><Relationship Id="rId3" Type="http://schemas.microsoft.com/office/2007/relationships/media" Target="../media/media2.m4a"/><Relationship Id="rId7" Type="http://schemas.openxmlformats.org/officeDocument/2006/relationships/slideLayout" Target="../slideLayouts/slideLayout12.xml"/><Relationship Id="rId12" Type="http://schemas.openxmlformats.org/officeDocument/2006/relationships/image" Target="../media/image4.jp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microsoft.com/office/2007/relationships/hdphoto" Target="../media/hdphoto1.wdp"/><Relationship Id="rId5" Type="http://schemas.microsoft.com/office/2007/relationships/media" Target="../media/media3.m4a"/><Relationship Id="rId10" Type="http://schemas.openxmlformats.org/officeDocument/2006/relationships/image" Target="../media/image3.png"/><Relationship Id="rId4" Type="http://schemas.openxmlformats.org/officeDocument/2006/relationships/audio" Target="../media/media2.m4a"/><Relationship Id="rId9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3" Type="http://schemas.microsoft.com/office/2007/relationships/media" Target="../media/media5.m4a"/><Relationship Id="rId7" Type="http://schemas.openxmlformats.org/officeDocument/2006/relationships/slideLayout" Target="../slideLayouts/slideLayout1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audio" Target="../media/media6.m4a"/><Relationship Id="rId11" Type="http://schemas.openxmlformats.org/officeDocument/2006/relationships/image" Target="../media/image5.png"/><Relationship Id="rId5" Type="http://schemas.microsoft.com/office/2007/relationships/media" Target="../media/media6.m4a"/><Relationship Id="rId10" Type="http://schemas.openxmlformats.org/officeDocument/2006/relationships/image" Target="../media/image6.png"/><Relationship Id="rId4" Type="http://schemas.openxmlformats.org/officeDocument/2006/relationships/audio" Target="../media/media5.m4a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5">
            <a:extLst>
              <a:ext uri="{FF2B5EF4-FFF2-40B4-BE49-F238E27FC236}">
                <a16:creationId xmlns:a16="http://schemas.microsoft.com/office/drawing/2014/main" id="{642C735A-3929-4EEF-B8FA-E73A0C1B09B9}"/>
              </a:ext>
            </a:extLst>
          </p:cNvPr>
          <p:cNvGrpSpPr/>
          <p:nvPr/>
        </p:nvGrpSpPr>
        <p:grpSpPr>
          <a:xfrm>
            <a:off x="3414644" y="527134"/>
            <a:ext cx="5494045" cy="2755900"/>
            <a:chOff x="-1122070" y="1897694"/>
            <a:chExt cx="5494045" cy="2755900"/>
          </a:xfrm>
        </p:grpSpPr>
        <p:sp>
          <p:nvSpPr>
            <p:cNvPr id="47" name="Cloud 46">
              <a:extLst>
                <a:ext uri="{FF2B5EF4-FFF2-40B4-BE49-F238E27FC236}">
                  <a16:creationId xmlns:a16="http://schemas.microsoft.com/office/drawing/2014/main" id="{AE55A0F2-BE3D-40B5-8CE5-549756B4EF16}"/>
                </a:ext>
              </a:extLst>
            </p:cNvPr>
            <p:cNvSpPr/>
            <p:nvPr/>
          </p:nvSpPr>
          <p:spPr>
            <a:xfrm>
              <a:off x="-1122070" y="1897694"/>
              <a:ext cx="5009770" cy="2755900"/>
            </a:xfrm>
            <a:prstGeom prst="cloud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>
                  <a:solidFill>
                    <a:schemeClr val="bg2">
                      <a:lumMod val="25000"/>
                    </a:schemeClr>
                  </a:solidFill>
                  <a:latin typeface="Myriad Pro Light" panose="020B0603030403020204" pitchFamily="34" charset="0"/>
                </a:rPr>
                <a:t>What you can see? </a:t>
              </a:r>
            </a:p>
            <a:p>
              <a:pPr algn="ctr"/>
              <a:r>
                <a:rPr lang="en-GB" b="1" dirty="0">
                  <a:solidFill>
                    <a:srgbClr val="FF0000"/>
                  </a:solidFill>
                  <a:latin typeface="Myriad Pro Light" panose="020B0603030403020204" pitchFamily="34" charset="0"/>
                </a:rPr>
                <a:t>How many rows?</a:t>
              </a:r>
            </a:p>
            <a:p>
              <a:pPr algn="ctr"/>
              <a:r>
                <a:rPr lang="en-GB" b="1" dirty="0">
                  <a:solidFill>
                    <a:srgbClr val="FF0000"/>
                  </a:solidFill>
                  <a:latin typeface="Myriad Pro Light" panose="020B0603030403020204" pitchFamily="34" charset="0"/>
                </a:rPr>
                <a:t>How many in each row? </a:t>
              </a:r>
            </a:p>
            <a:p>
              <a:pPr algn="ctr"/>
              <a:r>
                <a:rPr lang="en-GB" b="1" dirty="0">
                  <a:solidFill>
                    <a:schemeClr val="bg2">
                      <a:lumMod val="25000"/>
                    </a:schemeClr>
                  </a:solidFill>
                  <a:latin typeface="Myriad Pro Light" panose="020B0603030403020204" pitchFamily="34" charset="0"/>
                </a:rPr>
                <a:t>How many </a:t>
              </a:r>
              <a:r>
                <a:rPr lang="en-GB" b="1" dirty="0">
                  <a:solidFill>
                    <a:srgbClr val="FF0000"/>
                  </a:solidFill>
                  <a:latin typeface="Myriad Pro Light" panose="020B0603030403020204" pitchFamily="34" charset="0"/>
                </a:rPr>
                <a:t>altogether?</a:t>
              </a:r>
              <a:r>
                <a:rPr lang="en-GB" b="1" dirty="0">
                  <a:solidFill>
                    <a:schemeClr val="bg2">
                      <a:lumMod val="25000"/>
                    </a:schemeClr>
                  </a:solidFill>
                  <a:latin typeface="Myriad Pro Light" panose="020B0603030403020204" pitchFamily="34" charset="0"/>
                </a:rPr>
                <a:t> </a:t>
              </a:r>
            </a:p>
            <a:p>
              <a:pPr algn="ctr"/>
              <a:r>
                <a:rPr lang="en-GB" b="1" dirty="0">
                  <a:solidFill>
                    <a:schemeClr val="bg2">
                      <a:lumMod val="25000"/>
                    </a:schemeClr>
                  </a:solidFill>
                  <a:latin typeface="Myriad Pro Light" panose="020B0603030403020204" pitchFamily="34" charset="0"/>
                </a:rPr>
                <a:t>What </a:t>
              </a:r>
              <a:r>
                <a:rPr lang="en-GB" b="1" dirty="0">
                  <a:solidFill>
                    <a:srgbClr val="FF0000"/>
                  </a:solidFill>
                  <a:latin typeface="Myriad Pro Light" panose="020B0603030403020204" pitchFamily="34" charset="0"/>
                </a:rPr>
                <a:t>number sentence </a:t>
              </a:r>
              <a:r>
                <a:rPr lang="en-GB" b="1" dirty="0">
                  <a:solidFill>
                    <a:schemeClr val="bg2">
                      <a:lumMod val="25000"/>
                    </a:schemeClr>
                  </a:solidFill>
                  <a:latin typeface="Myriad Pro Light" panose="020B0603030403020204" pitchFamily="34" charset="0"/>
                </a:rPr>
                <a:t>could we write to describe this </a:t>
              </a:r>
              <a:r>
                <a:rPr lang="en-GB" b="1" dirty="0">
                  <a:solidFill>
                    <a:srgbClr val="C00000"/>
                  </a:solidFill>
                  <a:latin typeface="Myriad Pro Light" panose="020B0603030403020204" pitchFamily="34" charset="0"/>
                </a:rPr>
                <a:t>array</a:t>
              </a:r>
              <a:r>
                <a:rPr lang="en-GB" b="1" dirty="0">
                  <a:solidFill>
                    <a:schemeClr val="bg2">
                      <a:lumMod val="25000"/>
                    </a:schemeClr>
                  </a:solidFill>
                  <a:latin typeface="Myriad Pro Light" panose="020B0603030403020204" pitchFamily="34" charset="0"/>
                </a:rPr>
                <a:t>?</a:t>
              </a:r>
              <a:r>
                <a:rPr lang="en-GB" b="1" dirty="0">
                  <a:solidFill>
                    <a:srgbClr val="FF0000"/>
                  </a:solidFill>
                  <a:latin typeface="Myriad Pro Light" panose="020B0603030403020204" pitchFamily="34" charset="0"/>
                </a:rPr>
                <a:t> </a:t>
              </a:r>
            </a:p>
          </p:txBody>
        </p:sp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AF6EFD4F-8720-427C-9D08-BCEB1A3EBD4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33365" y="2154929"/>
              <a:ext cx="1438610" cy="100874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642C735A-3929-4EEF-B8FA-E73A0C1B09B9}"/>
              </a:ext>
            </a:extLst>
          </p:cNvPr>
          <p:cNvGrpSpPr/>
          <p:nvPr/>
        </p:nvGrpSpPr>
        <p:grpSpPr>
          <a:xfrm>
            <a:off x="3513110" y="598100"/>
            <a:ext cx="5299885" cy="2755900"/>
            <a:chOff x="-927910" y="1897694"/>
            <a:chExt cx="5299885" cy="2755900"/>
          </a:xfrm>
        </p:grpSpPr>
        <p:sp>
          <p:nvSpPr>
            <p:cNvPr id="62" name="Cloud 61">
              <a:extLst>
                <a:ext uri="{FF2B5EF4-FFF2-40B4-BE49-F238E27FC236}">
                  <a16:creationId xmlns:a16="http://schemas.microsoft.com/office/drawing/2014/main" id="{AE55A0F2-BE3D-40B5-8CE5-549756B4EF16}"/>
                </a:ext>
              </a:extLst>
            </p:cNvPr>
            <p:cNvSpPr/>
            <p:nvPr/>
          </p:nvSpPr>
          <p:spPr>
            <a:xfrm>
              <a:off x="-927910" y="1897694"/>
              <a:ext cx="4815609" cy="2755900"/>
            </a:xfrm>
            <a:prstGeom prst="cloud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>
                  <a:solidFill>
                    <a:schemeClr val="bg2">
                      <a:lumMod val="25000"/>
                    </a:schemeClr>
                  </a:solidFill>
                  <a:latin typeface="Myriad Pro Light" panose="020B0603030403020204" pitchFamily="34" charset="0"/>
                </a:rPr>
                <a:t>What can you see now?</a:t>
              </a:r>
              <a:br>
                <a:rPr lang="en-GB" b="1" dirty="0">
                  <a:solidFill>
                    <a:schemeClr val="bg2">
                      <a:lumMod val="25000"/>
                    </a:schemeClr>
                  </a:solidFill>
                  <a:latin typeface="Myriad Pro Light" panose="020B0603030403020204" pitchFamily="34" charset="0"/>
                </a:rPr>
              </a:br>
              <a:r>
                <a:rPr lang="en-GB" b="1" dirty="0">
                  <a:solidFill>
                    <a:srgbClr val="FF0000"/>
                  </a:solidFill>
                  <a:latin typeface="Myriad Pro Light" panose="020B0603030403020204" pitchFamily="34" charset="0"/>
                </a:rPr>
                <a:t>How many rows?</a:t>
              </a:r>
              <a:br>
                <a:rPr lang="en-GB" b="1" dirty="0">
                  <a:solidFill>
                    <a:srgbClr val="FF0000"/>
                  </a:solidFill>
                  <a:latin typeface="Myriad Pro Light" panose="020B0603030403020204" pitchFamily="34" charset="0"/>
                </a:rPr>
              </a:br>
              <a:r>
                <a:rPr lang="en-GB" b="1" dirty="0">
                  <a:solidFill>
                    <a:srgbClr val="FF0000"/>
                  </a:solidFill>
                  <a:latin typeface="Myriad Pro Light" panose="020B0603030403020204" pitchFamily="34" charset="0"/>
                </a:rPr>
                <a:t>How many in each row?</a:t>
              </a:r>
              <a:br>
                <a:rPr lang="en-GB" b="1" dirty="0">
                  <a:solidFill>
                    <a:srgbClr val="FF0000"/>
                  </a:solidFill>
                  <a:latin typeface="Myriad Pro Light" panose="020B0603030403020204" pitchFamily="34" charset="0"/>
                </a:rPr>
              </a:br>
              <a:r>
                <a:rPr lang="en-GB" b="1" dirty="0">
                  <a:solidFill>
                    <a:schemeClr val="bg2">
                      <a:lumMod val="25000"/>
                    </a:schemeClr>
                  </a:solidFill>
                  <a:latin typeface="Myriad Pro Light" panose="020B0603030403020204" pitchFamily="34" charset="0"/>
                </a:rPr>
                <a:t>What number sentence can we write?</a:t>
              </a:r>
              <a:endParaRPr lang="en-GB" b="1" dirty="0">
                <a:solidFill>
                  <a:srgbClr val="FF0000"/>
                </a:solidFill>
                <a:latin typeface="Myriad Pro Light" panose="020B0603030403020204" pitchFamily="34" charset="0"/>
              </a:endParaRPr>
            </a:p>
          </p:txBody>
        </p:sp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AF6EFD4F-8720-427C-9D08-BCEB1A3EBD4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33365" y="2154929"/>
              <a:ext cx="1438610" cy="100874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31" name="Speech Bubble: Rectangle with Corners Rounded 10">
            <a:extLst>
              <a:ext uri="{FF2B5EF4-FFF2-40B4-BE49-F238E27FC236}">
                <a16:creationId xmlns:a16="http://schemas.microsoft.com/office/drawing/2014/main" id="{A5209EEE-E1BD-4F2F-8E5D-A043EDA11F92}"/>
              </a:ext>
            </a:extLst>
          </p:cNvPr>
          <p:cNvSpPr/>
          <p:nvPr/>
        </p:nvSpPr>
        <p:spPr>
          <a:xfrm>
            <a:off x="4107852" y="1263717"/>
            <a:ext cx="3733830" cy="1380877"/>
          </a:xfrm>
          <a:prstGeom prst="wedgeEllipseCallout">
            <a:avLst>
              <a:gd name="adj1" fmla="val -18402"/>
              <a:gd name="adj2" fmla="val -7439"/>
            </a:avLst>
          </a:prstGeom>
          <a:blipFill dpi="0"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colorTemperature colorTemp="59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rgbClr val="FF0000"/>
                </a:solidFill>
                <a:latin typeface="Myriad Pro Light" panose="020B0603030403020204" pitchFamily="34" charset="0"/>
              </a:rPr>
              <a:t>4 × 3 = 12 </a:t>
            </a:r>
          </a:p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We can read this as:</a:t>
            </a:r>
            <a:b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</a:br>
            <a:r>
              <a:rPr lang="en-GB" b="1" dirty="0">
                <a:solidFill>
                  <a:schemeClr val="accent6">
                    <a:lumMod val="75000"/>
                  </a:schemeClr>
                </a:solidFill>
                <a:latin typeface="Myriad Pro Light" panose="020B0603030403020204" pitchFamily="34" charset="0"/>
              </a:rPr>
              <a:t>4 lots of 3</a:t>
            </a: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, or </a:t>
            </a:r>
            <a:r>
              <a:rPr lang="en-GB" b="1" dirty="0">
                <a:solidFill>
                  <a:schemeClr val="accent6">
                    <a:lumMod val="75000"/>
                  </a:schemeClr>
                </a:solidFill>
                <a:latin typeface="Myriad Pro Light" panose="020B0603030403020204" pitchFamily="34" charset="0"/>
              </a:rPr>
              <a:t>4 times 3</a:t>
            </a: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. </a:t>
            </a:r>
          </a:p>
        </p:txBody>
      </p:sp>
      <p:sp>
        <p:nvSpPr>
          <p:cNvPr id="59" name="Speech Bubble: Rectangle with Corners Rounded 10">
            <a:extLst>
              <a:ext uri="{FF2B5EF4-FFF2-40B4-BE49-F238E27FC236}">
                <a16:creationId xmlns:a16="http://schemas.microsoft.com/office/drawing/2014/main" id="{A5209EEE-E1BD-4F2F-8E5D-A043EDA11F92}"/>
              </a:ext>
            </a:extLst>
          </p:cNvPr>
          <p:cNvSpPr/>
          <p:nvPr/>
        </p:nvSpPr>
        <p:spPr>
          <a:xfrm>
            <a:off x="4073350" y="1275908"/>
            <a:ext cx="3802833" cy="1380877"/>
          </a:xfrm>
          <a:prstGeom prst="wedgeEllipseCallout">
            <a:avLst>
              <a:gd name="adj1" fmla="val -18402"/>
              <a:gd name="adj2" fmla="val -7439"/>
            </a:avLst>
          </a:prstGeom>
          <a:blipFill dpi="0"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colorTemperature colorTemp="59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rgbClr val="FF0000"/>
                </a:solidFill>
                <a:latin typeface="Myriad Pro Light" panose="020B0603030403020204" pitchFamily="34" charset="0"/>
              </a:rPr>
              <a:t>3 × 4 = 12 </a:t>
            </a:r>
          </a:p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We can read this as:</a:t>
            </a:r>
            <a:b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</a:br>
            <a:r>
              <a:rPr lang="en-GB" b="1" dirty="0">
                <a:solidFill>
                  <a:schemeClr val="accent6">
                    <a:lumMod val="75000"/>
                  </a:schemeClr>
                </a:solidFill>
                <a:latin typeface="Myriad Pro Light" panose="020B0603030403020204" pitchFamily="34" charset="0"/>
              </a:rPr>
              <a:t>3 lots of 4</a:t>
            </a: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, or </a:t>
            </a:r>
            <a:r>
              <a:rPr lang="en-GB" b="1" dirty="0">
                <a:solidFill>
                  <a:schemeClr val="accent6">
                    <a:lumMod val="75000"/>
                  </a:schemeClr>
                </a:solidFill>
                <a:latin typeface="Myriad Pro Light" panose="020B0603030403020204" pitchFamily="34" charset="0"/>
              </a:rPr>
              <a:t>3 times 4</a:t>
            </a: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. </a:t>
            </a: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642C735A-3929-4EEF-B8FA-E73A0C1B09B9}"/>
              </a:ext>
            </a:extLst>
          </p:cNvPr>
          <p:cNvGrpSpPr/>
          <p:nvPr/>
        </p:nvGrpSpPr>
        <p:grpSpPr>
          <a:xfrm>
            <a:off x="3598496" y="848753"/>
            <a:ext cx="4815609" cy="2254594"/>
            <a:chOff x="-3983168" y="1813183"/>
            <a:chExt cx="4815609" cy="2254594"/>
          </a:xfrm>
        </p:grpSpPr>
        <p:sp>
          <p:nvSpPr>
            <p:cNvPr id="75" name="Cloud 74">
              <a:extLst>
                <a:ext uri="{FF2B5EF4-FFF2-40B4-BE49-F238E27FC236}">
                  <a16:creationId xmlns:a16="http://schemas.microsoft.com/office/drawing/2014/main" id="{AE55A0F2-BE3D-40B5-8CE5-549756B4EF16}"/>
                </a:ext>
              </a:extLst>
            </p:cNvPr>
            <p:cNvSpPr/>
            <p:nvPr/>
          </p:nvSpPr>
          <p:spPr>
            <a:xfrm>
              <a:off x="-3983168" y="1882283"/>
              <a:ext cx="4815609" cy="2185494"/>
            </a:xfrm>
            <a:prstGeom prst="cloud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>
                <a:solidFill>
                  <a:schemeClr val="bg2">
                    <a:lumMod val="25000"/>
                  </a:schemeClr>
                </a:solidFill>
                <a:latin typeface="Myriad Pro Light" panose="020B0603030403020204" pitchFamily="34" charset="0"/>
              </a:endParaRPr>
            </a:p>
            <a:p>
              <a:pPr algn="ctr"/>
              <a:r>
                <a:rPr lang="en-GB" b="1" dirty="0">
                  <a:solidFill>
                    <a:schemeClr val="bg2">
                      <a:lumMod val="25000"/>
                    </a:schemeClr>
                  </a:solidFill>
                  <a:latin typeface="Myriad Pro Light" panose="020B0603030403020204" pitchFamily="34" charset="0"/>
                </a:rPr>
                <a:t>What can you say about </a:t>
              </a:r>
            </a:p>
            <a:p>
              <a:pPr algn="ctr"/>
              <a:r>
                <a:rPr lang="en-GB" b="1" dirty="0">
                  <a:solidFill>
                    <a:schemeClr val="bg2">
                      <a:lumMod val="25000"/>
                    </a:schemeClr>
                  </a:solidFill>
                  <a:latin typeface="Myriad Pro Light" panose="020B0603030403020204" pitchFamily="34" charset="0"/>
                </a:rPr>
                <a:t>4 </a:t>
              </a:r>
              <a:r>
                <a:rPr lang="en-GB" b="1" dirty="0">
                  <a:solidFill>
                    <a:srgbClr val="253746"/>
                  </a:solidFill>
                  <a:latin typeface="Myriad Pro Light" panose="020B0603030403020204" pitchFamily="34" charset="0"/>
                </a:rPr>
                <a:t>× 3 and 3 × 4 ? </a:t>
              </a:r>
              <a:endParaRPr lang="en-GB" b="1" dirty="0">
                <a:solidFill>
                  <a:srgbClr val="FF0000"/>
                </a:solidFill>
                <a:latin typeface="Myriad Pro Light" panose="020B0603030403020204" pitchFamily="34" charset="0"/>
              </a:endParaRPr>
            </a:p>
          </p:txBody>
        </p:sp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AF6EFD4F-8720-427C-9D08-BCEB1A3EBD4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946384" y="1813183"/>
              <a:ext cx="1438610" cy="100874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1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 dirty="0"/>
              <a:t>Year 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116681" y="138645"/>
            <a:ext cx="8933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Know that multiplication can be done in any order.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1589634" y="884850"/>
            <a:ext cx="1439250" cy="1980000"/>
            <a:chOff x="4632225" y="614850"/>
            <a:chExt cx="1439250" cy="1980000"/>
          </a:xfrm>
        </p:grpSpPr>
        <p:sp>
          <p:nvSpPr>
            <p:cNvPr id="34" name="Oval 33"/>
            <p:cNvSpPr>
              <a:spLocks noChangeAspect="1"/>
            </p:cNvSpPr>
            <p:nvPr/>
          </p:nvSpPr>
          <p:spPr>
            <a:xfrm rot="5400000">
              <a:off x="5711475" y="614850"/>
              <a:ext cx="360000" cy="360000"/>
            </a:xfrm>
            <a:prstGeom prst="ellipse">
              <a:avLst/>
            </a:prstGeom>
            <a:solidFill>
              <a:srgbClr val="1F4E79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508000" h="25400"/>
              <a:bevelB w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5" name="Oval 34"/>
            <p:cNvSpPr>
              <a:spLocks noChangeAspect="1"/>
            </p:cNvSpPr>
            <p:nvPr/>
          </p:nvSpPr>
          <p:spPr>
            <a:xfrm rot="5400000">
              <a:off x="5711475" y="1154850"/>
              <a:ext cx="360000" cy="360000"/>
            </a:xfrm>
            <a:prstGeom prst="ellipse">
              <a:avLst/>
            </a:prstGeom>
            <a:solidFill>
              <a:srgbClr val="1F4E79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508000" h="25400"/>
              <a:bevelB w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6" name="Oval 35"/>
            <p:cNvSpPr>
              <a:spLocks noChangeAspect="1"/>
            </p:cNvSpPr>
            <p:nvPr/>
          </p:nvSpPr>
          <p:spPr>
            <a:xfrm rot="5400000">
              <a:off x="5711475" y="1694850"/>
              <a:ext cx="360000" cy="360000"/>
            </a:xfrm>
            <a:prstGeom prst="ellipse">
              <a:avLst/>
            </a:prstGeom>
            <a:solidFill>
              <a:srgbClr val="1F4E79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508000" h="25400"/>
              <a:bevelB w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7" name="Oval 36"/>
            <p:cNvSpPr>
              <a:spLocks noChangeAspect="1"/>
            </p:cNvSpPr>
            <p:nvPr/>
          </p:nvSpPr>
          <p:spPr>
            <a:xfrm rot="5400000">
              <a:off x="5711475" y="2234850"/>
              <a:ext cx="360000" cy="360000"/>
            </a:xfrm>
            <a:prstGeom prst="ellipse">
              <a:avLst/>
            </a:prstGeom>
            <a:solidFill>
              <a:srgbClr val="1F4E79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508000" h="25400"/>
              <a:bevelB w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8" name="Oval 37"/>
            <p:cNvSpPr>
              <a:spLocks noChangeAspect="1"/>
            </p:cNvSpPr>
            <p:nvPr/>
          </p:nvSpPr>
          <p:spPr>
            <a:xfrm rot="5400000">
              <a:off x="5171475" y="614850"/>
              <a:ext cx="360000" cy="360000"/>
            </a:xfrm>
            <a:prstGeom prst="ellipse">
              <a:avLst/>
            </a:prstGeom>
            <a:solidFill>
              <a:srgbClr val="1F4E79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508000" h="25400"/>
              <a:bevelB w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9" name="Oval 38"/>
            <p:cNvSpPr>
              <a:spLocks noChangeAspect="1"/>
            </p:cNvSpPr>
            <p:nvPr/>
          </p:nvSpPr>
          <p:spPr>
            <a:xfrm rot="5400000">
              <a:off x="5171475" y="1154850"/>
              <a:ext cx="360000" cy="360000"/>
            </a:xfrm>
            <a:prstGeom prst="ellipse">
              <a:avLst/>
            </a:prstGeom>
            <a:solidFill>
              <a:srgbClr val="1F4E79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508000" h="25400"/>
              <a:bevelB w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0" name="Oval 39"/>
            <p:cNvSpPr>
              <a:spLocks noChangeAspect="1"/>
            </p:cNvSpPr>
            <p:nvPr/>
          </p:nvSpPr>
          <p:spPr>
            <a:xfrm rot="5400000">
              <a:off x="5171475" y="1694850"/>
              <a:ext cx="360000" cy="360000"/>
            </a:xfrm>
            <a:prstGeom prst="ellipse">
              <a:avLst/>
            </a:prstGeom>
            <a:solidFill>
              <a:srgbClr val="1F4E79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508000" h="25400"/>
              <a:bevelB w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1" name="Oval 40"/>
            <p:cNvSpPr>
              <a:spLocks noChangeAspect="1"/>
            </p:cNvSpPr>
            <p:nvPr/>
          </p:nvSpPr>
          <p:spPr>
            <a:xfrm rot="5400000">
              <a:off x="5171475" y="2234850"/>
              <a:ext cx="360000" cy="360000"/>
            </a:xfrm>
            <a:prstGeom prst="ellipse">
              <a:avLst/>
            </a:prstGeom>
            <a:solidFill>
              <a:srgbClr val="1F4E79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508000" h="25400"/>
              <a:bevelB w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2" name="Oval 41"/>
            <p:cNvSpPr>
              <a:spLocks noChangeAspect="1"/>
            </p:cNvSpPr>
            <p:nvPr/>
          </p:nvSpPr>
          <p:spPr>
            <a:xfrm rot="5400000">
              <a:off x="4632225" y="614850"/>
              <a:ext cx="360000" cy="360000"/>
            </a:xfrm>
            <a:prstGeom prst="ellipse">
              <a:avLst/>
            </a:prstGeom>
            <a:solidFill>
              <a:srgbClr val="1F4E79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508000" h="25400"/>
              <a:bevelB w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3" name="Oval 42"/>
            <p:cNvSpPr>
              <a:spLocks noChangeAspect="1"/>
            </p:cNvSpPr>
            <p:nvPr/>
          </p:nvSpPr>
          <p:spPr>
            <a:xfrm rot="5400000">
              <a:off x="4632225" y="1154850"/>
              <a:ext cx="360000" cy="360000"/>
            </a:xfrm>
            <a:prstGeom prst="ellipse">
              <a:avLst/>
            </a:prstGeom>
            <a:solidFill>
              <a:srgbClr val="1F4E79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508000" h="25400"/>
              <a:bevelB w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4" name="Oval 43"/>
            <p:cNvSpPr>
              <a:spLocks noChangeAspect="1"/>
            </p:cNvSpPr>
            <p:nvPr/>
          </p:nvSpPr>
          <p:spPr>
            <a:xfrm rot="5400000">
              <a:off x="4632225" y="1694850"/>
              <a:ext cx="360000" cy="360000"/>
            </a:xfrm>
            <a:prstGeom prst="ellipse">
              <a:avLst/>
            </a:prstGeom>
            <a:solidFill>
              <a:srgbClr val="1F4E79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508000" h="25400"/>
              <a:bevelB w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5" name="Oval 44"/>
            <p:cNvSpPr>
              <a:spLocks noChangeAspect="1"/>
            </p:cNvSpPr>
            <p:nvPr/>
          </p:nvSpPr>
          <p:spPr>
            <a:xfrm rot="5400000">
              <a:off x="4632225" y="2234850"/>
              <a:ext cx="360000" cy="360000"/>
            </a:xfrm>
            <a:prstGeom prst="ellipse">
              <a:avLst/>
            </a:prstGeom>
            <a:solidFill>
              <a:srgbClr val="1F4E79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508000" h="25400"/>
              <a:bevelB w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pic>
        <p:nvPicPr>
          <p:cNvPr id="77" name="Picture 76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8" t="27589" r="6030" b="35859"/>
          <a:stretch/>
        </p:blipFill>
        <p:spPr>
          <a:xfrm>
            <a:off x="510986" y="3501332"/>
            <a:ext cx="8081683" cy="2363400"/>
          </a:xfrm>
          <a:prstGeom prst="rect">
            <a:avLst/>
          </a:prstGeom>
          <a:ln w="15875">
            <a:solidFill>
              <a:schemeClr val="tx1"/>
            </a:solidFill>
          </a:ln>
          <a:effectLst>
            <a:outerShdw blurRad="50800" dist="38100" dir="600000" algn="t" rotWithShape="0">
              <a:prstClr val="black">
                <a:alpha val="40000"/>
              </a:prstClr>
            </a:outerShdw>
          </a:effectLst>
        </p:spPr>
      </p:pic>
      <p:sp>
        <p:nvSpPr>
          <p:cNvPr id="78" name="Freeform: Shape 17">
            <a:extLst>
              <a:ext uri="{FF2B5EF4-FFF2-40B4-BE49-F238E27FC236}">
                <a16:creationId xmlns:a16="http://schemas.microsoft.com/office/drawing/2014/main" id="{825475EF-1D15-419E-9464-AB7CBF76267B}"/>
              </a:ext>
            </a:extLst>
          </p:cNvPr>
          <p:cNvSpPr/>
          <p:nvPr/>
        </p:nvSpPr>
        <p:spPr>
          <a:xfrm>
            <a:off x="826921" y="4130590"/>
            <a:ext cx="1065379" cy="331673"/>
          </a:xfrm>
          <a:custGeom>
            <a:avLst/>
            <a:gdLst>
              <a:gd name="connsiteX0" fmla="*/ 0 w 1990725"/>
              <a:gd name="connsiteY0" fmla="*/ 323850 h 323850"/>
              <a:gd name="connsiteX1" fmla="*/ 1047750 w 1990725"/>
              <a:gd name="connsiteY1" fmla="*/ 0 h 323850"/>
              <a:gd name="connsiteX2" fmla="*/ 1990725 w 1990725"/>
              <a:gd name="connsiteY2" fmla="*/ 323850 h 323850"/>
              <a:gd name="connsiteX3" fmla="*/ 1990725 w 1990725"/>
              <a:gd name="connsiteY3" fmla="*/ 323850 h 323850"/>
              <a:gd name="connsiteX4" fmla="*/ 1990725 w 1990725"/>
              <a:gd name="connsiteY4" fmla="*/ 323850 h 323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0725" h="323850">
                <a:moveTo>
                  <a:pt x="0" y="323850"/>
                </a:moveTo>
                <a:cubicBezTo>
                  <a:pt x="357981" y="161925"/>
                  <a:pt x="715963" y="0"/>
                  <a:pt x="1047750" y="0"/>
                </a:cubicBezTo>
                <a:cubicBezTo>
                  <a:pt x="1379537" y="0"/>
                  <a:pt x="1990725" y="323850"/>
                  <a:pt x="1990725" y="323850"/>
                </a:cubicBezTo>
                <a:lnTo>
                  <a:pt x="1990725" y="323850"/>
                </a:lnTo>
                <a:lnTo>
                  <a:pt x="1990725" y="323850"/>
                </a:ln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1174414" y="3708000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+3</a:t>
            </a:r>
          </a:p>
        </p:txBody>
      </p:sp>
      <p:sp>
        <p:nvSpPr>
          <p:cNvPr id="80" name="Freeform: Shape 17">
            <a:extLst>
              <a:ext uri="{FF2B5EF4-FFF2-40B4-BE49-F238E27FC236}">
                <a16:creationId xmlns:a16="http://schemas.microsoft.com/office/drawing/2014/main" id="{825475EF-1D15-419E-9464-AB7CBF76267B}"/>
              </a:ext>
            </a:extLst>
          </p:cNvPr>
          <p:cNvSpPr/>
          <p:nvPr/>
        </p:nvSpPr>
        <p:spPr>
          <a:xfrm>
            <a:off x="1879880" y="4130589"/>
            <a:ext cx="1098270" cy="331673"/>
          </a:xfrm>
          <a:custGeom>
            <a:avLst/>
            <a:gdLst>
              <a:gd name="connsiteX0" fmla="*/ 0 w 1990725"/>
              <a:gd name="connsiteY0" fmla="*/ 323850 h 323850"/>
              <a:gd name="connsiteX1" fmla="*/ 1047750 w 1990725"/>
              <a:gd name="connsiteY1" fmla="*/ 0 h 323850"/>
              <a:gd name="connsiteX2" fmla="*/ 1990725 w 1990725"/>
              <a:gd name="connsiteY2" fmla="*/ 323850 h 323850"/>
              <a:gd name="connsiteX3" fmla="*/ 1990725 w 1990725"/>
              <a:gd name="connsiteY3" fmla="*/ 323850 h 323850"/>
              <a:gd name="connsiteX4" fmla="*/ 1990725 w 1990725"/>
              <a:gd name="connsiteY4" fmla="*/ 323850 h 323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0725" h="323850">
                <a:moveTo>
                  <a:pt x="0" y="323850"/>
                </a:moveTo>
                <a:cubicBezTo>
                  <a:pt x="357981" y="161925"/>
                  <a:pt x="715963" y="0"/>
                  <a:pt x="1047750" y="0"/>
                </a:cubicBezTo>
                <a:cubicBezTo>
                  <a:pt x="1379537" y="0"/>
                  <a:pt x="1990725" y="323850"/>
                  <a:pt x="1990725" y="323850"/>
                </a:cubicBezTo>
                <a:lnTo>
                  <a:pt x="1990725" y="323850"/>
                </a:lnTo>
                <a:lnTo>
                  <a:pt x="1990725" y="323850"/>
                </a:ln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2208140" y="3708000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+3</a:t>
            </a:r>
          </a:p>
        </p:txBody>
      </p:sp>
      <p:sp>
        <p:nvSpPr>
          <p:cNvPr id="82" name="Freeform: Shape 17">
            <a:extLst>
              <a:ext uri="{FF2B5EF4-FFF2-40B4-BE49-F238E27FC236}">
                <a16:creationId xmlns:a16="http://schemas.microsoft.com/office/drawing/2014/main" id="{825475EF-1D15-419E-9464-AB7CBF76267B}"/>
              </a:ext>
            </a:extLst>
          </p:cNvPr>
          <p:cNvSpPr/>
          <p:nvPr/>
        </p:nvSpPr>
        <p:spPr>
          <a:xfrm>
            <a:off x="2978151" y="4130588"/>
            <a:ext cx="1143000" cy="331673"/>
          </a:xfrm>
          <a:custGeom>
            <a:avLst/>
            <a:gdLst>
              <a:gd name="connsiteX0" fmla="*/ 0 w 1990725"/>
              <a:gd name="connsiteY0" fmla="*/ 323850 h 323850"/>
              <a:gd name="connsiteX1" fmla="*/ 1047750 w 1990725"/>
              <a:gd name="connsiteY1" fmla="*/ 0 h 323850"/>
              <a:gd name="connsiteX2" fmla="*/ 1990725 w 1990725"/>
              <a:gd name="connsiteY2" fmla="*/ 323850 h 323850"/>
              <a:gd name="connsiteX3" fmla="*/ 1990725 w 1990725"/>
              <a:gd name="connsiteY3" fmla="*/ 323850 h 323850"/>
              <a:gd name="connsiteX4" fmla="*/ 1990725 w 1990725"/>
              <a:gd name="connsiteY4" fmla="*/ 323850 h 323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0725" h="323850">
                <a:moveTo>
                  <a:pt x="0" y="323850"/>
                </a:moveTo>
                <a:cubicBezTo>
                  <a:pt x="357981" y="161925"/>
                  <a:pt x="715963" y="0"/>
                  <a:pt x="1047750" y="0"/>
                </a:cubicBezTo>
                <a:cubicBezTo>
                  <a:pt x="1379537" y="0"/>
                  <a:pt x="1990725" y="323850"/>
                  <a:pt x="1990725" y="323850"/>
                </a:cubicBezTo>
                <a:lnTo>
                  <a:pt x="1990725" y="323850"/>
                </a:lnTo>
                <a:lnTo>
                  <a:pt x="1990725" y="323850"/>
                </a:ln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3341100" y="3708000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+3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1764000" y="39600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2844000" y="39600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4006477" y="39600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87" name="Rectangle 86"/>
          <p:cNvSpPr/>
          <p:nvPr/>
        </p:nvSpPr>
        <p:spPr>
          <a:xfrm>
            <a:off x="4402312" y="4860000"/>
            <a:ext cx="326077" cy="1447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8" name="Freeform: Shape 17">
            <a:extLst>
              <a:ext uri="{FF2B5EF4-FFF2-40B4-BE49-F238E27FC236}">
                <a16:creationId xmlns:a16="http://schemas.microsoft.com/office/drawing/2014/main" id="{825475EF-1D15-419E-9464-AB7CBF76267B}"/>
              </a:ext>
            </a:extLst>
          </p:cNvPr>
          <p:cNvSpPr/>
          <p:nvPr/>
        </p:nvSpPr>
        <p:spPr>
          <a:xfrm>
            <a:off x="4121151" y="4140249"/>
            <a:ext cx="1143000" cy="331673"/>
          </a:xfrm>
          <a:custGeom>
            <a:avLst/>
            <a:gdLst>
              <a:gd name="connsiteX0" fmla="*/ 0 w 1990725"/>
              <a:gd name="connsiteY0" fmla="*/ 323850 h 323850"/>
              <a:gd name="connsiteX1" fmla="*/ 1047750 w 1990725"/>
              <a:gd name="connsiteY1" fmla="*/ 0 h 323850"/>
              <a:gd name="connsiteX2" fmla="*/ 1990725 w 1990725"/>
              <a:gd name="connsiteY2" fmla="*/ 323850 h 323850"/>
              <a:gd name="connsiteX3" fmla="*/ 1990725 w 1990725"/>
              <a:gd name="connsiteY3" fmla="*/ 323850 h 323850"/>
              <a:gd name="connsiteX4" fmla="*/ 1990725 w 1990725"/>
              <a:gd name="connsiteY4" fmla="*/ 323850 h 323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0725" h="323850">
                <a:moveTo>
                  <a:pt x="0" y="323850"/>
                </a:moveTo>
                <a:cubicBezTo>
                  <a:pt x="357981" y="161925"/>
                  <a:pt x="715963" y="0"/>
                  <a:pt x="1047750" y="0"/>
                </a:cubicBezTo>
                <a:cubicBezTo>
                  <a:pt x="1379537" y="0"/>
                  <a:pt x="1990725" y="323850"/>
                  <a:pt x="1990725" y="323850"/>
                </a:cubicBezTo>
                <a:lnTo>
                  <a:pt x="1990725" y="323850"/>
                </a:lnTo>
                <a:lnTo>
                  <a:pt x="1990725" y="323850"/>
                </a:ln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4521826" y="3708251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+3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5076000" y="396000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91" name="Freeform: Shape 17">
            <a:extLst>
              <a:ext uri="{FF2B5EF4-FFF2-40B4-BE49-F238E27FC236}">
                <a16:creationId xmlns:a16="http://schemas.microsoft.com/office/drawing/2014/main" id="{825475EF-1D15-419E-9464-AB7CBF76267B}"/>
              </a:ext>
            </a:extLst>
          </p:cNvPr>
          <p:cNvSpPr/>
          <p:nvPr/>
        </p:nvSpPr>
        <p:spPr>
          <a:xfrm flipV="1">
            <a:off x="748124" y="4823999"/>
            <a:ext cx="1529205" cy="259485"/>
          </a:xfrm>
          <a:custGeom>
            <a:avLst/>
            <a:gdLst>
              <a:gd name="connsiteX0" fmla="*/ 0 w 1990725"/>
              <a:gd name="connsiteY0" fmla="*/ 323850 h 323850"/>
              <a:gd name="connsiteX1" fmla="*/ 1047750 w 1990725"/>
              <a:gd name="connsiteY1" fmla="*/ 0 h 323850"/>
              <a:gd name="connsiteX2" fmla="*/ 1990725 w 1990725"/>
              <a:gd name="connsiteY2" fmla="*/ 323850 h 323850"/>
              <a:gd name="connsiteX3" fmla="*/ 1990725 w 1990725"/>
              <a:gd name="connsiteY3" fmla="*/ 323850 h 323850"/>
              <a:gd name="connsiteX4" fmla="*/ 1990725 w 1990725"/>
              <a:gd name="connsiteY4" fmla="*/ 323850 h 323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0725" h="323850">
                <a:moveTo>
                  <a:pt x="0" y="323850"/>
                </a:moveTo>
                <a:cubicBezTo>
                  <a:pt x="357981" y="161925"/>
                  <a:pt x="715963" y="0"/>
                  <a:pt x="1047750" y="0"/>
                </a:cubicBezTo>
                <a:cubicBezTo>
                  <a:pt x="1379537" y="0"/>
                  <a:pt x="1990725" y="323850"/>
                  <a:pt x="1990725" y="323850"/>
                </a:cubicBezTo>
                <a:lnTo>
                  <a:pt x="1990725" y="323850"/>
                </a:lnTo>
                <a:lnTo>
                  <a:pt x="1990725" y="323850"/>
                </a:ln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1260000" y="5076000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+4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2124000" y="48960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94" name="Freeform: Shape 17">
            <a:extLst>
              <a:ext uri="{FF2B5EF4-FFF2-40B4-BE49-F238E27FC236}">
                <a16:creationId xmlns:a16="http://schemas.microsoft.com/office/drawing/2014/main" id="{825475EF-1D15-419E-9464-AB7CBF76267B}"/>
              </a:ext>
            </a:extLst>
          </p:cNvPr>
          <p:cNvSpPr/>
          <p:nvPr/>
        </p:nvSpPr>
        <p:spPr>
          <a:xfrm flipV="1">
            <a:off x="2268000" y="4824000"/>
            <a:ext cx="1512000" cy="259485"/>
          </a:xfrm>
          <a:custGeom>
            <a:avLst/>
            <a:gdLst>
              <a:gd name="connsiteX0" fmla="*/ 0 w 1990725"/>
              <a:gd name="connsiteY0" fmla="*/ 323850 h 323850"/>
              <a:gd name="connsiteX1" fmla="*/ 1047750 w 1990725"/>
              <a:gd name="connsiteY1" fmla="*/ 0 h 323850"/>
              <a:gd name="connsiteX2" fmla="*/ 1990725 w 1990725"/>
              <a:gd name="connsiteY2" fmla="*/ 323850 h 323850"/>
              <a:gd name="connsiteX3" fmla="*/ 1990725 w 1990725"/>
              <a:gd name="connsiteY3" fmla="*/ 323850 h 323850"/>
              <a:gd name="connsiteX4" fmla="*/ 1990725 w 1990725"/>
              <a:gd name="connsiteY4" fmla="*/ 323850 h 323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0725" h="323850">
                <a:moveTo>
                  <a:pt x="0" y="323850"/>
                </a:moveTo>
                <a:cubicBezTo>
                  <a:pt x="357981" y="161925"/>
                  <a:pt x="715963" y="0"/>
                  <a:pt x="1047750" y="0"/>
                </a:cubicBezTo>
                <a:cubicBezTo>
                  <a:pt x="1379537" y="0"/>
                  <a:pt x="1990725" y="323850"/>
                  <a:pt x="1990725" y="323850"/>
                </a:cubicBezTo>
                <a:lnTo>
                  <a:pt x="1990725" y="323850"/>
                </a:lnTo>
                <a:lnTo>
                  <a:pt x="1990725" y="323850"/>
                </a:ln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2844000" y="5076000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+4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3636000" y="48960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97" name="Freeform: Shape 17">
            <a:extLst>
              <a:ext uri="{FF2B5EF4-FFF2-40B4-BE49-F238E27FC236}">
                <a16:creationId xmlns:a16="http://schemas.microsoft.com/office/drawing/2014/main" id="{825475EF-1D15-419E-9464-AB7CBF76267B}"/>
              </a:ext>
            </a:extLst>
          </p:cNvPr>
          <p:cNvSpPr/>
          <p:nvPr/>
        </p:nvSpPr>
        <p:spPr>
          <a:xfrm flipV="1">
            <a:off x="3758201" y="4824000"/>
            <a:ext cx="1512000" cy="259485"/>
          </a:xfrm>
          <a:custGeom>
            <a:avLst/>
            <a:gdLst>
              <a:gd name="connsiteX0" fmla="*/ 0 w 1990725"/>
              <a:gd name="connsiteY0" fmla="*/ 323850 h 323850"/>
              <a:gd name="connsiteX1" fmla="*/ 1047750 w 1990725"/>
              <a:gd name="connsiteY1" fmla="*/ 0 h 323850"/>
              <a:gd name="connsiteX2" fmla="*/ 1990725 w 1990725"/>
              <a:gd name="connsiteY2" fmla="*/ 323850 h 323850"/>
              <a:gd name="connsiteX3" fmla="*/ 1990725 w 1990725"/>
              <a:gd name="connsiteY3" fmla="*/ 323850 h 323850"/>
              <a:gd name="connsiteX4" fmla="*/ 1990725 w 1990725"/>
              <a:gd name="connsiteY4" fmla="*/ 323850 h 323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0725" h="323850">
                <a:moveTo>
                  <a:pt x="0" y="323850"/>
                </a:moveTo>
                <a:cubicBezTo>
                  <a:pt x="357981" y="161925"/>
                  <a:pt x="715963" y="0"/>
                  <a:pt x="1047750" y="0"/>
                </a:cubicBezTo>
                <a:cubicBezTo>
                  <a:pt x="1379537" y="0"/>
                  <a:pt x="1990725" y="323850"/>
                  <a:pt x="1990725" y="323850"/>
                </a:cubicBezTo>
                <a:lnTo>
                  <a:pt x="1990725" y="323850"/>
                </a:lnTo>
                <a:lnTo>
                  <a:pt x="1990725" y="323850"/>
                </a:ln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4392000" y="5076000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+4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5076000" y="489600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49" name="Speech Bubble: Rectangle with Corners Rounded 10">
            <a:extLst>
              <a:ext uri="{FF2B5EF4-FFF2-40B4-BE49-F238E27FC236}">
                <a16:creationId xmlns:a16="http://schemas.microsoft.com/office/drawing/2014/main" id="{A5209EEE-E1BD-4F2F-8E5D-A043EDA11F92}"/>
              </a:ext>
            </a:extLst>
          </p:cNvPr>
          <p:cNvSpPr/>
          <p:nvPr/>
        </p:nvSpPr>
        <p:spPr>
          <a:xfrm>
            <a:off x="2556729" y="2757297"/>
            <a:ext cx="3426324" cy="930406"/>
          </a:xfrm>
          <a:prstGeom prst="wedgeEllipseCallout">
            <a:avLst>
              <a:gd name="adj1" fmla="val -18402"/>
              <a:gd name="adj2" fmla="val -7439"/>
            </a:avLst>
          </a:prstGeom>
          <a:blipFill dpi="0"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colorTemperature colorTemp="59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Let’s count in 3s on a bead string…</a:t>
            </a:r>
          </a:p>
        </p:txBody>
      </p:sp>
      <p:sp>
        <p:nvSpPr>
          <p:cNvPr id="58" name="Speech Bubble: Rectangle with Corners Rounded 10">
            <a:extLst>
              <a:ext uri="{FF2B5EF4-FFF2-40B4-BE49-F238E27FC236}">
                <a16:creationId xmlns:a16="http://schemas.microsoft.com/office/drawing/2014/main" id="{A5209EEE-E1BD-4F2F-8E5D-A043EDA11F92}"/>
              </a:ext>
            </a:extLst>
          </p:cNvPr>
          <p:cNvSpPr/>
          <p:nvPr/>
        </p:nvSpPr>
        <p:spPr>
          <a:xfrm>
            <a:off x="2595001" y="2735850"/>
            <a:ext cx="3426324" cy="930406"/>
          </a:xfrm>
          <a:prstGeom prst="wedgeEllipseCallout">
            <a:avLst>
              <a:gd name="adj1" fmla="val -18402"/>
              <a:gd name="adj2" fmla="val -7439"/>
            </a:avLst>
          </a:prstGeom>
          <a:blipFill dpi="0"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colorTemperature colorTemp="59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Let’s count in 4s on a bead string…</a:t>
            </a:r>
          </a:p>
        </p:txBody>
      </p:sp>
      <p:pic>
        <p:nvPicPr>
          <p:cNvPr id="4" name="1">
            <a:hlinkClick r:id="" action="ppaction://media"/>
            <a:extLst>
              <a:ext uri="{FF2B5EF4-FFF2-40B4-BE49-F238E27FC236}">
                <a16:creationId xmlns:a16="http://schemas.microsoft.com/office/drawing/2014/main" id="{24119110-CF3C-4C6A-BC65-FFE8E30DFA4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407441" y="33900"/>
            <a:ext cx="609600" cy="609600"/>
          </a:xfrm>
          <a:prstGeom prst="rect">
            <a:avLst/>
          </a:prstGeom>
        </p:spPr>
      </p:pic>
      <p:pic>
        <p:nvPicPr>
          <p:cNvPr id="5" name="2">
            <a:hlinkClick r:id="" action="ppaction://media"/>
            <a:extLst>
              <a:ext uri="{FF2B5EF4-FFF2-40B4-BE49-F238E27FC236}">
                <a16:creationId xmlns:a16="http://schemas.microsoft.com/office/drawing/2014/main" id="{9F01E0F0-D715-4BDB-A9A5-963B09C7A6B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453460" y="4250400"/>
            <a:ext cx="609600" cy="609600"/>
          </a:xfrm>
          <a:prstGeom prst="rect">
            <a:avLst/>
          </a:prstGeom>
        </p:spPr>
      </p:pic>
      <p:pic>
        <p:nvPicPr>
          <p:cNvPr id="6" name="3">
            <a:hlinkClick r:id="" action="ppaction://media"/>
            <a:extLst>
              <a:ext uri="{FF2B5EF4-FFF2-40B4-BE49-F238E27FC236}">
                <a16:creationId xmlns:a16="http://schemas.microsoft.com/office/drawing/2014/main" id="{FEC4EF17-85B9-4F48-9741-64A05B74591D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377957" y="500076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523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78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19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899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8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500"/>
                            </p:stCondLst>
                            <p:childTnLst>
                              <p:par>
                                <p:cTn id="1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00"/>
                            </p:stCondLst>
                            <p:childTnLst>
                              <p:par>
                                <p:cTn id="15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5" dur="1744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1" grpId="0" animBg="1"/>
      <p:bldP spid="31" grpId="1" animBg="1"/>
      <p:bldP spid="59" grpId="0" animBg="1"/>
      <p:bldP spid="59" grpId="1" animBg="1"/>
      <p:bldP spid="78" grpId="0" animBg="1"/>
      <p:bldP spid="79" grpId="0"/>
      <p:bldP spid="80" grpId="0" animBg="1"/>
      <p:bldP spid="81" grpId="0"/>
      <p:bldP spid="82" grpId="0" animBg="1"/>
      <p:bldP spid="83" grpId="0"/>
      <p:bldP spid="84" grpId="0"/>
      <p:bldP spid="85" grpId="0"/>
      <p:bldP spid="86" grpId="0"/>
      <p:bldP spid="87" grpId="0" animBg="1"/>
      <p:bldP spid="88" grpId="0" animBg="1"/>
      <p:bldP spid="89" grpId="0"/>
      <p:bldP spid="90" grpId="0"/>
      <p:bldP spid="91" grpId="0" animBg="1"/>
      <p:bldP spid="92" grpId="0"/>
      <p:bldP spid="93" grpId="0"/>
      <p:bldP spid="94" grpId="0" animBg="1"/>
      <p:bldP spid="95" grpId="0"/>
      <p:bldP spid="96" grpId="0"/>
      <p:bldP spid="97" grpId="0" animBg="1"/>
      <p:bldP spid="98" grpId="0"/>
      <p:bldP spid="99" grpId="0"/>
      <p:bldP spid="49" grpId="0" animBg="1"/>
      <p:bldP spid="49" grpId="1" animBg="1"/>
      <p:bldP spid="58" grpId="0" animBg="1"/>
      <p:bldP spid="58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2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 dirty="0"/>
              <a:t>Year 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116681" y="138645"/>
            <a:ext cx="8933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Know that multiplication can be done in any order.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2027388" y="1028676"/>
            <a:ext cx="900000" cy="3600000"/>
            <a:chOff x="720000" y="720000"/>
            <a:chExt cx="900000" cy="3600000"/>
          </a:xfrm>
        </p:grpSpPr>
        <p:sp>
          <p:nvSpPr>
            <p:cNvPr id="34" name="Oval 33"/>
            <p:cNvSpPr>
              <a:spLocks noChangeAspect="1"/>
            </p:cNvSpPr>
            <p:nvPr/>
          </p:nvSpPr>
          <p:spPr>
            <a:xfrm>
              <a:off x="720000" y="720000"/>
              <a:ext cx="360000" cy="360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508000" h="25400"/>
              <a:bevelB w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5" name="Oval 34"/>
            <p:cNvSpPr>
              <a:spLocks noChangeAspect="1"/>
            </p:cNvSpPr>
            <p:nvPr/>
          </p:nvSpPr>
          <p:spPr>
            <a:xfrm>
              <a:off x="1260000" y="720000"/>
              <a:ext cx="360000" cy="360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508000" h="25400"/>
              <a:bevelB w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6" name="Oval 35"/>
            <p:cNvSpPr>
              <a:spLocks noChangeAspect="1"/>
            </p:cNvSpPr>
            <p:nvPr/>
          </p:nvSpPr>
          <p:spPr>
            <a:xfrm>
              <a:off x="720000" y="3420000"/>
              <a:ext cx="360000" cy="360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508000" h="25400"/>
              <a:bevelB w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7" name="Oval 36"/>
            <p:cNvSpPr>
              <a:spLocks noChangeAspect="1"/>
            </p:cNvSpPr>
            <p:nvPr/>
          </p:nvSpPr>
          <p:spPr>
            <a:xfrm>
              <a:off x="1260000" y="3420000"/>
              <a:ext cx="360000" cy="360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508000" h="25400"/>
              <a:bevelB w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8" name="Oval 37"/>
            <p:cNvSpPr>
              <a:spLocks noChangeAspect="1"/>
            </p:cNvSpPr>
            <p:nvPr/>
          </p:nvSpPr>
          <p:spPr>
            <a:xfrm>
              <a:off x="720000" y="3960000"/>
              <a:ext cx="360000" cy="360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508000" h="25400"/>
              <a:bevelB w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9" name="Oval 38"/>
            <p:cNvSpPr>
              <a:spLocks noChangeAspect="1"/>
            </p:cNvSpPr>
            <p:nvPr/>
          </p:nvSpPr>
          <p:spPr>
            <a:xfrm>
              <a:off x="1260000" y="3960000"/>
              <a:ext cx="360000" cy="360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508000" h="25400"/>
              <a:bevelB w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0" name="Oval 39"/>
            <p:cNvSpPr>
              <a:spLocks noChangeAspect="1"/>
            </p:cNvSpPr>
            <p:nvPr/>
          </p:nvSpPr>
          <p:spPr>
            <a:xfrm>
              <a:off x="720000" y="1260000"/>
              <a:ext cx="360000" cy="360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508000" h="25400"/>
              <a:bevelB w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1" name="Oval 40"/>
            <p:cNvSpPr>
              <a:spLocks noChangeAspect="1"/>
            </p:cNvSpPr>
            <p:nvPr/>
          </p:nvSpPr>
          <p:spPr>
            <a:xfrm>
              <a:off x="1260000" y="1260000"/>
              <a:ext cx="360000" cy="360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508000" h="25400"/>
              <a:bevelB w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2" name="Oval 41"/>
            <p:cNvSpPr>
              <a:spLocks noChangeAspect="1"/>
            </p:cNvSpPr>
            <p:nvPr/>
          </p:nvSpPr>
          <p:spPr>
            <a:xfrm>
              <a:off x="720000" y="1800000"/>
              <a:ext cx="360000" cy="360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508000" h="25400"/>
              <a:bevelB w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3" name="Oval 42"/>
            <p:cNvSpPr>
              <a:spLocks noChangeAspect="1"/>
            </p:cNvSpPr>
            <p:nvPr/>
          </p:nvSpPr>
          <p:spPr>
            <a:xfrm>
              <a:off x="1260000" y="1800000"/>
              <a:ext cx="360000" cy="360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508000" h="25400"/>
              <a:bevelB w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4" name="Oval 43"/>
            <p:cNvSpPr>
              <a:spLocks noChangeAspect="1"/>
            </p:cNvSpPr>
            <p:nvPr/>
          </p:nvSpPr>
          <p:spPr>
            <a:xfrm>
              <a:off x="720000" y="2340000"/>
              <a:ext cx="360000" cy="360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508000" h="25400"/>
              <a:bevelB w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5" name="Oval 44"/>
            <p:cNvSpPr>
              <a:spLocks noChangeAspect="1"/>
            </p:cNvSpPr>
            <p:nvPr/>
          </p:nvSpPr>
          <p:spPr>
            <a:xfrm>
              <a:off x="1260000" y="2340000"/>
              <a:ext cx="360000" cy="360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508000" h="25400"/>
              <a:bevelB w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6" name="Oval 45"/>
            <p:cNvSpPr>
              <a:spLocks noChangeAspect="1"/>
            </p:cNvSpPr>
            <p:nvPr/>
          </p:nvSpPr>
          <p:spPr>
            <a:xfrm>
              <a:off x="720000" y="2880000"/>
              <a:ext cx="360000" cy="360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508000" h="25400"/>
              <a:bevelB w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7" name="Oval 46"/>
            <p:cNvSpPr>
              <a:spLocks noChangeAspect="1"/>
            </p:cNvSpPr>
            <p:nvPr/>
          </p:nvSpPr>
          <p:spPr>
            <a:xfrm>
              <a:off x="1260000" y="2880000"/>
              <a:ext cx="360000" cy="360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508000" h="25400"/>
              <a:bevelB w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42C735A-3929-4EEF-B8FA-E73A0C1B09B9}"/>
              </a:ext>
            </a:extLst>
          </p:cNvPr>
          <p:cNvGrpSpPr/>
          <p:nvPr/>
        </p:nvGrpSpPr>
        <p:grpSpPr>
          <a:xfrm>
            <a:off x="4055065" y="415522"/>
            <a:ext cx="4949997" cy="2662754"/>
            <a:chOff x="-578022" y="1789071"/>
            <a:chExt cx="4949997" cy="2662754"/>
          </a:xfrm>
        </p:grpSpPr>
        <p:sp>
          <p:nvSpPr>
            <p:cNvPr id="21" name="Cloud 20">
              <a:extLst>
                <a:ext uri="{FF2B5EF4-FFF2-40B4-BE49-F238E27FC236}">
                  <a16:creationId xmlns:a16="http://schemas.microsoft.com/office/drawing/2014/main" id="{AE55A0F2-BE3D-40B5-8CE5-549756B4EF16}"/>
                </a:ext>
              </a:extLst>
            </p:cNvPr>
            <p:cNvSpPr/>
            <p:nvPr/>
          </p:nvSpPr>
          <p:spPr>
            <a:xfrm>
              <a:off x="-578022" y="1789071"/>
              <a:ext cx="4949997" cy="2662754"/>
            </a:xfrm>
            <a:prstGeom prst="cloud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>
                  <a:solidFill>
                    <a:schemeClr val="bg2">
                      <a:lumMod val="25000"/>
                    </a:schemeClr>
                  </a:solidFill>
                  <a:latin typeface="Myriad Pro Light" panose="020B0603030403020204" pitchFamily="34" charset="0"/>
                </a:rPr>
                <a:t>What can you see? </a:t>
              </a:r>
            </a:p>
            <a:p>
              <a:pPr algn="ctr"/>
              <a:r>
                <a:rPr lang="en-GB" b="1" dirty="0">
                  <a:solidFill>
                    <a:srgbClr val="FF0000"/>
                  </a:solidFill>
                  <a:latin typeface="Myriad Pro Light" panose="020B0603030403020204" pitchFamily="34" charset="0"/>
                </a:rPr>
                <a:t>How many rows?</a:t>
              </a:r>
            </a:p>
            <a:p>
              <a:pPr algn="ctr"/>
              <a:r>
                <a:rPr lang="en-GB" b="1" dirty="0">
                  <a:solidFill>
                    <a:srgbClr val="FF0000"/>
                  </a:solidFill>
                  <a:latin typeface="Myriad Pro Light" panose="020B0603030403020204" pitchFamily="34" charset="0"/>
                </a:rPr>
                <a:t>How many in each row? </a:t>
              </a:r>
            </a:p>
            <a:p>
              <a:pPr algn="ctr"/>
              <a:r>
                <a:rPr lang="en-GB" b="1" dirty="0">
                  <a:solidFill>
                    <a:schemeClr val="bg2">
                      <a:lumMod val="25000"/>
                    </a:schemeClr>
                  </a:solidFill>
                  <a:latin typeface="Myriad Pro Light" panose="020B0603030403020204" pitchFamily="34" charset="0"/>
                </a:rPr>
                <a:t>How many </a:t>
              </a:r>
              <a:r>
                <a:rPr lang="en-GB" b="1" dirty="0">
                  <a:solidFill>
                    <a:srgbClr val="FF0000"/>
                  </a:solidFill>
                  <a:latin typeface="Myriad Pro Light" panose="020B0603030403020204" pitchFamily="34" charset="0"/>
                </a:rPr>
                <a:t>altogether?</a:t>
              </a:r>
              <a:endParaRPr lang="en-GB" b="1" dirty="0">
                <a:solidFill>
                  <a:schemeClr val="bg2">
                    <a:lumMod val="25000"/>
                  </a:schemeClr>
                </a:solidFill>
                <a:latin typeface="Myriad Pro Light" panose="020B0603030403020204" pitchFamily="34" charset="0"/>
              </a:endParaRPr>
            </a:p>
            <a:p>
              <a:pPr algn="ctr"/>
              <a:r>
                <a:rPr lang="en-GB" b="1" dirty="0">
                  <a:solidFill>
                    <a:schemeClr val="bg2">
                      <a:lumMod val="25000"/>
                    </a:schemeClr>
                  </a:solidFill>
                  <a:latin typeface="Myriad Pro Light" panose="020B0603030403020204" pitchFamily="34" charset="0"/>
                </a:rPr>
                <a:t>What </a:t>
              </a:r>
              <a:r>
                <a:rPr lang="en-GB" b="1" dirty="0">
                  <a:solidFill>
                    <a:srgbClr val="FF0000"/>
                  </a:solidFill>
                  <a:latin typeface="Myriad Pro Light" panose="020B0603030403020204" pitchFamily="34" charset="0"/>
                </a:rPr>
                <a:t>number sentence </a:t>
              </a:r>
              <a:r>
                <a:rPr lang="en-GB" b="1" dirty="0">
                  <a:solidFill>
                    <a:schemeClr val="bg2">
                      <a:lumMod val="25000"/>
                    </a:schemeClr>
                  </a:solidFill>
                  <a:latin typeface="Myriad Pro Light" panose="020B0603030403020204" pitchFamily="34" charset="0"/>
                </a:rPr>
                <a:t>could we write to describe this </a:t>
              </a:r>
              <a:r>
                <a:rPr lang="en-GB" b="1" dirty="0">
                  <a:solidFill>
                    <a:srgbClr val="FF0000"/>
                  </a:solidFill>
                  <a:latin typeface="Myriad Pro Light" panose="020B0603030403020204" pitchFamily="34" charset="0"/>
                </a:rPr>
                <a:t>array</a:t>
              </a:r>
              <a:r>
                <a:rPr lang="en-GB" b="1" dirty="0">
                  <a:solidFill>
                    <a:schemeClr val="bg2">
                      <a:lumMod val="25000"/>
                    </a:schemeClr>
                  </a:solidFill>
                  <a:latin typeface="Myriad Pro Light" panose="020B0603030403020204" pitchFamily="34" charset="0"/>
                </a:rPr>
                <a:t>? </a:t>
              </a:r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AF6EFD4F-8720-427C-9D08-BCEB1A3EBD4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33365" y="2154929"/>
              <a:ext cx="1438610" cy="100874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42C735A-3929-4EEF-B8FA-E73A0C1B09B9}"/>
              </a:ext>
            </a:extLst>
          </p:cNvPr>
          <p:cNvGrpSpPr/>
          <p:nvPr/>
        </p:nvGrpSpPr>
        <p:grpSpPr>
          <a:xfrm>
            <a:off x="4359884" y="551135"/>
            <a:ext cx="4667435" cy="2516088"/>
            <a:chOff x="-295460" y="1897694"/>
            <a:chExt cx="4667435" cy="2516088"/>
          </a:xfrm>
        </p:grpSpPr>
        <p:sp>
          <p:nvSpPr>
            <p:cNvPr id="24" name="Cloud 23">
              <a:extLst>
                <a:ext uri="{FF2B5EF4-FFF2-40B4-BE49-F238E27FC236}">
                  <a16:creationId xmlns:a16="http://schemas.microsoft.com/office/drawing/2014/main" id="{AE55A0F2-BE3D-40B5-8CE5-549756B4EF16}"/>
                </a:ext>
              </a:extLst>
            </p:cNvPr>
            <p:cNvSpPr/>
            <p:nvPr/>
          </p:nvSpPr>
          <p:spPr>
            <a:xfrm>
              <a:off x="-295460" y="1897694"/>
              <a:ext cx="4183159" cy="2516088"/>
            </a:xfrm>
            <a:prstGeom prst="cloud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300"/>
                </a:spcAft>
              </a:pPr>
              <a:r>
                <a:rPr lang="en-GB" b="1" dirty="0">
                  <a:solidFill>
                    <a:schemeClr val="bg2">
                      <a:lumMod val="25000"/>
                    </a:schemeClr>
                  </a:solidFill>
                  <a:latin typeface="Myriad Pro Light" panose="020B0603030403020204" pitchFamily="34" charset="0"/>
                </a:rPr>
                <a:t>What can you see now? </a:t>
              </a:r>
              <a:r>
                <a:rPr lang="en-GB" b="1" dirty="0">
                  <a:solidFill>
                    <a:srgbClr val="FF0000"/>
                  </a:solidFill>
                  <a:latin typeface="Myriad Pro Light" panose="020B0603030403020204" pitchFamily="34" charset="0"/>
                </a:rPr>
                <a:t>How many rows? </a:t>
              </a:r>
            </a:p>
            <a:p>
              <a:pPr algn="ctr">
                <a:spcAft>
                  <a:spcPts val="300"/>
                </a:spcAft>
              </a:pPr>
              <a:r>
                <a:rPr lang="en-GB" b="1" dirty="0">
                  <a:solidFill>
                    <a:srgbClr val="FF0000"/>
                  </a:solidFill>
                  <a:latin typeface="Myriad Pro Light" panose="020B0603030403020204" pitchFamily="34" charset="0"/>
                </a:rPr>
                <a:t>How many in each row? </a:t>
              </a:r>
              <a:r>
                <a:rPr lang="en-GB" b="1" dirty="0">
                  <a:solidFill>
                    <a:schemeClr val="bg2">
                      <a:lumMod val="25000"/>
                    </a:schemeClr>
                  </a:solidFill>
                  <a:latin typeface="Myriad Pro Light" panose="020B0603030403020204" pitchFamily="34" charset="0"/>
                </a:rPr>
                <a:t>What number sentence can we write?</a:t>
              </a:r>
              <a:endParaRPr lang="en-GB" b="1" dirty="0">
                <a:solidFill>
                  <a:srgbClr val="FF0000"/>
                </a:solidFill>
                <a:latin typeface="Myriad Pro Light" panose="020B0603030403020204" pitchFamily="34" charset="0"/>
              </a:endParaRPr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AF6EFD4F-8720-427C-9D08-BCEB1A3EBD4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33365" y="2154929"/>
              <a:ext cx="1438610" cy="100874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27" name="Speech Bubble: Rectangle with Corners Rounded 10">
            <a:extLst>
              <a:ext uri="{FF2B5EF4-FFF2-40B4-BE49-F238E27FC236}">
                <a16:creationId xmlns:a16="http://schemas.microsoft.com/office/drawing/2014/main" id="{C268CD3D-D163-46C6-9AC4-5F4BD7505D13}"/>
              </a:ext>
            </a:extLst>
          </p:cNvPr>
          <p:cNvSpPr/>
          <p:nvPr/>
        </p:nvSpPr>
        <p:spPr>
          <a:xfrm>
            <a:off x="3766437" y="4327844"/>
            <a:ext cx="4490797" cy="1251401"/>
          </a:xfrm>
          <a:prstGeom prst="flowChartTerminator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7 × 2</a:t>
            </a:r>
            <a:r>
              <a:rPr lang="en-GB" b="1" dirty="0">
                <a:solidFill>
                  <a:srgbClr val="253746"/>
                </a:solidFill>
              </a:rPr>
              <a:t> and </a:t>
            </a:r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2 × 7 </a:t>
            </a:r>
            <a:r>
              <a:rPr lang="en-GB" b="1" dirty="0">
                <a:solidFill>
                  <a:srgbClr val="253746"/>
                </a:solidFill>
              </a:rPr>
              <a:t>have the same answer!</a:t>
            </a:r>
          </a:p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rgbClr val="FF0000"/>
                </a:solidFill>
              </a:rPr>
              <a:t>Multiplication can be done in any order.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791712" y="4953545"/>
            <a:ext cx="1191352" cy="400110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>
            <a:outerShdw blurRad="635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2000" b="1" dirty="0"/>
              <a:t>7 × 2 = 14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886650" y="3698666"/>
            <a:ext cx="1191352" cy="400110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>
            <a:outerShdw blurRad="635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2000" b="1" dirty="0"/>
              <a:t>2 × 7 = 14</a:t>
            </a:r>
          </a:p>
        </p:txBody>
      </p:sp>
      <p:pic>
        <p:nvPicPr>
          <p:cNvPr id="3" name="1">
            <a:hlinkClick r:id="" action="ppaction://media"/>
            <a:extLst>
              <a:ext uri="{FF2B5EF4-FFF2-40B4-BE49-F238E27FC236}">
                <a16:creationId xmlns:a16="http://schemas.microsoft.com/office/drawing/2014/main" id="{46B920B6-8E2B-45AA-8C2C-D35C4FD30FE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880020" y="865347"/>
            <a:ext cx="609600" cy="609600"/>
          </a:xfrm>
          <a:prstGeom prst="rect">
            <a:avLst/>
          </a:prstGeom>
        </p:spPr>
      </p:pic>
      <p:pic>
        <p:nvPicPr>
          <p:cNvPr id="4" name="2">
            <a:hlinkClick r:id="" action="ppaction://media"/>
            <a:extLst>
              <a:ext uri="{FF2B5EF4-FFF2-40B4-BE49-F238E27FC236}">
                <a16:creationId xmlns:a16="http://schemas.microsoft.com/office/drawing/2014/main" id="{0CFEA1E8-94E5-41AD-BFE6-BCCA8FE7517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880020" y="2468676"/>
            <a:ext cx="609600" cy="609600"/>
          </a:xfrm>
          <a:prstGeom prst="rect">
            <a:avLst/>
          </a:prstGeom>
        </p:spPr>
      </p:pic>
      <p:pic>
        <p:nvPicPr>
          <p:cNvPr id="5" name="3">
            <a:hlinkClick r:id="" action="ppaction://media"/>
            <a:extLst>
              <a:ext uri="{FF2B5EF4-FFF2-40B4-BE49-F238E27FC236}">
                <a16:creationId xmlns:a16="http://schemas.microsoft.com/office/drawing/2014/main" id="{F21404A6-C201-46CA-A2D0-C0F2E61CBAED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1184820" y="4848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842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400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516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1006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7" grpId="0" animBg="1"/>
      <p:bldP spid="28" grpId="0" animBg="1"/>
      <p:bldP spid="28" grpId="1" animBg="1"/>
      <p:bldP spid="2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EA7600"/>
      </a:hlink>
      <a:folHlink>
        <a:srgbClr val="EA7600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3530</TotalTime>
  <Words>263</Words>
  <Application>Microsoft Office PowerPoint</Application>
  <PresentationFormat>On-screen Show (4:3)</PresentationFormat>
  <Paragraphs>48</Paragraphs>
  <Slides>2</Slides>
  <Notes>2</Notes>
  <HiddenSlides>0</HiddenSlides>
  <MMClips>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Myriad Pro Light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Office PC</dc:creator>
  <cp:lastModifiedBy>Nick Barwick</cp:lastModifiedBy>
  <cp:revision>236</cp:revision>
  <dcterms:created xsi:type="dcterms:W3CDTF">2018-09-13T11:08:58Z</dcterms:created>
  <dcterms:modified xsi:type="dcterms:W3CDTF">2020-03-27T09:26:06Z</dcterms:modified>
</cp:coreProperties>
</file>