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00" r:id="rId3"/>
    <p:sldId id="295" r:id="rId4"/>
    <p:sldId id="296" r:id="rId5"/>
    <p:sldId id="30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F4E79"/>
    <a:srgbClr val="BDD7EE"/>
    <a:srgbClr val="E6E6E6"/>
    <a:srgbClr val="FFE699"/>
    <a:srgbClr val="F2F2F2"/>
    <a:srgbClr val="FFF2CC"/>
    <a:srgbClr val="EA7600"/>
    <a:srgbClr val="253746"/>
    <a:srgbClr val="9AF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D92BC-842E-42AD-A717-862C612E0E06}" v="58" dt="2020-03-24T19:02:44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88868" autoAdjust="0"/>
  </p:normalViewPr>
  <p:slideViewPr>
    <p:cSldViewPr snapToGrid="0">
      <p:cViewPr>
        <p:scale>
          <a:sx n="60" d="100"/>
          <a:sy n="60" d="100"/>
        </p:scale>
        <p:origin x="95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548D92BC-842E-42AD-A717-862C612E0E06}"/>
    <pc:docChg chg="delSld modSld">
      <pc:chgData name="Jennie Kerwin" userId="89cc6116eb6c0dac" providerId="LiveId" clId="{548D92BC-842E-42AD-A717-862C612E0E06}" dt="2020-03-24T19:02:49.876" v="94" actId="1076"/>
      <pc:docMkLst>
        <pc:docMk/>
      </pc:docMkLst>
      <pc:sldChg chg="modSp modAnim">
        <pc:chgData name="Jennie Kerwin" userId="89cc6116eb6c0dac" providerId="LiveId" clId="{548D92BC-842E-42AD-A717-862C612E0E06}" dt="2020-03-24T18:57:57.808" v="23"/>
        <pc:sldMkLst>
          <pc:docMk/>
          <pc:sldMk cId="2047842423" sldId="279"/>
        </pc:sldMkLst>
        <pc:spChg chg="mod">
          <ac:chgData name="Jennie Kerwin" userId="89cc6116eb6c0dac" providerId="LiveId" clId="{548D92BC-842E-42AD-A717-862C612E0E06}" dt="2020-03-24T18:56:12.466" v="9" actId="6549"/>
          <ac:spMkLst>
            <pc:docMk/>
            <pc:sldMk cId="2047842423" sldId="279"/>
            <ac:spMk id="12" creationId="{B69677ED-5C54-4353-B94F-C526DD00205C}"/>
          </ac:spMkLst>
        </pc:spChg>
        <pc:spChg chg="mod">
          <ac:chgData name="Jennie Kerwin" userId="89cc6116eb6c0dac" providerId="LiveId" clId="{548D92BC-842E-42AD-A717-862C612E0E06}" dt="2020-03-24T18:56:30.129" v="10" actId="14100"/>
          <ac:spMkLst>
            <pc:docMk/>
            <pc:sldMk cId="2047842423" sldId="279"/>
            <ac:spMk id="16" creationId="{CD2579CE-2DB8-4F93-8ECD-0E9BF715B235}"/>
          </ac:spMkLst>
        </pc:spChg>
      </pc:sldChg>
      <pc:sldChg chg="del">
        <pc:chgData name="Jennie Kerwin" userId="89cc6116eb6c0dac" providerId="LiveId" clId="{548D92BC-842E-42AD-A717-862C612E0E06}" dt="2020-03-24T18:57:31.062" v="21" actId="2696"/>
        <pc:sldMkLst>
          <pc:docMk/>
          <pc:sldMk cId="3262603198" sldId="280"/>
        </pc:sldMkLst>
      </pc:sldChg>
      <pc:sldChg chg="del">
        <pc:chgData name="Jennie Kerwin" userId="89cc6116eb6c0dac" providerId="LiveId" clId="{548D92BC-842E-42AD-A717-862C612E0E06}" dt="2020-03-24T18:55:40.071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548D92BC-842E-42AD-A717-862C612E0E06}" dt="2020-03-24T18:55:40.087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548D92BC-842E-42AD-A717-862C612E0E06}" dt="2020-03-24T18:55:40.087" v="3" actId="2696"/>
        <pc:sldMkLst>
          <pc:docMk/>
          <pc:sldMk cId="499201509" sldId="286"/>
        </pc:sldMkLst>
      </pc:sldChg>
      <pc:sldChg chg="del">
        <pc:chgData name="Jennie Kerwin" userId="89cc6116eb6c0dac" providerId="LiveId" clId="{548D92BC-842E-42AD-A717-862C612E0E06}" dt="2020-03-24T18:55:40.040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548D92BC-842E-42AD-A717-862C612E0E06}" dt="2020-03-24T18:57:07.595" v="14" actId="2696"/>
        <pc:sldMkLst>
          <pc:docMk/>
          <pc:sldMk cId="2814342108" sldId="291"/>
        </pc:sldMkLst>
      </pc:sldChg>
      <pc:sldChg chg="del">
        <pc:chgData name="Jennie Kerwin" userId="89cc6116eb6c0dac" providerId="LiveId" clId="{548D92BC-842E-42AD-A717-862C612E0E06}" dt="2020-03-24T18:57:30.438" v="20" actId="2696"/>
        <pc:sldMkLst>
          <pc:docMk/>
          <pc:sldMk cId="839791821" sldId="292"/>
        </pc:sldMkLst>
      </pc:sldChg>
      <pc:sldChg chg="del">
        <pc:chgData name="Jennie Kerwin" userId="89cc6116eb6c0dac" providerId="LiveId" clId="{548D92BC-842E-42AD-A717-862C612E0E06}" dt="2020-03-24T18:57:08.827" v="15" actId="2696"/>
        <pc:sldMkLst>
          <pc:docMk/>
          <pc:sldMk cId="4045391495" sldId="293"/>
        </pc:sldMkLst>
      </pc:sldChg>
      <pc:sldChg chg="del">
        <pc:chgData name="Jennie Kerwin" userId="89cc6116eb6c0dac" providerId="LiveId" clId="{548D92BC-842E-42AD-A717-862C612E0E06}" dt="2020-03-24T18:55:44.863" v="5" actId="2696"/>
        <pc:sldMkLst>
          <pc:docMk/>
          <pc:sldMk cId="190092296" sldId="294"/>
        </pc:sldMkLst>
      </pc:sldChg>
      <pc:sldChg chg="modSp modAnim modNotesTx">
        <pc:chgData name="Jennie Kerwin" userId="89cc6116eb6c0dac" providerId="LiveId" clId="{548D92BC-842E-42AD-A717-862C612E0E06}" dt="2020-03-24T18:58:23.274" v="25"/>
        <pc:sldMkLst>
          <pc:docMk/>
          <pc:sldMk cId="3943725803" sldId="295"/>
        </pc:sldMkLst>
        <pc:spChg chg="mod">
          <ac:chgData name="Jennie Kerwin" userId="89cc6116eb6c0dac" providerId="LiveId" clId="{548D92BC-842E-42AD-A717-862C612E0E06}" dt="2020-03-24T18:56:54.254" v="12" actId="6549"/>
          <ac:spMkLst>
            <pc:docMk/>
            <pc:sldMk cId="3943725803" sldId="295"/>
            <ac:spMk id="12" creationId="{B69677ED-5C54-4353-B94F-C526DD00205C}"/>
          </ac:spMkLst>
        </pc:spChg>
      </pc:sldChg>
      <pc:sldChg chg="delSp modSp modAnim">
        <pc:chgData name="Jennie Kerwin" userId="89cc6116eb6c0dac" providerId="LiveId" clId="{548D92BC-842E-42AD-A717-862C612E0E06}" dt="2020-03-24T19:02:49.876" v="94" actId="1076"/>
        <pc:sldMkLst>
          <pc:docMk/>
          <pc:sldMk cId="489645065" sldId="296"/>
        </pc:sldMkLst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7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8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9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8:57:16.224" v="16" actId="6549"/>
          <ac:spMkLst>
            <pc:docMk/>
            <pc:sldMk cId="489645065" sldId="296"/>
            <ac:spMk id="12" creationId="{B69677ED-5C54-4353-B94F-C526DD00205C}"/>
          </ac:spMkLst>
        </pc:spChg>
        <pc:spChg chg="mod">
          <ac:chgData name="Jennie Kerwin" userId="89cc6116eb6c0dac" providerId="LiveId" clId="{548D92BC-842E-42AD-A717-862C612E0E06}" dt="2020-03-24T19:02:49.876" v="94" actId="1076"/>
          <ac:spMkLst>
            <pc:docMk/>
            <pc:sldMk cId="489645065" sldId="296"/>
            <ac:spMk id="13" creationId="{CD2579CE-2DB8-4F93-8ECD-0E9BF715B235}"/>
          </ac:spMkLst>
        </pc:spChg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14" creationId="{CD2579CE-2DB8-4F93-8ECD-0E9BF715B235}"/>
          </ac:spMkLst>
        </pc:spChg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16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18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20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8:59:29.510" v="62" actId="1036"/>
          <ac:spMkLst>
            <pc:docMk/>
            <pc:sldMk cId="489645065" sldId="296"/>
            <ac:spMk id="22" creationId="{00000000-0000-0000-0000-000000000000}"/>
          </ac:spMkLst>
        </pc:spChg>
        <pc:grpChg chg="del mod">
          <ac:chgData name="Jennie Kerwin" userId="89cc6116eb6c0dac" providerId="LiveId" clId="{548D92BC-842E-42AD-A717-862C612E0E06}" dt="2020-03-24T18:59:18.118" v="36" actId="478"/>
          <ac:grpSpMkLst>
            <pc:docMk/>
            <pc:sldMk cId="489645065" sldId="296"/>
            <ac:grpSpMk id="4" creationId="{00000000-0000-0000-0000-000000000000}"/>
          </ac:grpSpMkLst>
        </pc:grpChg>
        <pc:picChg chg="mod">
          <ac:chgData name="Jennie Kerwin" userId="89cc6116eb6c0dac" providerId="LiveId" clId="{548D92BC-842E-42AD-A717-862C612E0E06}" dt="2020-03-24T18:59:29.510" v="62" actId="1036"/>
          <ac:picMkLst>
            <pc:docMk/>
            <pc:sldMk cId="489645065" sldId="296"/>
            <ac:picMk id="3" creationId="{00000000-0000-0000-0000-000000000000}"/>
          </ac:picMkLst>
        </pc:picChg>
        <pc:picChg chg="del">
          <ac:chgData name="Jennie Kerwin" userId="89cc6116eb6c0dac" providerId="LiveId" clId="{548D92BC-842E-42AD-A717-862C612E0E06}" dt="2020-03-24T18:59:18.118" v="36" actId="478"/>
          <ac:picMkLst>
            <pc:docMk/>
            <pc:sldMk cId="489645065" sldId="296"/>
            <ac:picMk id="15" creationId="{00000000-0000-0000-0000-000000000000}"/>
          </ac:picMkLst>
        </pc:picChg>
        <pc:cxnChg chg="mod">
          <ac:chgData name="Jennie Kerwin" userId="89cc6116eb6c0dac" providerId="LiveId" clId="{548D92BC-842E-42AD-A717-862C612E0E06}" dt="2020-03-24T18:59:29.510" v="62" actId="1036"/>
          <ac:cxnSpMkLst>
            <pc:docMk/>
            <pc:sldMk cId="489645065" sldId="296"/>
            <ac:cxnSpMk id="11" creationId="{00000000-0000-0000-0000-000000000000}"/>
          </ac:cxnSpMkLst>
        </pc:cxnChg>
        <pc:cxnChg chg="mod">
          <ac:chgData name="Jennie Kerwin" userId="89cc6116eb6c0dac" providerId="LiveId" clId="{548D92BC-842E-42AD-A717-862C612E0E06}" dt="2020-03-24T18:59:29.510" v="62" actId="1036"/>
          <ac:cxnSpMkLst>
            <pc:docMk/>
            <pc:sldMk cId="489645065" sldId="296"/>
            <ac:cxnSpMk id="17" creationId="{00000000-0000-0000-0000-000000000000}"/>
          </ac:cxnSpMkLst>
        </pc:cxnChg>
        <pc:cxnChg chg="mod">
          <ac:chgData name="Jennie Kerwin" userId="89cc6116eb6c0dac" providerId="LiveId" clId="{548D92BC-842E-42AD-A717-862C612E0E06}" dt="2020-03-24T18:59:29.510" v="62" actId="1036"/>
          <ac:cxnSpMkLst>
            <pc:docMk/>
            <pc:sldMk cId="489645065" sldId="296"/>
            <ac:cxnSpMk id="19" creationId="{00000000-0000-0000-0000-000000000000}"/>
          </ac:cxnSpMkLst>
        </pc:cxnChg>
        <pc:cxnChg chg="mod">
          <ac:chgData name="Jennie Kerwin" userId="89cc6116eb6c0dac" providerId="LiveId" clId="{548D92BC-842E-42AD-A717-862C612E0E06}" dt="2020-03-24T18:59:29.510" v="62" actId="1036"/>
          <ac:cxnSpMkLst>
            <pc:docMk/>
            <pc:sldMk cId="489645065" sldId="296"/>
            <ac:cxnSpMk id="21" creationId="{00000000-0000-0000-0000-000000000000}"/>
          </ac:cxnSpMkLst>
        </pc:cxnChg>
      </pc:sldChg>
      <pc:sldChg chg="del">
        <pc:chgData name="Jennie Kerwin" userId="89cc6116eb6c0dac" providerId="LiveId" clId="{548D92BC-842E-42AD-A717-862C612E0E06}" dt="2020-03-24T18:57:29.362" v="19" actId="2696"/>
        <pc:sldMkLst>
          <pc:docMk/>
          <pc:sldMk cId="522694736" sldId="298"/>
        </pc:sldMkLst>
      </pc:sldChg>
      <pc:sldChg chg="del">
        <pc:chgData name="Jennie Kerwin" userId="89cc6116eb6c0dac" providerId="LiveId" clId="{548D92BC-842E-42AD-A717-862C612E0E06}" dt="2020-03-24T18:55:44.284" v="4" actId="2696"/>
        <pc:sldMkLst>
          <pc:docMk/>
          <pc:sldMk cId="958096473" sldId="299"/>
        </pc:sldMkLst>
      </pc:sldChg>
      <pc:sldChg chg="modSp modAnim">
        <pc:chgData name="Jennie Kerwin" userId="89cc6116eb6c0dac" providerId="LiveId" clId="{548D92BC-842E-42AD-A717-862C612E0E06}" dt="2020-03-24T18:58:08.592" v="24"/>
        <pc:sldMkLst>
          <pc:docMk/>
          <pc:sldMk cId="2407072172" sldId="300"/>
        </pc:sldMkLst>
        <pc:spChg chg="mod">
          <ac:chgData name="Jennie Kerwin" userId="89cc6116eb6c0dac" providerId="LiveId" clId="{548D92BC-842E-42AD-A717-862C612E0E06}" dt="2020-03-24T18:56:37.618" v="11" actId="6549"/>
          <ac:spMkLst>
            <pc:docMk/>
            <pc:sldMk cId="2407072172" sldId="300"/>
            <ac:spMk id="12" creationId="{B69677ED-5C54-4353-B94F-C526DD00205C}"/>
          </ac:spMkLst>
        </pc:spChg>
      </pc:sldChg>
      <pc:sldChg chg="modSp modAnim modNotesTx">
        <pc:chgData name="Jennie Kerwin" userId="89cc6116eb6c0dac" providerId="LiveId" clId="{548D92BC-842E-42AD-A717-862C612E0E06}" dt="2020-03-24T19:01:49.036" v="81"/>
        <pc:sldMkLst>
          <pc:docMk/>
          <pc:sldMk cId="3132418192" sldId="301"/>
        </pc:sldMkLst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7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8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9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8:57:24.447" v="17" actId="6549"/>
          <ac:spMkLst>
            <pc:docMk/>
            <pc:sldMk cId="3132418192" sldId="301"/>
            <ac:spMk id="12" creationId="{B69677ED-5C54-4353-B94F-C526DD00205C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13" creationId="{CD2579CE-2DB8-4F93-8ECD-0E9BF715B235}"/>
          </ac:spMkLst>
        </pc:spChg>
        <pc:spChg chg="mod">
          <ac:chgData name="Jennie Kerwin" userId="89cc6116eb6c0dac" providerId="LiveId" clId="{548D92BC-842E-42AD-A717-862C612E0E06}" dt="2020-03-24T18:59:45.893" v="64" actId="6549"/>
          <ac:spMkLst>
            <pc:docMk/>
            <pc:sldMk cId="3132418192" sldId="301"/>
            <ac:spMk id="14" creationId="{CD2579CE-2DB8-4F93-8ECD-0E9BF715B235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16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18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0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2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3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4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5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6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8" creationId="{00000000-0000-0000-0000-000000000000}"/>
          </ac:spMkLst>
        </pc:spChg>
        <pc:spChg chg="mod">
          <ac:chgData name="Jennie Kerwin" userId="89cc6116eb6c0dac" providerId="LiveId" clId="{548D92BC-842E-42AD-A717-862C612E0E06}" dt="2020-03-24T19:01:31.356" v="79" actId="1036"/>
          <ac:spMkLst>
            <pc:docMk/>
            <pc:sldMk cId="3132418192" sldId="301"/>
            <ac:spMk id="29" creationId="{00000000-0000-0000-0000-000000000000}"/>
          </ac:spMkLst>
        </pc:spChg>
        <pc:grpChg chg="mod">
          <ac:chgData name="Jennie Kerwin" userId="89cc6116eb6c0dac" providerId="LiveId" clId="{548D92BC-842E-42AD-A717-862C612E0E06}" dt="2020-03-24T19:01:31.356" v="79" actId="1036"/>
          <ac:grpSpMkLst>
            <pc:docMk/>
            <pc:sldMk cId="3132418192" sldId="301"/>
            <ac:grpSpMk id="4" creationId="{00000000-0000-0000-0000-000000000000}"/>
          </ac:grpSpMkLst>
        </pc:grpChg>
        <pc:picChg chg="mod">
          <ac:chgData name="Jennie Kerwin" userId="89cc6116eb6c0dac" providerId="LiveId" clId="{548D92BC-842E-42AD-A717-862C612E0E06}" dt="2020-03-24T19:01:31.356" v="79" actId="1036"/>
          <ac:picMkLst>
            <pc:docMk/>
            <pc:sldMk cId="3132418192" sldId="301"/>
            <ac:picMk id="3" creationId="{00000000-0000-0000-0000-000000000000}"/>
          </ac:picMkLst>
        </pc:picChg>
        <pc:cxnChg chg="mod">
          <ac:chgData name="Jennie Kerwin" userId="89cc6116eb6c0dac" providerId="LiveId" clId="{548D92BC-842E-42AD-A717-862C612E0E06}" dt="2020-03-24T19:01:31.356" v="79" actId="1036"/>
          <ac:cxnSpMkLst>
            <pc:docMk/>
            <pc:sldMk cId="3132418192" sldId="301"/>
            <ac:cxnSpMk id="11" creationId="{00000000-0000-0000-0000-000000000000}"/>
          </ac:cxnSpMkLst>
        </pc:cxnChg>
        <pc:cxnChg chg="mod">
          <ac:chgData name="Jennie Kerwin" userId="89cc6116eb6c0dac" providerId="LiveId" clId="{548D92BC-842E-42AD-A717-862C612E0E06}" dt="2020-03-24T19:01:31.356" v="79" actId="1036"/>
          <ac:cxnSpMkLst>
            <pc:docMk/>
            <pc:sldMk cId="3132418192" sldId="301"/>
            <ac:cxnSpMk id="17" creationId="{00000000-0000-0000-0000-000000000000}"/>
          </ac:cxnSpMkLst>
        </pc:cxnChg>
        <pc:cxnChg chg="mod">
          <ac:chgData name="Jennie Kerwin" userId="89cc6116eb6c0dac" providerId="LiveId" clId="{548D92BC-842E-42AD-A717-862C612E0E06}" dt="2020-03-24T19:01:31.356" v="79" actId="1036"/>
          <ac:cxnSpMkLst>
            <pc:docMk/>
            <pc:sldMk cId="3132418192" sldId="301"/>
            <ac:cxnSpMk id="19" creationId="{00000000-0000-0000-0000-000000000000}"/>
          </ac:cxnSpMkLst>
        </pc:cxnChg>
        <pc:cxnChg chg="mod">
          <ac:chgData name="Jennie Kerwin" userId="89cc6116eb6c0dac" providerId="LiveId" clId="{548D92BC-842E-42AD-A717-862C612E0E06}" dt="2020-03-24T19:01:31.356" v="79" actId="1036"/>
          <ac:cxnSpMkLst>
            <pc:docMk/>
            <pc:sldMk cId="3132418192" sldId="301"/>
            <ac:cxnSpMk id="21" creationId="{00000000-0000-0000-0000-000000000000}"/>
          </ac:cxnSpMkLst>
        </pc:cxnChg>
        <pc:cxnChg chg="mod">
          <ac:chgData name="Jennie Kerwin" userId="89cc6116eb6c0dac" providerId="LiveId" clId="{548D92BC-842E-42AD-A717-862C612E0E06}" dt="2020-03-24T19:01:31.356" v="79" actId="1036"/>
          <ac:cxnSpMkLst>
            <pc:docMk/>
            <pc:sldMk cId="3132418192" sldId="301"/>
            <ac:cxnSpMk id="27" creationId="{00000000-0000-0000-0000-000000000000}"/>
          </ac:cxnSpMkLst>
        </pc:cxnChg>
      </pc:sldChg>
      <pc:sldChg chg="del">
        <pc:chgData name="Jennie Kerwin" userId="89cc6116eb6c0dac" providerId="LiveId" clId="{548D92BC-842E-42AD-A717-862C612E0E06}" dt="2020-03-24T18:57:31.655" v="22" actId="2696"/>
        <pc:sldMkLst>
          <pc:docMk/>
          <pc:sldMk cId="455711622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27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5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5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F5DDC-B765-4335-A5D0-6BCBD4E4EF89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6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image" Target="../media/image6.png"/><Relationship Id="rId4" Type="http://schemas.openxmlformats.org/officeDocument/2006/relationships/audio" Target="../media/media6.m4a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7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9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Identify equivalent fractions and mark them on a number line.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3965" r="31791" b="21794"/>
          <a:stretch/>
        </p:blipFill>
        <p:spPr bwMode="auto">
          <a:xfrm>
            <a:off x="959552" y="626596"/>
            <a:ext cx="7690730" cy="346424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1948" y="1116000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462" y="223200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r>
              <a:rPr lang="en-GB" sz="2000" b="1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229" y="3466919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2</a:t>
            </a:r>
            <a:r>
              <a:rPr lang="en-GB" sz="2000" b="1" dirty="0"/>
              <a:t>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13479" y="4531338"/>
            <a:ext cx="3931144" cy="1527059"/>
            <a:chOff x="2654767" y="4672983"/>
            <a:chExt cx="3604670" cy="1406023"/>
          </a:xfrm>
        </p:grpSpPr>
        <p:sp>
          <p:nvSpPr>
            <p:cNvPr id="1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2654767" y="4672983"/>
              <a:ext cx="3604670" cy="1406023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Find pairs of equivalent fractions on these fraction strips.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106" y="521670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269832" y="4672959"/>
            <a:ext cx="3635932" cy="124381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There are 5 pairs – can you find them all?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6B3D1F2E-1012-4C12-A1EC-1553B7FB3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3292" y="625503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A9A996FE-BBD5-4CC9-A1E3-B692885729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1677" y="2358717"/>
            <a:ext cx="609600" cy="609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65DAEDC-2A3D-4471-8236-704654A0111B}"/>
              </a:ext>
            </a:extLst>
          </p:cNvPr>
          <p:cNvGrpSpPr/>
          <p:nvPr/>
        </p:nvGrpSpPr>
        <p:grpSpPr>
          <a:xfrm>
            <a:off x="1267464" y="930303"/>
            <a:ext cx="1435978" cy="1866675"/>
            <a:chOff x="1267464" y="930303"/>
            <a:chExt cx="1435978" cy="1866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5CCD36-6DB2-4A92-AC18-053FAEF78B16}"/>
                </a:ext>
              </a:extLst>
            </p:cNvPr>
            <p:cNvSpPr/>
            <p:nvPr/>
          </p:nvSpPr>
          <p:spPr>
            <a:xfrm>
              <a:off x="1267465" y="930303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D719D3-B07B-41F5-BF87-67FCEAD163D2}"/>
                </a:ext>
              </a:extLst>
            </p:cNvPr>
            <p:cNvSpPr/>
            <p:nvPr/>
          </p:nvSpPr>
          <p:spPr>
            <a:xfrm>
              <a:off x="1267464" y="2067132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3">
            <a:hlinkClick r:id="" action="ppaction://media"/>
            <a:extLst>
              <a:ext uri="{FF2B5EF4-FFF2-40B4-BE49-F238E27FC236}">
                <a16:creationId xmlns:a16="http://schemas.microsoft.com/office/drawing/2014/main" id="{C191F428-0761-4F42-ABF3-A0B8BCB4BE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33292" y="3666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49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51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201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Identify equivalent fractions and mark them on a number line.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33965" r="31791" b="21794"/>
          <a:stretch/>
        </p:blipFill>
        <p:spPr bwMode="auto">
          <a:xfrm>
            <a:off x="603038" y="535748"/>
            <a:ext cx="8419724" cy="379261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54514" y="1116000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3200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r>
              <a:rPr lang="en-GB" sz="2000" b="1" dirty="0"/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33" y="3466919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2</a:t>
            </a:r>
            <a:r>
              <a:rPr lang="en-GB" sz="2000" b="1" dirty="0"/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52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4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6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3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0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8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4</a:t>
            </a:r>
            <a:r>
              <a:rPr lang="en-GB" sz="2000" b="1" dirty="0"/>
              <a:t>/</a:t>
            </a:r>
            <a:r>
              <a:rPr lang="en-GB" sz="2000" b="1" baseline="-25000" dirty="0"/>
              <a:t>5</a:t>
            </a:r>
            <a:endParaRPr lang="en-GB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840000" y="4500000"/>
            <a:ext cx="1082348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5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r>
              <a:rPr lang="en-GB" sz="2000" b="1" dirty="0"/>
              <a:t> = </a:t>
            </a:r>
            <a:r>
              <a:rPr lang="en-GB" sz="2000" b="1" baseline="30000" dirty="0"/>
              <a:t>1</a:t>
            </a:r>
            <a:r>
              <a:rPr lang="en-GB" sz="2000" b="1" dirty="0"/>
              <a:t>/</a:t>
            </a:r>
            <a:r>
              <a:rPr lang="en-GB" sz="2000" b="1" baseline="-25000" dirty="0"/>
              <a:t>2</a:t>
            </a:r>
            <a:endParaRPr lang="en-GB" sz="2000" b="1" dirty="0"/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59343" y="4999423"/>
            <a:ext cx="4327257" cy="1367952"/>
          </a:xfrm>
          <a:prstGeom prst="wedgeEllipseCallout">
            <a:avLst>
              <a:gd name="adj1" fmla="val 50930"/>
              <a:gd name="adj2" fmla="val 5506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For each pair of equivalent fractions,  which is the </a:t>
            </a:r>
            <a:r>
              <a:rPr lang="en-GB" sz="2000" b="1" dirty="0">
                <a:solidFill>
                  <a:srgbClr val="FF0000"/>
                </a:solidFill>
              </a:rPr>
              <a:t>simplest form?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8D0AC65-4471-46EC-948B-E6BBCEEFA627}"/>
              </a:ext>
            </a:extLst>
          </p:cNvPr>
          <p:cNvSpPr/>
          <p:nvPr/>
        </p:nvSpPr>
        <p:spPr>
          <a:xfrm rot="10800000">
            <a:off x="3141384" y="4851984"/>
            <a:ext cx="403431" cy="660336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D2853F-A0BC-4AFA-A1EF-A926AF53D554}"/>
              </a:ext>
            </a:extLst>
          </p:cNvPr>
          <p:cNvGrpSpPr/>
          <p:nvPr/>
        </p:nvGrpSpPr>
        <p:grpSpPr>
          <a:xfrm>
            <a:off x="951174" y="876851"/>
            <a:ext cx="3089884" cy="2021207"/>
            <a:chOff x="1267464" y="930303"/>
            <a:chExt cx="1435978" cy="18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8AEA9A-7D3A-418A-B5D8-48D565756FE0}"/>
                </a:ext>
              </a:extLst>
            </p:cNvPr>
            <p:cNvSpPr/>
            <p:nvPr/>
          </p:nvSpPr>
          <p:spPr>
            <a:xfrm>
              <a:off x="1267465" y="930303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CD18C6-1CCF-444C-822C-F5F6A82F6B48}"/>
                </a:ext>
              </a:extLst>
            </p:cNvPr>
            <p:cNvSpPr/>
            <p:nvPr/>
          </p:nvSpPr>
          <p:spPr>
            <a:xfrm>
              <a:off x="1267464" y="2067132"/>
              <a:ext cx="1435977" cy="729846"/>
            </a:xfrm>
            <a:prstGeom prst="rect">
              <a:avLst/>
            </a:prstGeom>
            <a:solidFill>
              <a:srgbClr val="FFFF00">
                <a:alpha val="52157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01872C36-F283-4321-A5F6-229DEFFE1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6064" y="1160116"/>
            <a:ext cx="609600" cy="6096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1EDE54-831F-4AE8-B392-D7E1D2ED1F12}"/>
              </a:ext>
            </a:extLst>
          </p:cNvPr>
          <p:cNvSpPr/>
          <p:nvPr/>
        </p:nvSpPr>
        <p:spPr>
          <a:xfrm>
            <a:off x="1677767" y="4443381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D37B3B2-1DF2-4B07-9F8F-2654F7A8D7FD}"/>
              </a:ext>
            </a:extLst>
          </p:cNvPr>
          <p:cNvSpPr/>
          <p:nvPr/>
        </p:nvSpPr>
        <p:spPr>
          <a:xfrm>
            <a:off x="4572686" y="4468790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BE5997B-E7D8-4B04-B558-93D6AFF5FE31}"/>
              </a:ext>
            </a:extLst>
          </p:cNvPr>
          <p:cNvSpPr/>
          <p:nvPr/>
        </p:nvSpPr>
        <p:spPr>
          <a:xfrm>
            <a:off x="7433189" y="4486075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30B53F-8D27-46FC-AFE7-A165920D4929}"/>
              </a:ext>
            </a:extLst>
          </p:cNvPr>
          <p:cNvSpPr/>
          <p:nvPr/>
        </p:nvSpPr>
        <p:spPr>
          <a:xfrm>
            <a:off x="5985043" y="4470032"/>
            <a:ext cx="513347" cy="5133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9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732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3" grpId="0" animBg="1"/>
      <p:bldP spid="5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Identify equivalent fractions and mark them on a number 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30277" r="6973" b="40696"/>
          <a:stretch/>
        </p:blipFill>
        <p:spPr>
          <a:xfrm>
            <a:off x="116465" y="748903"/>
            <a:ext cx="8898581" cy="210552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45281" y="3197360"/>
            <a:ext cx="3635932" cy="1723557"/>
            <a:chOff x="1204768" y="3303701"/>
            <a:chExt cx="3635932" cy="1723557"/>
          </a:xfrm>
        </p:grpSpPr>
        <p:sp>
          <p:nvSpPr>
            <p:cNvPr id="1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204768" y="3303702"/>
              <a:ext cx="3635932" cy="1723556"/>
            </a:xfrm>
            <a:prstGeom prst="wedgeEllipseCallout">
              <a:avLst>
                <a:gd name="adj1" fmla="val -36894"/>
                <a:gd name="adj2" fmla="val -7349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The number line is divided into tenths, so where does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1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5</a:t>
              </a:r>
              <a:r>
                <a:rPr lang="en-GB" sz="2000" b="1" dirty="0">
                  <a:solidFill>
                    <a:srgbClr val="253746"/>
                  </a:solidFill>
                </a:rPr>
                <a:t> go?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568" y="3303701"/>
              <a:ext cx="988324" cy="547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1009177" y="1728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2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endParaRPr lang="en-GB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9177" y="1006049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54819" y="2293928"/>
            <a:ext cx="2548619" cy="770650"/>
          </a:xfrm>
          <a:prstGeom prst="wedgeEllipseCallout">
            <a:avLst>
              <a:gd name="adj1" fmla="val -36894"/>
              <a:gd name="adj2" fmla="val -7349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It is equivalent to </a:t>
            </a:r>
            <a:r>
              <a:rPr lang="en-GB" sz="2000" b="1" baseline="30000" dirty="0">
                <a:solidFill>
                  <a:srgbClr val="253746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/</a:t>
            </a:r>
            <a:r>
              <a:rPr lang="en-GB" sz="2000" b="1" baseline="-25000" dirty="0">
                <a:solidFill>
                  <a:srgbClr val="253746"/>
                </a:solidFill>
              </a:rPr>
              <a:t>10</a:t>
            </a:r>
            <a:r>
              <a:rPr lang="en-GB" sz="2000" b="1" dirty="0">
                <a:solidFill>
                  <a:srgbClr val="253746"/>
                </a:solidFill>
              </a:rPr>
              <a:t> .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90107" y="3197361"/>
            <a:ext cx="3635932" cy="1221328"/>
            <a:chOff x="1204768" y="3232908"/>
            <a:chExt cx="3635932" cy="1221328"/>
          </a:xfrm>
        </p:grpSpPr>
        <p:sp>
          <p:nvSpPr>
            <p:cNvPr id="19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204768" y="3303702"/>
              <a:ext cx="3635932" cy="1150534"/>
            </a:xfrm>
            <a:prstGeom prst="wedgeEllipseCallout">
              <a:avLst>
                <a:gd name="adj1" fmla="val -36894"/>
                <a:gd name="adj2" fmla="val -7349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Where does 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9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10</a:t>
              </a:r>
              <a:r>
                <a:rPr lang="en-GB" sz="2000" b="1" dirty="0">
                  <a:solidFill>
                    <a:srgbClr val="253746"/>
                  </a:solidFill>
                </a:rPr>
                <a:t> go? Can it be simplified?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730" y="3232908"/>
              <a:ext cx="988324" cy="547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TextBox 20"/>
          <p:cNvSpPr txBox="1"/>
          <p:nvPr/>
        </p:nvSpPr>
        <p:spPr>
          <a:xfrm>
            <a:off x="3888000" y="1692000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/>
              <a:t>9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endParaRPr lang="en-GB" sz="2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888000" y="4824511"/>
            <a:ext cx="3635932" cy="1221328"/>
            <a:chOff x="1204768" y="3232908"/>
            <a:chExt cx="3635932" cy="1221328"/>
          </a:xfrm>
        </p:grpSpPr>
        <p:sp>
          <p:nvSpPr>
            <p:cNvPr id="23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1204768" y="3303702"/>
              <a:ext cx="3635932" cy="1150534"/>
            </a:xfrm>
            <a:prstGeom prst="wedgeEllipseCallout">
              <a:avLst>
                <a:gd name="adj1" fmla="val -36894"/>
                <a:gd name="adj2" fmla="val -7349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about </a:t>
              </a:r>
              <a:r>
                <a:rPr lang="en-GB" sz="2000" b="1" dirty="0">
                  <a:solidFill>
                    <a:srgbClr val="FF0000"/>
                  </a:solidFill>
                </a:rPr>
                <a:t>1</a:t>
              </a:r>
              <a:r>
                <a:rPr lang="en-GB" sz="2000" b="1" baseline="30000" dirty="0">
                  <a:solidFill>
                    <a:srgbClr val="FF0000"/>
                  </a:solidFill>
                </a:rPr>
                <a:t>4</a:t>
              </a:r>
              <a:r>
                <a:rPr lang="en-GB" sz="2000" b="1" dirty="0">
                  <a:solidFill>
                    <a:srgbClr val="FF0000"/>
                  </a:solidFill>
                </a:rPr>
                <a:t>/</a:t>
              </a:r>
              <a:r>
                <a:rPr lang="en-GB" sz="2000" b="1" baseline="-25000" dirty="0">
                  <a:solidFill>
                    <a:srgbClr val="FF0000"/>
                  </a:solidFill>
                </a:rPr>
                <a:t>10</a:t>
              </a:r>
              <a:r>
                <a:rPr lang="en-GB" sz="2000" b="1" dirty="0">
                  <a:solidFill>
                    <a:srgbClr val="253746"/>
                  </a:solidFill>
                </a:rPr>
                <a:t> ? Can it be simplified?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6730" y="3232908"/>
              <a:ext cx="988324" cy="5472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5" name="TextBox 24"/>
          <p:cNvSpPr txBox="1"/>
          <p:nvPr/>
        </p:nvSpPr>
        <p:spPr>
          <a:xfrm>
            <a:off x="5940000" y="169200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1</a:t>
            </a:r>
            <a:r>
              <a:rPr lang="en-GB" sz="2000" b="1" baseline="30000" dirty="0"/>
              <a:t>4</a:t>
            </a:r>
            <a:r>
              <a:rPr lang="en-GB" sz="2000" b="1" dirty="0"/>
              <a:t>/</a:t>
            </a:r>
            <a:r>
              <a:rPr lang="en-GB" sz="2000" b="1" baseline="-25000" dirty="0"/>
              <a:t>10</a:t>
            </a: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40000" y="1006049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</a:t>
            </a:r>
            <a:r>
              <a:rPr lang="en-GB" sz="2000" b="1" baseline="30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045EB5CE-F52F-4841-8015-55BBD344B6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83496" y="3064578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834D88D-7BC0-4DA2-99C6-28E1AD8033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93201" y="3370723"/>
            <a:ext cx="609600" cy="609600"/>
          </a:xfrm>
          <a:prstGeom prst="rect">
            <a:avLst/>
          </a:prstGeom>
        </p:spPr>
      </p:pic>
      <p:pic>
        <p:nvPicPr>
          <p:cNvPr id="11" name="3">
            <a:hlinkClick r:id="" action="ppaction://media"/>
            <a:extLst>
              <a:ext uri="{FF2B5EF4-FFF2-40B4-BE49-F238E27FC236}">
                <a16:creationId xmlns:a16="http://schemas.microsoft.com/office/drawing/2014/main" id="{4F1B1DCC-C9E5-4FD3-AD40-E23122A2B1E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0139" y="919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8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6" grpId="0"/>
      <p:bldP spid="17" grpId="0" animBg="1"/>
      <p:bldP spid="21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155836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167266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1786968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Mark equivalent fractions and decimals on a number 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37865" r="7763" b="44873"/>
          <a:stretch/>
        </p:blipFill>
        <p:spPr>
          <a:xfrm>
            <a:off x="230977" y="1558368"/>
            <a:ext cx="8684421" cy="125494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1422000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87081" y="3211018"/>
            <a:ext cx="3635932" cy="124381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count along the line in tenths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from 0 to 2….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79993" y="3454646"/>
            <a:ext cx="3635932" cy="1243819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</a:t>
            </a:r>
            <a:r>
              <a:rPr lang="en-GB" sz="2000" b="1" dirty="0">
                <a:solidFill>
                  <a:srgbClr val="FF0000"/>
                </a:solidFill>
              </a:rPr>
              <a:t>decimal</a:t>
            </a:r>
            <a:r>
              <a:rPr lang="en-GB" sz="2000" b="1" dirty="0">
                <a:solidFill>
                  <a:srgbClr val="253746"/>
                </a:solidFill>
              </a:rPr>
              <a:t> is the arrow is pointing to?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2000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0.6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391200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3200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1.8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488000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46204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4.3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174975" y="2177465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04975" y="242946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3.5</a:t>
            </a:r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7BABF9AD-E3F0-4134-835F-E10EB7B8A6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39844" y="2003247"/>
            <a:ext cx="609600" cy="609600"/>
          </a:xfrm>
          <a:prstGeom prst="rect">
            <a:avLst/>
          </a:prstGeom>
        </p:spPr>
      </p:pic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D1C8548E-4369-4B71-B6E8-3581AEC3FF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9334" y="20155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6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91379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102809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114239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Mark equivalent fractions and decimals on a number line.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37865" r="7763" b="44873"/>
          <a:stretch/>
        </p:blipFill>
        <p:spPr>
          <a:xfrm>
            <a:off x="230977" y="913793"/>
            <a:ext cx="8684421" cy="1254947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24126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45281" y="2782718"/>
            <a:ext cx="3635932" cy="1786686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Remember we can write </a:t>
            </a:r>
            <a:r>
              <a:rPr lang="en-GB" sz="2000" b="1" dirty="0">
                <a:solidFill>
                  <a:srgbClr val="FF0000"/>
                </a:solidFill>
              </a:rPr>
              <a:t>equivalent fractions </a:t>
            </a:r>
            <a:r>
              <a:rPr lang="en-GB" sz="2000" b="1" dirty="0">
                <a:solidFill>
                  <a:srgbClr val="253746"/>
                </a:solidFill>
              </a:rPr>
              <a:t>for each decimal, for example </a:t>
            </a:r>
            <a:r>
              <a:rPr lang="en-GB" sz="2000" b="1" dirty="0">
                <a:solidFill>
                  <a:srgbClr val="FF0000"/>
                </a:solidFill>
              </a:rPr>
              <a:t>0.1 ≡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10</a:t>
            </a:r>
            <a:r>
              <a:rPr lang="en-GB" sz="2000" b="1" dirty="0">
                <a:solidFill>
                  <a:srgbClr val="FF0000"/>
                </a:solidFill>
              </a:rPr>
              <a:t> .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81213" y="3427178"/>
            <a:ext cx="4519002" cy="2284451"/>
            <a:chOff x="3304380" y="2583751"/>
            <a:chExt cx="4519002" cy="2284451"/>
          </a:xfrm>
        </p:grpSpPr>
        <p:sp>
          <p:nvSpPr>
            <p:cNvPr id="14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3304380" y="2583751"/>
              <a:ext cx="4519002" cy="2284451"/>
            </a:xfrm>
            <a:prstGeom prst="wedgeEllipseCallout">
              <a:avLst>
                <a:gd name="adj1" fmla="val 55929"/>
                <a:gd name="adj2" fmla="val 4011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Write the </a:t>
              </a:r>
              <a:r>
                <a:rPr lang="en-GB" sz="2000" b="1" dirty="0">
                  <a:solidFill>
                    <a:srgbClr val="FF0000"/>
                  </a:solidFill>
                </a:rPr>
                <a:t>decimal</a:t>
              </a:r>
              <a:r>
                <a:rPr lang="en-GB" sz="2000" b="1" dirty="0">
                  <a:solidFill>
                    <a:srgbClr val="253746"/>
                  </a:solidFill>
                </a:rPr>
                <a:t> and the </a:t>
              </a:r>
              <a:r>
                <a:rPr lang="en-GB" sz="2000" b="1" dirty="0">
                  <a:solidFill>
                    <a:srgbClr val="FF0000"/>
                  </a:solidFill>
                </a:rPr>
                <a:t>equivalent fraction </a:t>
              </a:r>
              <a:r>
                <a:rPr lang="en-GB" sz="2000" b="1" dirty="0">
                  <a:solidFill>
                    <a:srgbClr val="253746"/>
                  </a:solidFill>
                </a:rPr>
                <a:t>the arrow is pointing to.</a:t>
              </a: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If possible, write the fraction in its </a:t>
              </a:r>
              <a:r>
                <a:rPr lang="en-GB" sz="2000" b="1" dirty="0">
                  <a:solidFill>
                    <a:srgbClr val="FF0000"/>
                  </a:solidFill>
                </a:rPr>
                <a:t>simplest form.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456" y="3336646"/>
              <a:ext cx="679849" cy="677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155959" y="17848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1.2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2576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0959" y="17848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0.5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9740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7704000" y="1784890"/>
            <a:ext cx="55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4.6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860525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23013" y="17848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2.7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55959" y="84889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1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0959" y="84889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8054" y="84889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2</a:t>
            </a:r>
            <a:r>
              <a:rPr lang="en-GB" sz="2000" b="1" baseline="30000" dirty="0">
                <a:solidFill>
                  <a:srgbClr val="FF0000"/>
                </a:solidFill>
              </a:rPr>
              <a:t>7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10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8000" y="84889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4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39200" y="1532890"/>
            <a:ext cx="0" cy="324000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5587350" y="1775290"/>
            <a:ext cx="55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3.3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4000" y="848890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3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10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43547176-94E1-490F-8DD4-10225EFDB3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3656" y="1165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1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2416</TotalTime>
  <Words>248</Words>
  <Application>Microsoft Office PowerPoint</Application>
  <PresentationFormat>On-screen Show (4:3)</PresentationFormat>
  <Paragraphs>65</Paragraphs>
  <Slides>5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190</cp:revision>
  <dcterms:created xsi:type="dcterms:W3CDTF">2018-09-13T11:08:58Z</dcterms:created>
  <dcterms:modified xsi:type="dcterms:W3CDTF">2020-03-26T11:27:50Z</dcterms:modified>
</cp:coreProperties>
</file>