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6" r:id="rId2"/>
    <p:sldId id="331" r:id="rId3"/>
    <p:sldId id="33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7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C51D201-248F-490D-82AE-95B28BF688DE}"/>
    <pc:docChg chg="delSld">
      <pc:chgData name="Jennie Kerwin" userId="89cc6116eb6c0dac" providerId="LiveId" clId="{6C51D201-248F-490D-82AE-95B28BF688DE}" dt="2020-03-31T16:21:20.489" v="21" actId="2696"/>
      <pc:docMkLst>
        <pc:docMk/>
      </pc:docMkLst>
      <pc:sldChg chg="del">
        <pc:chgData name="Jennie Kerwin" userId="89cc6116eb6c0dac" providerId="LiveId" clId="{6C51D201-248F-490D-82AE-95B28BF688DE}" dt="2020-03-31T16:20:50.452" v="1" actId="2696"/>
        <pc:sldMkLst>
          <pc:docMk/>
          <pc:sldMk cId="227188551" sldId="306"/>
        </pc:sldMkLst>
      </pc:sldChg>
      <pc:sldChg chg="del">
        <pc:chgData name="Jennie Kerwin" userId="89cc6116eb6c0dac" providerId="LiveId" clId="{6C51D201-248F-490D-82AE-95B28BF688DE}" dt="2020-03-31T16:20:51.185" v="2" actId="2696"/>
        <pc:sldMkLst>
          <pc:docMk/>
          <pc:sldMk cId="1048631882" sldId="307"/>
        </pc:sldMkLst>
      </pc:sldChg>
      <pc:sldChg chg="del">
        <pc:chgData name="Jennie Kerwin" userId="89cc6116eb6c0dac" providerId="LiveId" clId="{6C51D201-248F-490D-82AE-95B28BF688DE}" dt="2020-03-31T16:21:19.444" v="20" actId="2696"/>
        <pc:sldMkLst>
          <pc:docMk/>
          <pc:sldMk cId="648938002" sldId="309"/>
        </pc:sldMkLst>
      </pc:sldChg>
      <pc:sldChg chg="del">
        <pc:chgData name="Jennie Kerwin" userId="89cc6116eb6c0dac" providerId="LiveId" clId="{6C51D201-248F-490D-82AE-95B28BF688DE}" dt="2020-03-31T16:21:18.711" v="19" actId="2696"/>
        <pc:sldMkLst>
          <pc:docMk/>
          <pc:sldMk cId="2876688480" sldId="310"/>
        </pc:sldMkLst>
      </pc:sldChg>
      <pc:sldChg chg="del">
        <pc:chgData name="Jennie Kerwin" userId="89cc6116eb6c0dac" providerId="LiveId" clId="{6C51D201-248F-490D-82AE-95B28BF688DE}" dt="2020-03-31T16:20:36.815" v="0" actId="2696"/>
        <pc:sldMkLst>
          <pc:docMk/>
          <pc:sldMk cId="2935164857" sldId="311"/>
        </pc:sldMkLst>
      </pc:sldChg>
      <pc:sldChg chg="del">
        <pc:chgData name="Jennie Kerwin" userId="89cc6116eb6c0dac" providerId="LiveId" clId="{6C51D201-248F-490D-82AE-95B28BF688DE}" dt="2020-03-31T16:20:51.904" v="3" actId="2696"/>
        <pc:sldMkLst>
          <pc:docMk/>
          <pc:sldMk cId="1146188301" sldId="312"/>
        </pc:sldMkLst>
      </pc:sldChg>
      <pc:sldChg chg="del">
        <pc:chgData name="Jennie Kerwin" userId="89cc6116eb6c0dac" providerId="LiveId" clId="{6C51D201-248F-490D-82AE-95B28BF688DE}" dt="2020-03-31T16:21:03.217" v="10" actId="2696"/>
        <pc:sldMkLst>
          <pc:docMk/>
          <pc:sldMk cId="3608507934" sldId="313"/>
        </pc:sldMkLst>
      </pc:sldChg>
      <pc:sldChg chg="del">
        <pc:chgData name="Jennie Kerwin" userId="89cc6116eb6c0dac" providerId="LiveId" clId="{6C51D201-248F-490D-82AE-95B28BF688DE}" dt="2020-03-31T16:21:09.255" v="14" actId="2696"/>
        <pc:sldMkLst>
          <pc:docMk/>
          <pc:sldMk cId="1303180365" sldId="314"/>
        </pc:sldMkLst>
      </pc:sldChg>
      <pc:sldChg chg="del">
        <pc:chgData name="Jennie Kerwin" userId="89cc6116eb6c0dac" providerId="LiveId" clId="{6C51D201-248F-490D-82AE-95B28BF688DE}" dt="2020-03-31T16:20:54.744" v="6" actId="2696"/>
        <pc:sldMkLst>
          <pc:docMk/>
          <pc:sldMk cId="1000687031" sldId="318"/>
        </pc:sldMkLst>
      </pc:sldChg>
      <pc:sldChg chg="del">
        <pc:chgData name="Jennie Kerwin" userId="89cc6116eb6c0dac" providerId="LiveId" clId="{6C51D201-248F-490D-82AE-95B28BF688DE}" dt="2020-03-31T16:21:01.672" v="9" actId="2696"/>
        <pc:sldMkLst>
          <pc:docMk/>
          <pc:sldMk cId="3920612586" sldId="319"/>
        </pc:sldMkLst>
      </pc:sldChg>
      <pc:sldChg chg="del">
        <pc:chgData name="Jennie Kerwin" userId="89cc6116eb6c0dac" providerId="LiveId" clId="{6C51D201-248F-490D-82AE-95B28BF688DE}" dt="2020-03-31T16:21:07.040" v="13" actId="2696"/>
        <pc:sldMkLst>
          <pc:docMk/>
          <pc:sldMk cId="549684160" sldId="322"/>
        </pc:sldMkLst>
      </pc:sldChg>
      <pc:sldChg chg="del">
        <pc:chgData name="Jennie Kerwin" userId="89cc6116eb6c0dac" providerId="LiveId" clId="{6C51D201-248F-490D-82AE-95B28BF688DE}" dt="2020-03-31T16:21:17.259" v="17" actId="2696"/>
        <pc:sldMkLst>
          <pc:docMk/>
          <pc:sldMk cId="2884888190" sldId="323"/>
        </pc:sldMkLst>
      </pc:sldChg>
      <pc:sldChg chg="del">
        <pc:chgData name="Jennie Kerwin" userId="89cc6116eb6c0dac" providerId="LiveId" clId="{6C51D201-248F-490D-82AE-95B28BF688DE}" dt="2020-03-31T16:21:13.779" v="15" actId="2696"/>
        <pc:sldMkLst>
          <pc:docMk/>
          <pc:sldMk cId="3388851183" sldId="324"/>
        </pc:sldMkLst>
      </pc:sldChg>
      <pc:sldChg chg="del">
        <pc:chgData name="Jennie Kerwin" userId="89cc6116eb6c0dac" providerId="LiveId" clId="{6C51D201-248F-490D-82AE-95B28BF688DE}" dt="2020-03-31T16:21:17.961" v="18" actId="2696"/>
        <pc:sldMkLst>
          <pc:docMk/>
          <pc:sldMk cId="1881762476" sldId="325"/>
        </pc:sldMkLst>
      </pc:sldChg>
      <pc:sldChg chg="del">
        <pc:chgData name="Jennie Kerwin" userId="89cc6116eb6c0dac" providerId="LiveId" clId="{6C51D201-248F-490D-82AE-95B28BF688DE}" dt="2020-03-31T16:20:55.368" v="7" actId="2696"/>
        <pc:sldMkLst>
          <pc:docMk/>
          <pc:sldMk cId="1476101562" sldId="331"/>
        </pc:sldMkLst>
      </pc:sldChg>
      <pc:sldChg chg="del">
        <pc:chgData name="Jennie Kerwin" userId="89cc6116eb6c0dac" providerId="LiveId" clId="{6C51D201-248F-490D-82AE-95B28BF688DE}" dt="2020-03-31T16:20:53.448" v="4" actId="2696"/>
        <pc:sldMkLst>
          <pc:docMk/>
          <pc:sldMk cId="2177249829" sldId="332"/>
        </pc:sldMkLst>
      </pc:sldChg>
      <pc:sldChg chg="del">
        <pc:chgData name="Jennie Kerwin" userId="89cc6116eb6c0dac" providerId="LiveId" clId="{6C51D201-248F-490D-82AE-95B28BF688DE}" dt="2020-03-31T16:21:04.512" v="11" actId="2696"/>
        <pc:sldMkLst>
          <pc:docMk/>
          <pc:sldMk cId="1434283706" sldId="335"/>
        </pc:sldMkLst>
      </pc:sldChg>
      <pc:sldChg chg="del">
        <pc:chgData name="Jennie Kerwin" userId="89cc6116eb6c0dac" providerId="LiveId" clId="{6C51D201-248F-490D-82AE-95B28BF688DE}" dt="2020-03-31T16:21:16.354" v="16" actId="2696"/>
        <pc:sldMkLst>
          <pc:docMk/>
          <pc:sldMk cId="130840713" sldId="336"/>
        </pc:sldMkLst>
      </pc:sldChg>
      <pc:sldChg chg="del">
        <pc:chgData name="Jennie Kerwin" userId="89cc6116eb6c0dac" providerId="LiveId" clId="{6C51D201-248F-490D-82AE-95B28BF688DE}" dt="2020-03-31T16:20:54.057" v="5" actId="2696"/>
        <pc:sldMkLst>
          <pc:docMk/>
          <pc:sldMk cId="203061813" sldId="339"/>
        </pc:sldMkLst>
      </pc:sldChg>
      <pc:sldChg chg="del">
        <pc:chgData name="Jennie Kerwin" userId="89cc6116eb6c0dac" providerId="LiveId" clId="{6C51D201-248F-490D-82AE-95B28BF688DE}" dt="2020-03-31T16:21:05.526" v="12" actId="2696"/>
        <pc:sldMkLst>
          <pc:docMk/>
          <pc:sldMk cId="1788154358" sldId="340"/>
        </pc:sldMkLst>
      </pc:sldChg>
      <pc:sldChg chg="del">
        <pc:chgData name="Jennie Kerwin" userId="89cc6116eb6c0dac" providerId="LiveId" clId="{6C51D201-248F-490D-82AE-95B28BF688DE}" dt="2020-03-31T16:21:20.489" v="21" actId="2696"/>
        <pc:sldMkLst>
          <pc:docMk/>
          <pc:sldMk cId="3593154372" sldId="341"/>
        </pc:sldMkLst>
      </pc:sldChg>
      <pc:sldChg chg="del">
        <pc:chgData name="Jennie Kerwin" userId="89cc6116eb6c0dac" providerId="LiveId" clId="{6C51D201-248F-490D-82AE-95B28BF688DE}" dt="2020-03-31T16:20:56.913" v="8" actId="2696"/>
        <pc:sldMkLst>
          <pc:docMk/>
          <pc:sldMk cId="3045407953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0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7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0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4.m4a"/><Relationship Id="rId7" Type="http://schemas.openxmlformats.org/officeDocument/2006/relationships/slideLayout" Target="../slideLayouts/slideLayout1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5" Type="http://schemas.openxmlformats.org/officeDocument/2006/relationships/audio" Target="../media/media5.m4a"/><Relationship Id="rId10" Type="http://schemas.openxmlformats.org/officeDocument/2006/relationships/image" Target="../media/image3.png"/><Relationship Id="rId4" Type="http://schemas.microsoft.com/office/2007/relationships/media" Target="../media/media5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Compare fractions with different denominators using equivalence.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967450-0284-4657-9E51-83732CA394CC}"/>
              </a:ext>
            </a:extLst>
          </p:cNvPr>
          <p:cNvGrpSpPr/>
          <p:nvPr/>
        </p:nvGrpSpPr>
        <p:grpSpPr>
          <a:xfrm>
            <a:off x="3076697" y="698951"/>
            <a:ext cx="3037735" cy="1250413"/>
            <a:chOff x="817087" y="4218355"/>
            <a:chExt cx="4050313" cy="141583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44B0C8A7-0D64-4C11-BCDC-2A519BA4C915}"/>
                </a:ext>
              </a:extLst>
            </p:cNvPr>
            <p:cNvSpPr/>
            <p:nvPr/>
          </p:nvSpPr>
          <p:spPr>
            <a:xfrm>
              <a:off x="817087" y="4609824"/>
              <a:ext cx="4050313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Which fractions with denominators less than 15 can be written as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15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5DCF76-0A69-4F01-8455-B666C6E4D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243" y="4218355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065B05-76AD-4FE0-9743-E4AAFDA2E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63595"/>
              </p:ext>
            </p:extLst>
          </p:nvPr>
        </p:nvGraphicFramePr>
        <p:xfrm>
          <a:off x="1609273" y="2418780"/>
          <a:ext cx="5141341" cy="769082"/>
        </p:xfrm>
        <a:graphic>
          <a:graphicData uri="http://schemas.openxmlformats.org/drawingml/2006/table">
            <a:tbl>
              <a:tblPr firstRow="1" firstCol="1" bandRow="1"/>
              <a:tblGrid>
                <a:gridCol w="341077">
                  <a:extLst>
                    <a:ext uri="{9D8B030D-6E8A-4147-A177-3AD203B41FA5}">
                      <a16:colId xmlns:a16="http://schemas.microsoft.com/office/drawing/2014/main" val="2355620187"/>
                    </a:ext>
                  </a:extLst>
                </a:gridCol>
                <a:gridCol w="341976">
                  <a:extLst>
                    <a:ext uri="{9D8B030D-6E8A-4147-A177-3AD203B41FA5}">
                      <a16:colId xmlns:a16="http://schemas.microsoft.com/office/drawing/2014/main" val="3186127901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309481769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631635803"/>
                    </a:ext>
                  </a:extLst>
                </a:gridCol>
                <a:gridCol w="343776">
                  <a:extLst>
                    <a:ext uri="{9D8B030D-6E8A-4147-A177-3AD203B41FA5}">
                      <a16:colId xmlns:a16="http://schemas.microsoft.com/office/drawing/2014/main" val="2881030976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253092815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409887734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253872656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164774711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548753039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529191540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377785726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823354386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52262046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3466003220"/>
                    </a:ext>
                  </a:extLst>
                </a:gridCol>
              </a:tblGrid>
              <a:tr h="3845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12495"/>
                  </a:ext>
                </a:extLst>
              </a:tr>
              <a:tr h="384541"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3033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F06F8E2-2410-44FD-8216-A765E84BD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72350"/>
              </p:ext>
            </p:extLst>
          </p:nvPr>
        </p:nvGraphicFramePr>
        <p:xfrm>
          <a:off x="1614816" y="3741892"/>
          <a:ext cx="5141342" cy="769082"/>
        </p:xfrm>
        <a:graphic>
          <a:graphicData uri="http://schemas.openxmlformats.org/drawingml/2006/table">
            <a:tbl>
              <a:tblPr firstRow="1" firstCol="1" bandRow="1"/>
              <a:tblGrid>
                <a:gridCol w="341077">
                  <a:extLst>
                    <a:ext uri="{9D8B030D-6E8A-4147-A177-3AD203B41FA5}">
                      <a16:colId xmlns:a16="http://schemas.microsoft.com/office/drawing/2014/main" val="3727681024"/>
                    </a:ext>
                  </a:extLst>
                </a:gridCol>
                <a:gridCol w="341976">
                  <a:extLst>
                    <a:ext uri="{9D8B030D-6E8A-4147-A177-3AD203B41FA5}">
                      <a16:colId xmlns:a16="http://schemas.microsoft.com/office/drawing/2014/main" val="248814352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835915130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978331384"/>
                    </a:ext>
                  </a:extLst>
                </a:gridCol>
                <a:gridCol w="343777">
                  <a:extLst>
                    <a:ext uri="{9D8B030D-6E8A-4147-A177-3AD203B41FA5}">
                      <a16:colId xmlns:a16="http://schemas.microsoft.com/office/drawing/2014/main" val="3989102800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42747588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03435379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295876346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42686469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3051579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27456411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33730482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684913624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8891197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val="1752628357"/>
                    </a:ext>
                  </a:extLst>
                </a:gridCol>
              </a:tblGrid>
              <a:tr h="3845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16202"/>
                  </a:ext>
                </a:extLst>
              </a:tr>
              <a:tr h="384541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7289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8BE3D4A-C726-41A6-96E7-8814538A7FEC}"/>
              </a:ext>
            </a:extLst>
          </p:cNvPr>
          <p:cNvSpPr/>
          <p:nvPr/>
        </p:nvSpPr>
        <p:spPr>
          <a:xfrm>
            <a:off x="6948766" y="2508425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F7BE0-C5D4-41E5-8EDA-BC8268FA608C}"/>
              </a:ext>
            </a:extLst>
          </p:cNvPr>
          <p:cNvSpPr/>
          <p:nvPr/>
        </p:nvSpPr>
        <p:spPr>
          <a:xfrm>
            <a:off x="6948766" y="3864823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F71824-AD6A-439A-981B-30F4A48615CD}"/>
              </a:ext>
            </a:extLst>
          </p:cNvPr>
          <p:cNvSpPr/>
          <p:nvPr/>
        </p:nvSpPr>
        <p:spPr>
          <a:xfrm>
            <a:off x="1609270" y="2810791"/>
            <a:ext cx="5141343" cy="37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8FBCA1-9212-4A36-AF68-0D22DBB00C39}"/>
              </a:ext>
            </a:extLst>
          </p:cNvPr>
          <p:cNvSpPr/>
          <p:nvPr/>
        </p:nvSpPr>
        <p:spPr>
          <a:xfrm>
            <a:off x="1614812" y="4126433"/>
            <a:ext cx="5141343" cy="37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626A8781-0284-4438-A0C7-58B786732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99334" y="2113980"/>
            <a:ext cx="609600" cy="6096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36CED7-09B8-424A-8B4A-F4BD4657B2DB}"/>
              </a:ext>
            </a:extLst>
          </p:cNvPr>
          <p:cNvSpPr/>
          <p:nvPr/>
        </p:nvSpPr>
        <p:spPr>
          <a:xfrm>
            <a:off x="3233063" y="4995583"/>
            <a:ext cx="262476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So,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5" name="2">
            <a:hlinkClick r:id="" action="ppaction://media"/>
            <a:extLst>
              <a:ext uri="{FF2B5EF4-FFF2-40B4-BE49-F238E27FC236}">
                <a16:creationId xmlns:a16="http://schemas.microsoft.com/office/drawing/2014/main" id="{CDDA06E4-142D-4FCE-8B16-E870202B4F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99334" y="4985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51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" grpId="0"/>
      <p:bldP spid="16" grpId="0"/>
      <p:bldP spid="3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Compare fractions with different denominators using equivalence.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116BA6-D5E4-4C7A-8423-F0E083B0D957}"/>
              </a:ext>
            </a:extLst>
          </p:cNvPr>
          <p:cNvSpPr/>
          <p:nvPr/>
        </p:nvSpPr>
        <p:spPr>
          <a:xfrm>
            <a:off x="903258" y="1421960"/>
            <a:ext cx="155202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</a:t>
            </a:r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FAF5004-5FC5-471D-B7DA-3D77E2C33ED4}"/>
              </a:ext>
            </a:extLst>
          </p:cNvPr>
          <p:cNvSpPr/>
          <p:nvPr/>
        </p:nvSpPr>
        <p:spPr>
          <a:xfrm>
            <a:off x="2900966" y="1308506"/>
            <a:ext cx="5221117" cy="1085185"/>
          </a:xfrm>
          <a:prstGeom prst="wedgeRoundRectCallout">
            <a:avLst>
              <a:gd name="adj1" fmla="val 62323"/>
              <a:gd name="adj2" fmla="val 463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2000"/>
              </a:lnSpc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can write these as the same ‘sort’ of fractions, i.e.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fractions with a common denominator</a:t>
            </a: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b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this case </a:t>
            </a:r>
            <a:r>
              <a:rPr lang="en-GB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s, to compare them.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6D50D3-47A0-4B8F-8A9E-05215178E8CA}"/>
              </a:ext>
            </a:extLst>
          </p:cNvPr>
          <p:cNvGrpSpPr/>
          <p:nvPr/>
        </p:nvGrpSpPr>
        <p:grpSpPr>
          <a:xfrm>
            <a:off x="569205" y="2615181"/>
            <a:ext cx="3539102" cy="1405165"/>
            <a:chOff x="2596079" y="2556892"/>
            <a:chExt cx="3539102" cy="1405165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C025BD62-24A3-48D3-933B-D46C5FF06C19}"/>
                </a:ext>
              </a:extLst>
            </p:cNvPr>
            <p:cNvSpPr/>
            <p:nvPr/>
          </p:nvSpPr>
          <p:spPr>
            <a:xfrm>
              <a:off x="2907774" y="2556892"/>
              <a:ext cx="3227407" cy="1405165"/>
            </a:xfrm>
            <a:prstGeom prst="wedgeRoundRectCallout">
              <a:avLst>
                <a:gd name="adj1" fmla="val -69125"/>
                <a:gd name="adj2" fmla="val 440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Have a go at writing both</a:t>
              </a:r>
              <a:b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GB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and </a:t>
              </a:r>
              <a:r>
                <a:rPr lang="en-GB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</a:t>
              </a: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</a:t>
              </a:r>
              <a:r>
                <a:rPr lang="en-GB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1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15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s,</a:t>
              </a:r>
              <a:b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then write &gt; or &lt; to compare them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108CCD6D-5BCF-40CF-B8B8-3004CDC3C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6079" y="255689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B1D4A-8A4F-4937-AD2D-F5BC25755DD5}"/>
              </a:ext>
            </a:extLst>
          </p:cNvPr>
          <p:cNvSpPr/>
          <p:nvPr/>
        </p:nvSpPr>
        <p:spPr>
          <a:xfrm>
            <a:off x="569205" y="785286"/>
            <a:ext cx="800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what if we don’t have a fraction wall to help us compare fractions visually?</a:t>
            </a:r>
            <a:endParaRPr lang="en-GB" sz="2800" b="1" dirty="0">
              <a:solidFill>
                <a:srgbClr val="25374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71D2C-234D-4965-A488-08C54DDDC617}"/>
              </a:ext>
            </a:extLst>
          </p:cNvPr>
          <p:cNvSpPr/>
          <p:nvPr/>
        </p:nvSpPr>
        <p:spPr>
          <a:xfrm>
            <a:off x="1191104" y="4390816"/>
            <a:ext cx="68402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(multiply both numerator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denominator by 5)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59FDB2-D3F2-46FE-9B39-E5EFA7845FC3}"/>
              </a:ext>
            </a:extLst>
          </p:cNvPr>
          <p:cNvSpPr/>
          <p:nvPr/>
        </p:nvSpPr>
        <p:spPr>
          <a:xfrm>
            <a:off x="1152629" y="5264640"/>
            <a:ext cx="68387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(multiply both numerator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denominator by 3)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FFB7DB-B513-4CF5-9D53-87A703A7BAB0}"/>
              </a:ext>
            </a:extLst>
          </p:cNvPr>
          <p:cNvSpPr/>
          <p:nvPr/>
        </p:nvSpPr>
        <p:spPr>
          <a:xfrm>
            <a:off x="5202456" y="3037360"/>
            <a:ext cx="262476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So,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1DBE9D9D-C34A-46C0-8AB7-4C97B9BF89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0519" y="538755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65667487-BCC5-49FF-9E98-3987F26457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2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0519" y="1683570"/>
            <a:ext cx="609600" cy="609600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D61E1A1F-56E0-4B4E-91A4-4B227080512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2406" y="2738870"/>
            <a:ext cx="609600" cy="609600"/>
          </a:xfrm>
          <a:prstGeom prst="rect">
            <a:avLst/>
          </a:prstGeom>
        </p:spPr>
      </p:pic>
      <p:pic>
        <p:nvPicPr>
          <p:cNvPr id="11" name="4">
            <a:hlinkClick r:id="" action="ppaction://media"/>
            <a:extLst>
              <a:ext uri="{FF2B5EF4-FFF2-40B4-BE49-F238E27FC236}">
                <a16:creationId xmlns:a16="http://schemas.microsoft.com/office/drawing/2014/main" id="{5250625A-D43B-4966-9B38-0EC3C7DCFD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8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2406" y="3877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1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1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fractions with different denominators using equivalence.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813A02-F96F-441B-A287-FA016AC48E3F}"/>
              </a:ext>
            </a:extLst>
          </p:cNvPr>
          <p:cNvGrpSpPr/>
          <p:nvPr/>
        </p:nvGrpSpPr>
        <p:grpSpPr>
          <a:xfrm>
            <a:off x="654639" y="630204"/>
            <a:ext cx="3037735" cy="1250415"/>
            <a:chOff x="817087" y="4218353"/>
            <a:chExt cx="4050313" cy="1415836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006D5FF0-7A77-40CD-ABA4-2602F267F81D}"/>
                </a:ext>
              </a:extLst>
            </p:cNvPr>
            <p:cNvSpPr/>
            <p:nvPr/>
          </p:nvSpPr>
          <p:spPr>
            <a:xfrm>
              <a:off x="817087" y="4609824"/>
              <a:ext cx="4050313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List which fractions with denominators less than 20 can be written as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20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6D9070-8335-4A53-97DD-D0B05F03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243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21C1BC-7DE2-4A56-964E-D877E8234EA9}"/>
              </a:ext>
            </a:extLst>
          </p:cNvPr>
          <p:cNvSpPr/>
          <p:nvPr/>
        </p:nvSpPr>
        <p:spPr>
          <a:xfrm>
            <a:off x="4278557" y="864181"/>
            <a:ext cx="3104684" cy="1072244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s  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s  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s  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</a:t>
            </a:r>
            <a:r>
              <a:rPr lang="en-GB" sz="2400" b="1" dirty="0">
                <a:solidFill>
                  <a:srgbClr val="C00000"/>
                </a:solidFill>
              </a:rPr>
              <a:t>s</a:t>
            </a:r>
            <a:endParaRPr lang="en-GB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A4721E7-1BE7-4C76-B806-E716A96F1076}"/>
              </a:ext>
            </a:extLst>
          </p:cNvPr>
          <p:cNvSpPr/>
          <p:nvPr/>
        </p:nvSpPr>
        <p:spPr>
          <a:xfrm>
            <a:off x="2078052" y="2649439"/>
            <a:ext cx="3037735" cy="1144691"/>
          </a:xfrm>
          <a:prstGeom prst="wedgeRoundRectCallout">
            <a:avLst>
              <a:gd name="adj1" fmla="val -69007"/>
              <a:gd name="adj2" fmla="val 81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Now use equivalence with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 to compare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and equivalence with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 to compare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 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sz="1600" b="1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CB8562-9FBD-4089-8535-BCAC104388DB}"/>
              </a:ext>
            </a:extLst>
          </p:cNvPr>
          <p:cNvSpPr/>
          <p:nvPr/>
        </p:nvSpPr>
        <p:spPr>
          <a:xfrm>
            <a:off x="5479839" y="2604976"/>
            <a:ext cx="3375950" cy="1312973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6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</a:t>
            </a:r>
            <a:r>
              <a:rPr lang="en-GB" sz="2400" b="1" dirty="0">
                <a:solidFill>
                  <a:srgbClr val="C00000"/>
                </a:solidFill>
              </a:rPr>
              <a:t>, so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3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</a:p>
          <a:p>
            <a:pPr lvl="0" algn="ctr">
              <a:spcAft>
                <a:spcPts val="6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14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15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</a:t>
            </a:r>
            <a:r>
              <a:rPr lang="en-GB" sz="2400" b="1" dirty="0">
                <a:solidFill>
                  <a:srgbClr val="C00000"/>
                </a:solidFill>
              </a:rPr>
              <a:t>, so </a:t>
            </a:r>
            <a:r>
              <a:rPr lang="en-GB" sz="2400" b="1" baseline="30000" dirty="0">
                <a:solidFill>
                  <a:srgbClr val="C00000"/>
                </a:solidFill>
              </a:rPr>
              <a:t>7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3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3BD27-8884-4ED5-AE41-5639C5824EF0}"/>
              </a:ext>
            </a:extLst>
          </p:cNvPr>
          <p:cNvGrpSpPr/>
          <p:nvPr/>
        </p:nvGrpSpPr>
        <p:grpSpPr>
          <a:xfrm>
            <a:off x="1007152" y="4160373"/>
            <a:ext cx="2866640" cy="695969"/>
            <a:chOff x="1833158" y="4609823"/>
            <a:chExt cx="3822186" cy="78804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951B26E-A502-4836-80A3-5719F3409BD5}"/>
                </a:ext>
              </a:extLst>
            </p:cNvPr>
            <p:cNvSpPr/>
            <p:nvPr/>
          </p:nvSpPr>
          <p:spPr>
            <a:xfrm>
              <a:off x="1833158" y="4609823"/>
              <a:ext cx="3034242" cy="788040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How can we compare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7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and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4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?</a:t>
              </a:r>
              <a:endParaRPr lang="en-GB" sz="1600" b="1" dirty="0">
                <a:solidFill>
                  <a:srgbClr val="253746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93B139-C8E6-4EAC-B6A8-04A30107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155" y="4680001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9E3CFB1-012A-45AC-B585-D581A75477E1}"/>
              </a:ext>
            </a:extLst>
          </p:cNvPr>
          <p:cNvGrpSpPr/>
          <p:nvPr/>
        </p:nvGrpSpPr>
        <p:grpSpPr>
          <a:xfrm>
            <a:off x="654639" y="4976818"/>
            <a:ext cx="3842542" cy="1063596"/>
            <a:chOff x="4287891" y="4853205"/>
            <a:chExt cx="3842542" cy="106359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7028B6DB-DFD1-4291-8E06-629E41167E17}"/>
                </a:ext>
              </a:extLst>
            </p:cNvPr>
            <p:cNvSpPr/>
            <p:nvPr/>
          </p:nvSpPr>
          <p:spPr>
            <a:xfrm>
              <a:off x="4287891" y="5012119"/>
              <a:ext cx="3375950" cy="904682"/>
            </a:xfrm>
            <a:prstGeom prst="wedgeRoundRectCallout">
              <a:avLst>
                <a:gd name="adj1" fmla="val -67737"/>
                <a:gd name="adj2" fmla="val -339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Write the fractions as mixed numbers first, and then the fractional parts of each as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20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0381707-C197-4950-9C69-EEBC58578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44" y="4853205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id="{ACBF4122-59BA-4421-834B-7B5B730BE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77504" y="835154"/>
            <a:ext cx="609600" cy="609600"/>
          </a:xfrm>
          <a:prstGeom prst="rect">
            <a:avLst/>
          </a:prstGeom>
        </p:spPr>
      </p:pic>
      <p:pic>
        <p:nvPicPr>
          <p:cNvPr id="20" name="2">
            <a:hlinkClick r:id="" action="ppaction://media"/>
            <a:extLst>
              <a:ext uri="{FF2B5EF4-FFF2-40B4-BE49-F238E27FC236}">
                <a16:creationId xmlns:a16="http://schemas.microsoft.com/office/drawing/2014/main" id="{E2EFE500-870C-491F-81D2-E32FC3EFE1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6485" y="1761549"/>
            <a:ext cx="609600" cy="6096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D82705-1B5F-4F3C-8D6E-0AA0EBE2C0F4}"/>
              </a:ext>
            </a:extLst>
          </p:cNvPr>
          <p:cNvSpPr/>
          <p:nvPr/>
        </p:nvSpPr>
        <p:spPr>
          <a:xfrm>
            <a:off x="4768929" y="4385852"/>
            <a:ext cx="3950382" cy="1453914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7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 </a:t>
            </a:r>
            <a:r>
              <a:rPr lang="en-GB" sz="2400" b="1" dirty="0">
                <a:solidFill>
                  <a:srgbClr val="C00000"/>
                </a:solidFill>
              </a:rPr>
              <a:t>= 1</a:t>
            </a:r>
            <a:r>
              <a:rPr lang="en-GB" sz="2400" b="1" baseline="30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     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 = 1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</a:p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b="1" baseline="30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 = 1</a:t>
            </a:r>
            <a:r>
              <a:rPr lang="en-GB" sz="2400" b="1" baseline="30000" dirty="0">
                <a:solidFill>
                  <a:srgbClr val="C00000"/>
                </a:solidFill>
              </a:rPr>
              <a:t>8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     </a:t>
            </a:r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 = 1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b="1" baseline="30000" dirty="0">
                <a:solidFill>
                  <a:srgbClr val="C00000"/>
                </a:solidFill>
              </a:rPr>
              <a:t>8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 </a:t>
            </a:r>
            <a:r>
              <a:rPr lang="en-GB" sz="2400" b="1" dirty="0">
                <a:solidFill>
                  <a:srgbClr val="C00000"/>
                </a:solidFill>
              </a:rPr>
              <a:t>&gt; 1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 </a:t>
            </a:r>
            <a:r>
              <a:rPr lang="en-GB" sz="2400" b="1" dirty="0">
                <a:solidFill>
                  <a:srgbClr val="C00000"/>
                </a:solidFill>
              </a:rPr>
              <a:t>so, </a:t>
            </a:r>
            <a:r>
              <a:rPr lang="en-GB" sz="2400" b="1" baseline="30000" dirty="0">
                <a:solidFill>
                  <a:srgbClr val="C00000"/>
                </a:solidFill>
              </a:rPr>
              <a:t>7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 </a:t>
            </a:r>
            <a:r>
              <a:rPr lang="en-GB" sz="2400" b="1" dirty="0">
                <a:solidFill>
                  <a:srgbClr val="C00000"/>
                </a:solidFill>
              </a:rPr>
              <a:t>&gt;</a:t>
            </a:r>
            <a:r>
              <a:rPr lang="en-GB" sz="2400" b="1" baseline="-25000" dirty="0">
                <a:solidFill>
                  <a:srgbClr val="C00000"/>
                </a:solidFill>
              </a:rPr>
              <a:t> 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8372ED-B9C6-4BBE-928C-752524A519FE}"/>
              </a:ext>
            </a:extLst>
          </p:cNvPr>
          <p:cNvSpPr/>
          <p:nvPr/>
        </p:nvSpPr>
        <p:spPr>
          <a:xfrm>
            <a:off x="4897029" y="4458869"/>
            <a:ext cx="3665386" cy="39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F06DEC-FD0E-47C1-A774-56B2F9E6F372}"/>
              </a:ext>
            </a:extLst>
          </p:cNvPr>
          <p:cNvSpPr/>
          <p:nvPr/>
        </p:nvSpPr>
        <p:spPr>
          <a:xfrm>
            <a:off x="4905408" y="4910864"/>
            <a:ext cx="3665386" cy="39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B9A42B-4A67-49CC-AFE4-E131DE285B3B}"/>
              </a:ext>
            </a:extLst>
          </p:cNvPr>
          <p:cNvSpPr/>
          <p:nvPr/>
        </p:nvSpPr>
        <p:spPr>
          <a:xfrm>
            <a:off x="4905408" y="5361530"/>
            <a:ext cx="3665386" cy="39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5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4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310</Words>
  <Application>Microsoft Office PowerPoint</Application>
  <PresentationFormat>On-screen Show (4:3)</PresentationFormat>
  <Paragraphs>73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200</cp:revision>
  <dcterms:created xsi:type="dcterms:W3CDTF">2018-09-13T11:08:58Z</dcterms:created>
  <dcterms:modified xsi:type="dcterms:W3CDTF">2020-04-02T16:07:34Z</dcterms:modified>
</cp:coreProperties>
</file>