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7" r:id="rId2"/>
    <p:sldId id="30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6EAC674-F7CB-4A1C-879C-9DE708156449}"/>
    <pc:docChg chg="undo delSld modSld">
      <pc:chgData name="Jennie Kerwin" userId="89cc6116eb6c0dac" providerId="LiveId" clId="{96EAC674-F7CB-4A1C-879C-9DE708156449}" dt="2020-04-07T10:53:14.024" v="36" actId="1076"/>
      <pc:docMkLst>
        <pc:docMk/>
      </pc:docMkLst>
      <pc:sldChg chg="del">
        <pc:chgData name="Jennie Kerwin" userId="89cc6116eb6c0dac" providerId="LiveId" clId="{96EAC674-F7CB-4A1C-879C-9DE708156449}" dt="2020-04-07T10:51:48.547" v="6" actId="2696"/>
        <pc:sldMkLst>
          <pc:docMk/>
          <pc:sldMk cId="2047842423" sldId="279"/>
        </pc:sldMkLst>
      </pc:sldChg>
      <pc:sldChg chg="del">
        <pc:chgData name="Jennie Kerwin" userId="89cc6116eb6c0dac" providerId="LiveId" clId="{96EAC674-F7CB-4A1C-879C-9DE708156449}" dt="2020-04-07T10:51:55.585" v="22" actId="2696"/>
        <pc:sldMkLst>
          <pc:docMk/>
          <pc:sldMk cId="3262603198" sldId="280"/>
        </pc:sldMkLst>
      </pc:sldChg>
      <pc:sldChg chg="del">
        <pc:chgData name="Jennie Kerwin" userId="89cc6116eb6c0dac" providerId="LiveId" clId="{96EAC674-F7CB-4A1C-879C-9DE708156449}" dt="2020-04-07T10:51:46.98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96EAC674-F7CB-4A1C-879C-9DE708156449}" dt="2020-04-07T10:51:47.424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96EAC674-F7CB-4A1C-879C-9DE708156449}" dt="2020-04-07T10:51:47.986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96EAC674-F7CB-4A1C-879C-9DE708156449}" dt="2020-04-07T10:51:46.566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96EAC674-F7CB-4A1C-879C-9DE708156449}" dt="2020-04-07T10:51:50.093" v="12" actId="2696"/>
        <pc:sldMkLst>
          <pc:docMk/>
          <pc:sldMk cId="2814342108" sldId="291"/>
        </pc:sldMkLst>
      </pc:sldChg>
      <pc:sldChg chg="del">
        <pc:chgData name="Jennie Kerwin" userId="89cc6116eb6c0dac" providerId="LiveId" clId="{96EAC674-F7CB-4A1C-879C-9DE708156449}" dt="2020-04-07T10:51:55.117" v="21" actId="2696"/>
        <pc:sldMkLst>
          <pc:docMk/>
          <pc:sldMk cId="4054459176" sldId="292"/>
        </pc:sldMkLst>
      </pc:sldChg>
      <pc:sldChg chg="del">
        <pc:chgData name="Jennie Kerwin" userId="89cc6116eb6c0dac" providerId="LiveId" clId="{96EAC674-F7CB-4A1C-879C-9DE708156449}" dt="2020-04-07T10:51:48.282" v="5" actId="2696"/>
        <pc:sldMkLst>
          <pc:docMk/>
          <pc:sldMk cId="3762510879" sldId="293"/>
        </pc:sldMkLst>
      </pc:sldChg>
      <pc:sldChg chg="del">
        <pc:chgData name="Jennie Kerwin" userId="89cc6116eb6c0dac" providerId="LiveId" clId="{96EAC674-F7CB-4A1C-879C-9DE708156449}" dt="2020-04-07T10:51:51.107" v="13" actId="2696"/>
        <pc:sldMkLst>
          <pc:docMk/>
          <pc:sldMk cId="98373184" sldId="294"/>
        </pc:sldMkLst>
      </pc:sldChg>
      <pc:sldChg chg="del">
        <pc:chgData name="Jennie Kerwin" userId="89cc6116eb6c0dac" providerId="LiveId" clId="{96EAC674-F7CB-4A1C-879C-9DE708156449}" dt="2020-04-07T10:51:53.947" v="15" actId="2696"/>
        <pc:sldMkLst>
          <pc:docMk/>
          <pc:sldMk cId="2587576796" sldId="295"/>
        </pc:sldMkLst>
      </pc:sldChg>
      <pc:sldChg chg="modSp">
        <pc:chgData name="Jennie Kerwin" userId="89cc6116eb6c0dac" providerId="LiveId" clId="{96EAC674-F7CB-4A1C-879C-9DE708156449}" dt="2020-04-07T10:53:14.024" v="36" actId="1076"/>
        <pc:sldMkLst>
          <pc:docMk/>
          <pc:sldMk cId="4179430954" sldId="297"/>
        </pc:sldMkLst>
        <pc:spChg chg="mod">
          <ac:chgData name="Jennie Kerwin" userId="89cc6116eb6c0dac" providerId="LiveId" clId="{96EAC674-F7CB-4A1C-879C-9DE708156449}" dt="2020-04-07T10:53:04.023" v="32" actId="1076"/>
          <ac:spMkLst>
            <pc:docMk/>
            <pc:sldMk cId="4179430954" sldId="297"/>
            <ac:spMk id="12" creationId="{B69677ED-5C54-4353-B94F-C526DD00205C}"/>
          </ac:spMkLst>
        </pc:spChg>
        <pc:spChg chg="mod">
          <ac:chgData name="Jennie Kerwin" userId="89cc6116eb6c0dac" providerId="LiveId" clId="{96EAC674-F7CB-4A1C-879C-9DE708156449}" dt="2020-04-07T10:53:09.671" v="35" actId="20577"/>
          <ac:spMkLst>
            <pc:docMk/>
            <pc:sldMk cId="4179430954" sldId="297"/>
            <ac:spMk id="43" creationId="{AE55A0F2-BE3D-40B5-8CE5-549756B4EF16}"/>
          </ac:spMkLst>
        </pc:spChg>
        <pc:spChg chg="mod">
          <ac:chgData name="Jennie Kerwin" userId="89cc6116eb6c0dac" providerId="LiveId" clId="{96EAC674-F7CB-4A1C-879C-9DE708156449}" dt="2020-04-07T10:52:38.245" v="28" actId="20577"/>
          <ac:spMkLst>
            <pc:docMk/>
            <pc:sldMk cId="4179430954" sldId="297"/>
            <ac:spMk id="46" creationId="{AE55A0F2-BE3D-40B5-8CE5-549756B4EF16}"/>
          </ac:spMkLst>
        </pc:spChg>
        <pc:grpChg chg="mod">
          <ac:chgData name="Jennie Kerwin" userId="89cc6116eb6c0dac" providerId="LiveId" clId="{96EAC674-F7CB-4A1C-879C-9DE708156449}" dt="2020-04-07T10:52:59.763" v="30" actId="1076"/>
          <ac:grpSpMkLst>
            <pc:docMk/>
            <pc:sldMk cId="4179430954" sldId="297"/>
            <ac:grpSpMk id="39" creationId="{7BB30A5C-334A-4DE7-8017-2D88CC0A727C}"/>
          </ac:grpSpMkLst>
        </pc:grpChg>
        <pc:grpChg chg="mod">
          <ac:chgData name="Jennie Kerwin" userId="89cc6116eb6c0dac" providerId="LiveId" clId="{96EAC674-F7CB-4A1C-879C-9DE708156449}" dt="2020-04-07T10:53:14.024" v="36" actId="1076"/>
          <ac:grpSpMkLst>
            <pc:docMk/>
            <pc:sldMk cId="4179430954" sldId="297"/>
            <ac:grpSpMk id="45" creationId="{642C735A-3929-4EEF-B8FA-E73A0C1B09B9}"/>
          </ac:grpSpMkLst>
        </pc:grpChg>
      </pc:sldChg>
      <pc:sldChg chg="del">
        <pc:chgData name="Jennie Kerwin" userId="89cc6116eb6c0dac" providerId="LiveId" clId="{96EAC674-F7CB-4A1C-879C-9DE708156449}" dt="2020-04-07T10:51:53.728" v="14" actId="2696"/>
        <pc:sldMkLst>
          <pc:docMk/>
          <pc:sldMk cId="1334686507" sldId="299"/>
        </pc:sldMkLst>
      </pc:sldChg>
      <pc:sldChg chg="del">
        <pc:chgData name="Jennie Kerwin" userId="89cc6116eb6c0dac" providerId="LiveId" clId="{96EAC674-F7CB-4A1C-879C-9DE708156449}" dt="2020-04-07T10:51:54.134" v="16" actId="2696"/>
        <pc:sldMkLst>
          <pc:docMk/>
          <pc:sldMk cId="181938418" sldId="300"/>
        </pc:sldMkLst>
      </pc:sldChg>
      <pc:sldChg chg="del">
        <pc:chgData name="Jennie Kerwin" userId="89cc6116eb6c0dac" providerId="LiveId" clId="{96EAC674-F7CB-4A1C-879C-9DE708156449}" dt="2020-04-07T10:51:54.696" v="19" actId="2696"/>
        <pc:sldMkLst>
          <pc:docMk/>
          <pc:sldMk cId="1764967489" sldId="301"/>
        </pc:sldMkLst>
      </pc:sldChg>
      <pc:sldChg chg="del">
        <pc:chgData name="Jennie Kerwin" userId="89cc6116eb6c0dac" providerId="LiveId" clId="{96EAC674-F7CB-4A1C-879C-9DE708156449}" dt="2020-04-07T10:51:54.898" v="20" actId="2696"/>
        <pc:sldMkLst>
          <pc:docMk/>
          <pc:sldMk cId="1284570485" sldId="302"/>
        </pc:sldMkLst>
      </pc:sldChg>
      <pc:sldChg chg="del">
        <pc:chgData name="Jennie Kerwin" userId="89cc6116eb6c0dac" providerId="LiveId" clId="{96EAC674-F7CB-4A1C-879C-9DE708156449}" dt="2020-04-07T10:51:47.689" v="3" actId="2696"/>
        <pc:sldMkLst>
          <pc:docMk/>
          <pc:sldMk cId="2131582177" sldId="303"/>
        </pc:sldMkLst>
      </pc:sldChg>
      <pc:sldChg chg="modSp modNotesTx">
        <pc:chgData name="Jennie Kerwin" userId="89cc6116eb6c0dac" providerId="LiveId" clId="{96EAC674-F7CB-4A1C-879C-9DE708156449}" dt="2020-04-07T10:52:22.297" v="26" actId="6549"/>
        <pc:sldMkLst>
          <pc:docMk/>
          <pc:sldMk cId="1127225232" sldId="305"/>
        </pc:sldMkLst>
        <pc:spChg chg="mod">
          <ac:chgData name="Jennie Kerwin" userId="89cc6116eb6c0dac" providerId="LiveId" clId="{96EAC674-F7CB-4A1C-879C-9DE708156449}" dt="2020-04-07T10:52:22.297" v="26" actId="6549"/>
          <ac:spMkLst>
            <pc:docMk/>
            <pc:sldMk cId="1127225232" sldId="305"/>
            <ac:spMk id="12" creationId="{B69677ED-5C54-4353-B94F-C526DD00205C}"/>
          </ac:spMkLst>
        </pc:spChg>
      </pc:sldChg>
      <pc:sldChg chg="del">
        <pc:chgData name="Jennie Kerwin" userId="89cc6116eb6c0dac" providerId="LiveId" clId="{96EAC674-F7CB-4A1C-879C-9DE708156449}" dt="2020-04-07T10:51:48.781" v="7" actId="2696"/>
        <pc:sldMkLst>
          <pc:docMk/>
          <pc:sldMk cId="3926788891" sldId="308"/>
        </pc:sldMkLst>
      </pc:sldChg>
      <pc:sldChg chg="del">
        <pc:chgData name="Jennie Kerwin" userId="89cc6116eb6c0dac" providerId="LiveId" clId="{96EAC674-F7CB-4A1C-879C-9DE708156449}" dt="2020-04-07T10:51:49.046" v="8" actId="2696"/>
        <pc:sldMkLst>
          <pc:docMk/>
          <pc:sldMk cId="2958220499" sldId="309"/>
        </pc:sldMkLst>
      </pc:sldChg>
      <pc:sldChg chg="del">
        <pc:chgData name="Jennie Kerwin" userId="89cc6116eb6c0dac" providerId="LiveId" clId="{96EAC674-F7CB-4A1C-879C-9DE708156449}" dt="2020-04-07T10:51:49.280" v="9" actId="2696"/>
        <pc:sldMkLst>
          <pc:docMk/>
          <pc:sldMk cId="2561978511" sldId="310"/>
        </pc:sldMkLst>
      </pc:sldChg>
      <pc:sldChg chg="del">
        <pc:chgData name="Jennie Kerwin" userId="89cc6116eb6c0dac" providerId="LiveId" clId="{96EAC674-F7CB-4A1C-879C-9DE708156449}" dt="2020-04-07T10:51:49.561" v="10" actId="2696"/>
        <pc:sldMkLst>
          <pc:docMk/>
          <pc:sldMk cId="1416721672" sldId="311"/>
        </pc:sldMkLst>
      </pc:sldChg>
      <pc:sldChg chg="del">
        <pc:chgData name="Jennie Kerwin" userId="89cc6116eb6c0dac" providerId="LiveId" clId="{96EAC674-F7CB-4A1C-879C-9DE708156449}" dt="2020-04-07T10:51:49.796" v="11" actId="2696"/>
        <pc:sldMkLst>
          <pc:docMk/>
          <pc:sldMk cId="3692070973" sldId="312"/>
        </pc:sldMkLst>
      </pc:sldChg>
      <pc:sldChg chg="del">
        <pc:chgData name="Jennie Kerwin" userId="89cc6116eb6c0dac" providerId="LiveId" clId="{96EAC674-F7CB-4A1C-879C-9DE708156449}" dt="2020-04-07T10:51:54.321" v="17" actId="2696"/>
        <pc:sldMkLst>
          <pc:docMk/>
          <pc:sldMk cId="1988112251" sldId="313"/>
        </pc:sldMkLst>
      </pc:sldChg>
      <pc:sldChg chg="del">
        <pc:chgData name="Jennie Kerwin" userId="89cc6116eb6c0dac" providerId="LiveId" clId="{96EAC674-F7CB-4A1C-879C-9DE708156449}" dt="2020-04-07T10:51:54.508" v="18" actId="2696"/>
        <pc:sldMkLst>
          <pc:docMk/>
          <pc:sldMk cId="3578825" sldId="314"/>
        </pc:sldMkLst>
      </pc:sldChg>
      <pc:sldChg chg="del">
        <pc:chgData name="Jennie Kerwin" userId="89cc6116eb6c0dac" providerId="LiveId" clId="{96EAC674-F7CB-4A1C-879C-9DE708156449}" dt="2020-04-07T10:51:56.241" v="23" actId="2696"/>
        <pc:sldMkLst>
          <pc:docMk/>
          <pc:sldMk cId="437101000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openxmlformats.org/officeDocument/2006/relationships/audio" Target="../media/media3.m4a"/><Relationship Id="rId10" Type="http://schemas.openxmlformats.org/officeDocument/2006/relationships/notesSlide" Target="../notesSlides/notesSlide1.xml"/><Relationship Id="rId4" Type="http://schemas.microsoft.com/office/2007/relationships/media" Target="../media/media3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microsoft.com/office/2007/relationships/media" Target="../media/media10.m4a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9.m4a"/><Relationship Id="rId11" Type="http://schemas.openxmlformats.org/officeDocument/2006/relationships/notesSlide" Target="../notesSlides/notesSlide2.xml"/><Relationship Id="rId5" Type="http://schemas.microsoft.com/office/2007/relationships/media" Target="../media/media8.m4a"/><Relationship Id="rId10" Type="http://schemas.openxmlformats.org/officeDocument/2006/relationships/slideLayout" Target="../slideLayouts/slideLayout12.xml"/><Relationship Id="rId4" Type="http://schemas.microsoft.com/office/2007/relationships/media" Target="../media/media7.m4a"/><Relationship Id="rId9" Type="http://schemas.microsoft.com/office/2007/relationships/media" Target="../media/media12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51" name="Right Triangle 50"/>
          <p:cNvSpPr/>
          <p:nvPr/>
        </p:nvSpPr>
        <p:spPr>
          <a:xfrm rot="7620000">
            <a:off x="1324300" y="4071121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2041687" y="3322800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4107858" y="251437"/>
            <a:ext cx="4197885" cy="1818492"/>
            <a:chOff x="4298496" y="3624595"/>
            <a:chExt cx="4197885" cy="1818492"/>
          </a:xfrm>
        </p:grpSpPr>
        <p:sp>
          <p:nvSpPr>
            <p:cNvPr id="40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3793759"/>
              <a:ext cx="4197885" cy="1649328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Some shapes are hidden behind the wall.</a:t>
              </a:r>
              <a:b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might they be?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337" y="3624595"/>
              <a:ext cx="391606" cy="84953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069842" y="155569"/>
            <a:ext cx="4578856" cy="2499860"/>
            <a:chOff x="975338" y="2154929"/>
            <a:chExt cx="4578856" cy="249986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975338" y="2727315"/>
              <a:ext cx="4578856" cy="192747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could the shape be?</a:t>
              </a:r>
              <a:b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is it 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107858" y="279067"/>
            <a:ext cx="4578856" cy="2454127"/>
            <a:chOff x="585746" y="2154929"/>
            <a:chExt cx="4441000" cy="2454127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585746" y="2659301"/>
              <a:ext cx="4441000" cy="194975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Let’s try another.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could the shape be?</a:t>
              </a:r>
              <a:b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is it 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1576554" y="3408236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gular Pentagon 54"/>
          <p:cNvSpPr>
            <a:spLocks noChangeAspect="1"/>
          </p:cNvSpPr>
          <p:nvPr/>
        </p:nvSpPr>
        <p:spPr>
          <a:xfrm>
            <a:off x="1339854" y="3408236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1394580" y="3664992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1595647" y="3648881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7A21B941-2AA3-4B32-BF15-73A8FD2AFA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 end="5377.52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54308" y="554715"/>
            <a:ext cx="609600" cy="609600"/>
          </a:xfrm>
          <a:prstGeom prst="rect">
            <a:avLst/>
          </a:prstGeom>
        </p:spPr>
      </p:pic>
      <p:pic>
        <p:nvPicPr>
          <p:cNvPr id="15" name="1a">
            <a:hlinkClick r:id="" action="ppaction://media"/>
            <a:extLst>
              <a:ext uri="{FF2B5EF4-FFF2-40B4-BE49-F238E27FC236}">
                <a16:creationId xmlns:a16="http://schemas.microsoft.com/office/drawing/2014/main" id="{7A9CCA19-7C85-4171-BA68-5053F1F0E1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49" end="1194.9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54308" y="1211537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1C05ACB3-AB60-49FD-933D-8962E9D34C6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05910" y="2621701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0B201088-5F84-48B4-936B-F8390F80A9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197" end="1905.818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2511" y="245339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25C471CA-95FD-4174-AC3A-6E71F74D54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02721" y="4368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8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3426 L 0.00521 -0.0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25347 L 0.00712 -0.386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9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8189" y="3436286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2092699" y="3672000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gular Pentagon 42"/>
          <p:cNvSpPr>
            <a:spLocks noChangeAspect="1"/>
          </p:cNvSpPr>
          <p:nvPr/>
        </p:nvSpPr>
        <p:spPr>
          <a:xfrm>
            <a:off x="6335300" y="3396684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/>
          <p:cNvSpPr>
            <a:spLocks noChangeAspect="1"/>
          </p:cNvSpPr>
          <p:nvPr/>
        </p:nvSpPr>
        <p:spPr>
          <a:xfrm>
            <a:off x="4274580" y="3834534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56698" y="940498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ight Triangle 45"/>
          <p:cNvSpPr/>
          <p:nvPr/>
        </p:nvSpPr>
        <p:spPr>
          <a:xfrm rot="7620000">
            <a:off x="2308482" y="1201639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02658" y="1258755"/>
            <a:ext cx="3984644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all the shapes! Can you name them all?</a:t>
            </a:r>
          </a:p>
        </p:txBody>
      </p:sp>
      <p:pic>
        <p:nvPicPr>
          <p:cNvPr id="13" name="lesson ender">
            <a:hlinkClick r:id="" action="ppaction://media"/>
            <a:extLst>
              <a:ext uri="{FF2B5EF4-FFF2-40B4-BE49-F238E27FC236}">
                <a16:creationId xmlns:a16="http://schemas.microsoft.com/office/drawing/2014/main" id="{6F2F6C19-89C4-4FE2-85C4-1424729F4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3296" y="504000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5110A-3889-47A8-8483-81D67466BF80}"/>
              </a:ext>
            </a:extLst>
          </p:cNvPr>
          <p:cNvSpPr txBox="1"/>
          <p:nvPr/>
        </p:nvSpPr>
        <p:spPr>
          <a:xfrm>
            <a:off x="414979" y="1436952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square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FDC047-EC1C-4601-B30D-F5606166F271}"/>
              </a:ext>
            </a:extLst>
          </p:cNvPr>
          <p:cNvSpPr txBox="1"/>
          <p:nvPr/>
        </p:nvSpPr>
        <p:spPr>
          <a:xfrm>
            <a:off x="3134278" y="1258755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triangle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AAB1A9-B748-4D55-BEDE-63CADF2BF96C}"/>
              </a:ext>
            </a:extLst>
          </p:cNvPr>
          <p:cNvSpPr txBox="1"/>
          <p:nvPr/>
        </p:nvSpPr>
        <p:spPr>
          <a:xfrm>
            <a:off x="568811" y="4195811"/>
            <a:ext cx="13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rectangle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152074-F0FF-4F06-A877-9E28A8A17CD4}"/>
              </a:ext>
            </a:extLst>
          </p:cNvPr>
          <p:cNvSpPr txBox="1"/>
          <p:nvPr/>
        </p:nvSpPr>
        <p:spPr>
          <a:xfrm>
            <a:off x="2439679" y="4437906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circle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3CDA24-4A3C-4786-B3E7-DE1C7C74FF56}"/>
              </a:ext>
            </a:extLst>
          </p:cNvPr>
          <p:cNvSpPr txBox="1"/>
          <p:nvPr/>
        </p:nvSpPr>
        <p:spPr>
          <a:xfrm>
            <a:off x="6993907" y="4335602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pentagon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F2DDF0-4103-4B48-864F-5F80F4A24830}"/>
              </a:ext>
            </a:extLst>
          </p:cNvPr>
          <p:cNvSpPr txBox="1"/>
          <p:nvPr/>
        </p:nvSpPr>
        <p:spPr>
          <a:xfrm>
            <a:off x="4691089" y="4485167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hexagon</a:t>
            </a:r>
          </a:p>
        </p:txBody>
      </p:sp>
      <p:pic>
        <p:nvPicPr>
          <p:cNvPr id="15" name="1">
            <a:hlinkClick r:id="" action="ppaction://media"/>
            <a:extLst>
              <a:ext uri="{FF2B5EF4-FFF2-40B4-BE49-F238E27FC236}">
                <a16:creationId xmlns:a16="http://schemas.microsoft.com/office/drawing/2014/main" id="{71E6F571-9217-4E0E-BC46-28908E5C74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01" end="1182.603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12364" y="338700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2DDB1244-9198-4509-A892-D5B0E5A9CA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930" end="813.75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89392" y="1132152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CD5F4E8B-2602-4950-A001-B87003B642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1174" end="765.7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25947" y="1892534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1304B2F9-ACBF-47D0-9F89-91146699B5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1347" end="939.82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48020" y="2763942"/>
            <a:ext cx="609600" cy="609600"/>
          </a:xfrm>
          <a:prstGeom prst="rect">
            <a:avLst/>
          </a:prstGeom>
        </p:spPr>
      </p:pic>
      <p:pic>
        <p:nvPicPr>
          <p:cNvPr id="25" name="5">
            <a:hlinkClick r:id="" action="ppaction://media"/>
            <a:extLst>
              <a:ext uri="{FF2B5EF4-FFF2-40B4-BE49-F238E27FC236}">
                <a16:creationId xmlns:a16="http://schemas.microsoft.com/office/drawing/2014/main" id="{1B52D59F-A0D5-4915-A298-0390AA70E8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861" end="773.11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4486" y="3655200"/>
            <a:ext cx="609600" cy="609600"/>
          </a:xfrm>
          <a:prstGeom prst="rect">
            <a:avLst/>
          </a:prstGeom>
        </p:spPr>
      </p:pic>
      <p:pic>
        <p:nvPicPr>
          <p:cNvPr id="39" name="6">
            <a:hlinkClick r:id="" action="ppaction://media"/>
            <a:extLst>
              <a:ext uri="{FF2B5EF4-FFF2-40B4-BE49-F238E27FC236}">
                <a16:creationId xmlns:a16="http://schemas.microsoft.com/office/drawing/2014/main" id="{10D931B2-FACE-4FFA-9E32-5BA86D2592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9">
                  <p14:trim st="1169" end="577.439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0507" y="4566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2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4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89</Words>
  <Application>Microsoft Office PowerPoint</Application>
  <PresentationFormat>On-screen Show (4:3)</PresentationFormat>
  <Paragraphs>20</Paragraphs>
  <Slides>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251</cp:revision>
  <dcterms:created xsi:type="dcterms:W3CDTF">2018-09-13T11:08:58Z</dcterms:created>
  <dcterms:modified xsi:type="dcterms:W3CDTF">2020-04-08T16:12:39Z</dcterms:modified>
</cp:coreProperties>
</file>