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97" r:id="rId2"/>
    <p:sldId id="312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7600"/>
    <a:srgbClr val="44D20F"/>
    <a:srgbClr val="6A25C5"/>
    <a:srgbClr val="44DB0F"/>
    <a:srgbClr val="85F45E"/>
    <a:srgbClr val="1F4E79"/>
    <a:srgbClr val="BDD7EE"/>
    <a:srgbClr val="E6E6E6"/>
    <a:srgbClr val="FFE699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24601C-1636-4B27-B960-52EEF5D2F4C0}" v="2" dt="2020-04-07T13:51:34.6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4249" autoAdjust="0"/>
  </p:normalViewPr>
  <p:slideViewPr>
    <p:cSldViewPr snapToGrid="0">
      <p:cViewPr varScale="1">
        <p:scale>
          <a:sx n="64" d="100"/>
          <a:sy n="64" d="100"/>
        </p:scale>
        <p:origin x="1026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Kerwin" userId="89cc6116eb6c0dac" providerId="LiveId" clId="{4E24601C-1636-4B27-B960-52EEF5D2F4C0}"/>
    <pc:docChg chg="custSel delSld modSld">
      <pc:chgData name="Jennie Kerwin" userId="89cc6116eb6c0dac" providerId="LiveId" clId="{4E24601C-1636-4B27-B960-52EEF5D2F4C0}" dt="2020-04-07T14:04:24.568" v="193" actId="14100"/>
      <pc:docMkLst>
        <pc:docMk/>
      </pc:docMkLst>
      <pc:sldChg chg="del">
        <pc:chgData name="Jennie Kerwin" userId="89cc6116eb6c0dac" providerId="LiveId" clId="{4E24601C-1636-4B27-B960-52EEF5D2F4C0}" dt="2020-04-07T13:49:11.953" v="8" actId="2696"/>
        <pc:sldMkLst>
          <pc:docMk/>
          <pc:sldMk cId="2047842423" sldId="279"/>
        </pc:sldMkLst>
      </pc:sldChg>
      <pc:sldChg chg="del">
        <pc:chgData name="Jennie Kerwin" userId="89cc6116eb6c0dac" providerId="LiveId" clId="{4E24601C-1636-4B27-B960-52EEF5D2F4C0}" dt="2020-04-07T13:49:45.913" v="25" actId="2696"/>
        <pc:sldMkLst>
          <pc:docMk/>
          <pc:sldMk cId="3262603198" sldId="280"/>
        </pc:sldMkLst>
      </pc:sldChg>
      <pc:sldChg chg="del">
        <pc:chgData name="Jennie Kerwin" userId="89cc6116eb6c0dac" providerId="LiveId" clId="{4E24601C-1636-4B27-B960-52EEF5D2F4C0}" dt="2020-04-07T13:49:05.713" v="1" actId="2696"/>
        <pc:sldMkLst>
          <pc:docMk/>
          <pc:sldMk cId="2754893100" sldId="284"/>
        </pc:sldMkLst>
      </pc:sldChg>
      <pc:sldChg chg="del">
        <pc:chgData name="Jennie Kerwin" userId="89cc6116eb6c0dac" providerId="LiveId" clId="{4E24601C-1636-4B27-B960-52EEF5D2F4C0}" dt="2020-04-07T13:49:06.072" v="2" actId="2696"/>
        <pc:sldMkLst>
          <pc:docMk/>
          <pc:sldMk cId="1450291885" sldId="285"/>
        </pc:sldMkLst>
      </pc:sldChg>
      <pc:sldChg chg="del">
        <pc:chgData name="Jennie Kerwin" userId="89cc6116eb6c0dac" providerId="LiveId" clId="{4E24601C-1636-4B27-B960-52EEF5D2F4C0}" dt="2020-04-07T13:49:06.836" v="3" actId="2696"/>
        <pc:sldMkLst>
          <pc:docMk/>
          <pc:sldMk cId="499201509" sldId="286"/>
        </pc:sldMkLst>
      </pc:sldChg>
      <pc:sldChg chg="del">
        <pc:chgData name="Jennie Kerwin" userId="89cc6116eb6c0dac" providerId="LiveId" clId="{4E24601C-1636-4B27-B960-52EEF5D2F4C0}" dt="2020-04-07T13:49:05.369" v="0" actId="2696"/>
        <pc:sldMkLst>
          <pc:docMk/>
          <pc:sldMk cId="2966993120" sldId="287"/>
        </pc:sldMkLst>
      </pc:sldChg>
      <pc:sldChg chg="del">
        <pc:chgData name="Jennie Kerwin" userId="89cc6116eb6c0dac" providerId="LiveId" clId="{4E24601C-1636-4B27-B960-52EEF5D2F4C0}" dt="2020-04-07T13:49:17.680" v="14" actId="2696"/>
        <pc:sldMkLst>
          <pc:docMk/>
          <pc:sldMk cId="2814342108" sldId="291"/>
        </pc:sldMkLst>
      </pc:sldChg>
      <pc:sldChg chg="del">
        <pc:chgData name="Jennie Kerwin" userId="89cc6116eb6c0dac" providerId="LiveId" clId="{4E24601C-1636-4B27-B960-52EEF5D2F4C0}" dt="2020-04-07T13:49:44.728" v="24" actId="2696"/>
        <pc:sldMkLst>
          <pc:docMk/>
          <pc:sldMk cId="2301054678" sldId="292"/>
        </pc:sldMkLst>
      </pc:sldChg>
      <pc:sldChg chg="del">
        <pc:chgData name="Jennie Kerwin" userId="89cc6116eb6c0dac" providerId="LiveId" clId="{4E24601C-1636-4B27-B960-52EEF5D2F4C0}" dt="2020-04-07T13:49:30.809" v="17" actId="2696"/>
        <pc:sldMkLst>
          <pc:docMk/>
          <pc:sldMk cId="1415910735" sldId="293"/>
        </pc:sldMkLst>
      </pc:sldChg>
      <pc:sldChg chg="del">
        <pc:chgData name="Jennie Kerwin" userId="89cc6116eb6c0dac" providerId="LiveId" clId="{4E24601C-1636-4B27-B960-52EEF5D2F4C0}" dt="2020-04-07T13:49:18.476" v="15" actId="2696"/>
        <pc:sldMkLst>
          <pc:docMk/>
          <pc:sldMk cId="915423525" sldId="294"/>
        </pc:sldMkLst>
      </pc:sldChg>
      <pc:sldChg chg="del">
        <pc:chgData name="Jennie Kerwin" userId="89cc6116eb6c0dac" providerId="LiveId" clId="{4E24601C-1636-4B27-B960-52EEF5D2F4C0}" dt="2020-04-07T13:49:09.862" v="7" actId="2696"/>
        <pc:sldMkLst>
          <pc:docMk/>
          <pc:sldMk cId="208006167" sldId="295"/>
        </pc:sldMkLst>
      </pc:sldChg>
      <pc:sldChg chg="delSp modSp delAnim">
        <pc:chgData name="Jennie Kerwin" userId="89cc6116eb6c0dac" providerId="LiveId" clId="{4E24601C-1636-4B27-B960-52EEF5D2F4C0}" dt="2020-04-07T13:52:18.666" v="91" actId="6549"/>
        <pc:sldMkLst>
          <pc:docMk/>
          <pc:sldMk cId="4054490092" sldId="297"/>
        </pc:sldMkLst>
        <pc:spChg chg="mod">
          <ac:chgData name="Jennie Kerwin" userId="89cc6116eb6c0dac" providerId="LiveId" clId="{4E24601C-1636-4B27-B960-52EEF5D2F4C0}" dt="2020-04-07T13:50:46.317" v="28" actId="6549"/>
          <ac:spMkLst>
            <pc:docMk/>
            <pc:sldMk cId="4054490092" sldId="297"/>
            <ac:spMk id="12" creationId="{B69677ED-5C54-4353-B94F-C526DD00205C}"/>
          </ac:spMkLst>
        </pc:spChg>
        <pc:spChg chg="del">
          <ac:chgData name="Jennie Kerwin" userId="89cc6116eb6c0dac" providerId="LiveId" clId="{4E24601C-1636-4B27-B960-52EEF5D2F4C0}" dt="2020-04-07T13:51:01.437" v="29" actId="478"/>
          <ac:spMkLst>
            <pc:docMk/>
            <pc:sldMk cId="4054490092" sldId="297"/>
            <ac:spMk id="50" creationId="{CD2579CE-2DB8-4F93-8ECD-0E9BF715B235}"/>
          </ac:spMkLst>
        </pc:spChg>
        <pc:spChg chg="mod">
          <ac:chgData name="Jennie Kerwin" userId="89cc6116eb6c0dac" providerId="LiveId" clId="{4E24601C-1636-4B27-B960-52EEF5D2F4C0}" dt="2020-04-07T13:52:18.666" v="91" actId="6549"/>
          <ac:spMkLst>
            <pc:docMk/>
            <pc:sldMk cId="4054490092" sldId="297"/>
            <ac:spMk id="53" creationId="{CD2579CE-2DB8-4F93-8ECD-0E9BF715B235}"/>
          </ac:spMkLst>
        </pc:spChg>
        <pc:spChg chg="mod">
          <ac:chgData name="Jennie Kerwin" userId="89cc6116eb6c0dac" providerId="LiveId" clId="{4E24601C-1636-4B27-B960-52EEF5D2F4C0}" dt="2020-04-07T13:51:39.589" v="74" actId="1076"/>
          <ac:spMkLst>
            <pc:docMk/>
            <pc:sldMk cId="4054490092" sldId="297"/>
            <ac:spMk id="54" creationId="{CD2579CE-2DB8-4F93-8ECD-0E9BF715B235}"/>
          </ac:spMkLst>
        </pc:spChg>
        <pc:grpChg chg="mod">
          <ac:chgData name="Jennie Kerwin" userId="89cc6116eb6c0dac" providerId="LiveId" clId="{4E24601C-1636-4B27-B960-52EEF5D2F4C0}" dt="2020-04-07T13:51:37.965" v="73" actId="1076"/>
          <ac:grpSpMkLst>
            <pc:docMk/>
            <pc:sldMk cId="4054490092" sldId="297"/>
            <ac:grpSpMk id="3" creationId="{00000000-0000-0000-0000-000000000000}"/>
          </ac:grpSpMkLst>
        </pc:grpChg>
        <pc:picChg chg="mod">
          <ac:chgData name="Jennie Kerwin" userId="89cc6116eb6c0dac" providerId="LiveId" clId="{4E24601C-1636-4B27-B960-52EEF5D2F4C0}" dt="2020-04-07T13:51:44.628" v="75" actId="1076"/>
          <ac:picMkLst>
            <pc:docMk/>
            <pc:sldMk cId="4054490092" sldId="297"/>
            <ac:picMk id="52" creationId="{00000000-0000-0000-0000-000000000000}"/>
          </ac:picMkLst>
        </pc:picChg>
      </pc:sldChg>
      <pc:sldChg chg="del">
        <pc:chgData name="Jennie Kerwin" userId="89cc6116eb6c0dac" providerId="LiveId" clId="{4E24601C-1636-4B27-B960-52EEF5D2F4C0}" dt="2020-04-07T13:49:29.358" v="16" actId="2696"/>
        <pc:sldMkLst>
          <pc:docMk/>
          <pc:sldMk cId="3431096601" sldId="299"/>
        </pc:sldMkLst>
      </pc:sldChg>
      <pc:sldChg chg="del">
        <pc:chgData name="Jennie Kerwin" userId="89cc6116eb6c0dac" providerId="LiveId" clId="{4E24601C-1636-4B27-B960-52EEF5D2F4C0}" dt="2020-04-07T13:49:43.713" v="23" actId="2696"/>
        <pc:sldMkLst>
          <pc:docMk/>
          <pc:sldMk cId="3115563978" sldId="302"/>
        </pc:sldMkLst>
      </pc:sldChg>
      <pc:sldChg chg="del">
        <pc:chgData name="Jennie Kerwin" userId="89cc6116eb6c0dac" providerId="LiveId" clId="{4E24601C-1636-4B27-B960-52EEF5D2F4C0}" dt="2020-04-07T13:49:07.351" v="4" actId="2696"/>
        <pc:sldMkLst>
          <pc:docMk/>
          <pc:sldMk cId="3757219134" sldId="303"/>
        </pc:sldMkLst>
      </pc:sldChg>
      <pc:sldChg chg="del">
        <pc:chgData name="Jennie Kerwin" userId="89cc6116eb6c0dac" providerId="LiveId" clId="{4E24601C-1636-4B27-B960-52EEF5D2F4C0}" dt="2020-04-07T13:49:08.848" v="6" actId="2696"/>
        <pc:sldMkLst>
          <pc:docMk/>
          <pc:sldMk cId="1540320898" sldId="304"/>
        </pc:sldMkLst>
      </pc:sldChg>
      <pc:sldChg chg="del">
        <pc:chgData name="Jennie Kerwin" userId="89cc6116eb6c0dac" providerId="LiveId" clId="{4E24601C-1636-4B27-B960-52EEF5D2F4C0}" dt="2020-04-07T13:49:08.006" v="5" actId="2696"/>
        <pc:sldMkLst>
          <pc:docMk/>
          <pc:sldMk cId="4051225380" sldId="305"/>
        </pc:sldMkLst>
      </pc:sldChg>
      <pc:sldChg chg="del">
        <pc:chgData name="Jennie Kerwin" userId="89cc6116eb6c0dac" providerId="LiveId" clId="{4E24601C-1636-4B27-B960-52EEF5D2F4C0}" dt="2020-04-07T13:49:15.308" v="10" actId="2696"/>
        <pc:sldMkLst>
          <pc:docMk/>
          <pc:sldMk cId="819984708" sldId="306"/>
        </pc:sldMkLst>
      </pc:sldChg>
      <pc:sldChg chg="del">
        <pc:chgData name="Jennie Kerwin" userId="89cc6116eb6c0dac" providerId="LiveId" clId="{4E24601C-1636-4B27-B960-52EEF5D2F4C0}" dt="2020-04-07T13:49:15.823" v="11" actId="2696"/>
        <pc:sldMkLst>
          <pc:docMk/>
          <pc:sldMk cId="3700133441" sldId="308"/>
        </pc:sldMkLst>
      </pc:sldChg>
      <pc:sldChg chg="del">
        <pc:chgData name="Jennie Kerwin" userId="89cc6116eb6c0dac" providerId="LiveId" clId="{4E24601C-1636-4B27-B960-52EEF5D2F4C0}" dt="2020-04-07T13:49:34.195" v="20" actId="2696"/>
        <pc:sldMkLst>
          <pc:docMk/>
          <pc:sldMk cId="2937032909" sldId="309"/>
        </pc:sldMkLst>
      </pc:sldChg>
      <pc:sldChg chg="del">
        <pc:chgData name="Jennie Kerwin" userId="89cc6116eb6c0dac" providerId="LiveId" clId="{4E24601C-1636-4B27-B960-52EEF5D2F4C0}" dt="2020-04-07T13:49:12.889" v="9" actId="2696"/>
        <pc:sldMkLst>
          <pc:docMk/>
          <pc:sldMk cId="3556155576" sldId="310"/>
        </pc:sldMkLst>
      </pc:sldChg>
      <pc:sldChg chg="del">
        <pc:chgData name="Jennie Kerwin" userId="89cc6116eb6c0dac" providerId="LiveId" clId="{4E24601C-1636-4B27-B960-52EEF5D2F4C0}" dt="2020-04-07T13:49:16.384" v="12" actId="2696"/>
        <pc:sldMkLst>
          <pc:docMk/>
          <pc:sldMk cId="775368881" sldId="311"/>
        </pc:sldMkLst>
      </pc:sldChg>
      <pc:sldChg chg="modSp modNotesTx">
        <pc:chgData name="Jennie Kerwin" userId="89cc6116eb6c0dac" providerId="LiveId" clId="{4E24601C-1636-4B27-B960-52EEF5D2F4C0}" dt="2020-04-07T14:04:24.568" v="193" actId="14100"/>
        <pc:sldMkLst>
          <pc:docMk/>
          <pc:sldMk cId="896132252" sldId="312"/>
        </pc:sldMkLst>
        <pc:spChg chg="mod">
          <ac:chgData name="Jennie Kerwin" userId="89cc6116eb6c0dac" providerId="LiveId" clId="{4E24601C-1636-4B27-B960-52EEF5D2F4C0}" dt="2020-04-07T13:52:04.531" v="76" actId="6549"/>
          <ac:spMkLst>
            <pc:docMk/>
            <pc:sldMk cId="896132252" sldId="312"/>
            <ac:spMk id="12" creationId="{B69677ED-5C54-4353-B94F-C526DD00205C}"/>
          </ac:spMkLst>
        </pc:spChg>
        <pc:spChg chg="mod">
          <ac:chgData name="Jennie Kerwin" userId="89cc6116eb6c0dac" providerId="LiveId" clId="{4E24601C-1636-4B27-B960-52EEF5D2F4C0}" dt="2020-04-07T14:04:24.568" v="193" actId="14100"/>
          <ac:spMkLst>
            <pc:docMk/>
            <pc:sldMk cId="896132252" sldId="312"/>
            <ac:spMk id="50" creationId="{CD2579CE-2DB8-4F93-8ECD-0E9BF715B235}"/>
          </ac:spMkLst>
        </pc:spChg>
      </pc:sldChg>
      <pc:sldChg chg="del">
        <pc:chgData name="Jennie Kerwin" userId="89cc6116eb6c0dac" providerId="LiveId" clId="{4E24601C-1636-4B27-B960-52EEF5D2F4C0}" dt="2020-04-07T13:49:31.698" v="18" actId="2696"/>
        <pc:sldMkLst>
          <pc:docMk/>
          <pc:sldMk cId="2018743089" sldId="313"/>
        </pc:sldMkLst>
      </pc:sldChg>
      <pc:sldChg chg="del">
        <pc:chgData name="Jennie Kerwin" userId="89cc6116eb6c0dac" providerId="LiveId" clId="{4E24601C-1636-4B27-B960-52EEF5D2F4C0}" dt="2020-04-07T13:49:33.290" v="19" actId="2696"/>
        <pc:sldMkLst>
          <pc:docMk/>
          <pc:sldMk cId="112007996" sldId="314"/>
        </pc:sldMkLst>
      </pc:sldChg>
      <pc:sldChg chg="del">
        <pc:chgData name="Jennie Kerwin" userId="89cc6116eb6c0dac" providerId="LiveId" clId="{4E24601C-1636-4B27-B960-52EEF5D2F4C0}" dt="2020-04-07T13:49:17.039" v="13" actId="2696"/>
        <pc:sldMkLst>
          <pc:docMk/>
          <pc:sldMk cId="2264606671" sldId="315"/>
        </pc:sldMkLst>
      </pc:sldChg>
      <pc:sldChg chg="del">
        <pc:chgData name="Jennie Kerwin" userId="89cc6116eb6c0dac" providerId="LiveId" clId="{4E24601C-1636-4B27-B960-52EEF5D2F4C0}" dt="2020-04-07T13:49:46.834" v="26" actId="2696"/>
        <pc:sldMkLst>
          <pc:docMk/>
          <pc:sldMk cId="1059093737" sldId="316"/>
        </pc:sldMkLst>
      </pc:sldChg>
      <pc:sldChg chg="del">
        <pc:chgData name="Jennie Kerwin" userId="89cc6116eb6c0dac" providerId="LiveId" clId="{4E24601C-1636-4B27-B960-52EEF5D2F4C0}" dt="2020-04-07T13:49:37.300" v="21" actId="2696"/>
        <pc:sldMkLst>
          <pc:docMk/>
          <pc:sldMk cId="3559864722" sldId="320"/>
        </pc:sldMkLst>
      </pc:sldChg>
      <pc:sldChg chg="del">
        <pc:chgData name="Jennie Kerwin" userId="89cc6116eb6c0dac" providerId="LiveId" clId="{4E24601C-1636-4B27-B960-52EEF5D2F4C0}" dt="2020-04-07T13:49:40.685" v="22" actId="2696"/>
        <pc:sldMkLst>
          <pc:docMk/>
          <pc:sldMk cId="85977294" sldId="32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033F2FC-ABF7-43BB-9A3D-BFB6EA8CAC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27D422-7296-483A-BF4B-17DD34035E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B3F3D-CC11-4BE5-836A-D4CFC3E3D37B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70AE8C-F872-4293-914D-247417CC1A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261A6-15F8-4C1D-8A1F-8754606A08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866E2-BABA-4B96-BC6D-57EDA7FD94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277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09/04/2020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2537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8372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2537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8372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maths/year-4-maths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E74C35-0D8D-4564-B1B9-3F40D665E79C}"/>
              </a:ext>
            </a:extLst>
          </p:cNvPr>
          <p:cNvSpPr/>
          <p:nvPr userDrawn="1"/>
        </p:nvSpPr>
        <p:spPr>
          <a:xfrm>
            <a:off x="810410" y="6390463"/>
            <a:ext cx="179953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200" b="0" dirty="0">
                <a:solidFill>
                  <a:srgbClr val="EA7600"/>
                </a:solidFill>
              </a:rPr>
              <a:t>© </a:t>
            </a:r>
            <a:r>
              <a:rPr lang="en-GB" sz="1300" b="0" dirty="0">
                <a:solidFill>
                  <a:srgbClr val="EA7600"/>
                </a:solidFill>
                <a:hlinkClick r:id="rId3"/>
              </a:rPr>
              <a:t>hamilton-trust.org.uk</a:t>
            </a:r>
            <a:endParaRPr lang="en-GB" sz="1300" b="0" dirty="0">
              <a:solidFill>
                <a:srgbClr val="EA7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F2F2F2"/>
            </a:gs>
            <a:gs pos="0">
              <a:srgbClr val="FFF2CC"/>
            </a:gs>
            <a:gs pos="100000">
              <a:srgbClr val="FFE6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microsoft.com/office/2007/relationships/media" Target="../media/media2.m4a"/><Relationship Id="rId7" Type="http://schemas.openxmlformats.org/officeDocument/2006/relationships/slideLayout" Target="../slideLayouts/slideLayout1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audio" Target="../media/media4.m4a"/><Relationship Id="rId5" Type="http://schemas.microsoft.com/office/2007/relationships/media" Target="../media/media4.m4a"/><Relationship Id="rId10" Type="http://schemas.openxmlformats.org/officeDocument/2006/relationships/image" Target="../media/image3.png"/><Relationship Id="rId4" Type="http://schemas.microsoft.com/office/2007/relationships/media" Target="../media/media3.m4a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7" Type="http://schemas.openxmlformats.org/officeDocument/2006/relationships/image" Target="../media/image3.png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6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hamilton trust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8" name="AutoShape 4" descr="Image result for hamilton trust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9" name="AutoShape 8" descr="Image result for hamilton trust"/>
          <p:cNvSpPr>
            <a:spLocks noChangeAspect="1" noChangeArrowheads="1"/>
          </p:cNvSpPr>
          <p:nvPr/>
        </p:nvSpPr>
        <p:spPr bwMode="auto">
          <a:xfrm>
            <a:off x="345281" y="9775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Order and compare 3-digit numbers, place on an empty number line; Find a number between two 3-digit numbers. </a:t>
            </a:r>
          </a:p>
        </p:txBody>
      </p:sp>
      <p:sp>
        <p:nvSpPr>
          <p:cNvPr id="11" name="AutoShape 2" descr="Image result for hamilton trust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13" name="AutoShape 4" descr="Image result for hamilton trust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14" name="AutoShape 8" descr="Image result for hamilton trust"/>
          <p:cNvSpPr>
            <a:spLocks noChangeAspect="1" noChangeArrowheads="1"/>
          </p:cNvSpPr>
          <p:nvPr/>
        </p:nvSpPr>
        <p:spPr bwMode="auto">
          <a:xfrm>
            <a:off x="345281" y="9775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15" name="Rectangle 14"/>
          <p:cNvSpPr/>
          <p:nvPr/>
        </p:nvSpPr>
        <p:spPr>
          <a:xfrm>
            <a:off x="92847" y="936000"/>
            <a:ext cx="8979093" cy="8867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71219" y="1226048"/>
            <a:ext cx="875676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15643" y="1116000"/>
            <a:ext cx="357" cy="236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856075" y="1115999"/>
            <a:ext cx="0" cy="236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4800" y="1260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496001" y="126000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1000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4535150" y="1224000"/>
            <a:ext cx="0" cy="108000"/>
          </a:xfrm>
          <a:prstGeom prst="line">
            <a:avLst/>
          </a:prstGeom>
          <a:ln w="285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262400" y="126000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500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2807150" y="1224000"/>
            <a:ext cx="0" cy="108000"/>
          </a:xfrm>
          <a:prstGeom prst="line">
            <a:avLst/>
          </a:prstGeom>
          <a:ln w="285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538000" y="126000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300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6264000" y="1224000"/>
            <a:ext cx="0" cy="108000"/>
          </a:xfrm>
          <a:prstGeom prst="line">
            <a:avLst/>
          </a:prstGeom>
          <a:ln w="285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080000" y="1224000"/>
            <a:ext cx="0" cy="108000"/>
          </a:xfrm>
          <a:prstGeom prst="line">
            <a:avLst/>
          </a:prstGeom>
          <a:ln w="285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868800" y="126000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800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7128000" y="1224000"/>
            <a:ext cx="0" cy="108000"/>
          </a:xfrm>
          <a:prstGeom prst="line">
            <a:avLst/>
          </a:prstGeom>
          <a:ln w="285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402000" y="126000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400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7992000" y="1224000"/>
            <a:ext cx="0" cy="108000"/>
          </a:xfrm>
          <a:prstGeom prst="line">
            <a:avLst/>
          </a:prstGeom>
          <a:ln w="285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137200" y="126000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600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5400000" y="1224000"/>
            <a:ext cx="0" cy="108000"/>
          </a:xfrm>
          <a:prstGeom prst="line">
            <a:avLst/>
          </a:prstGeom>
          <a:ln w="285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740000" y="126000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900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10000" y="126000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100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1944000" y="1224000"/>
            <a:ext cx="0" cy="108000"/>
          </a:xfrm>
          <a:prstGeom prst="line">
            <a:avLst/>
          </a:prstGeom>
          <a:ln w="285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672000" y="1224000"/>
            <a:ext cx="0" cy="108000"/>
          </a:xfrm>
          <a:prstGeom prst="line">
            <a:avLst/>
          </a:prstGeom>
          <a:ln w="285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681200" y="126000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200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94000" y="126000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700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296000" y="151200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153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1537200" y="1224000"/>
            <a:ext cx="0" cy="324000"/>
          </a:xfrm>
          <a:prstGeom prst="line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480000" y="151200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756</a:t>
            </a: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6746400" y="1224000"/>
            <a:ext cx="0" cy="324000"/>
          </a:xfrm>
          <a:prstGeom prst="line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230981" y="2371210"/>
            <a:ext cx="4491012" cy="1295422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play</a:t>
            </a:r>
          </a:p>
          <a:p>
            <a:pPr algn="ctr"/>
            <a:r>
              <a:rPr lang="en-GB" sz="2000" b="1" i="1" dirty="0">
                <a:solidFill>
                  <a:srgbClr val="253746"/>
                </a:solidFill>
              </a:rPr>
              <a:t>Lowest, Highest, In-between</a:t>
            </a:r>
          </a:p>
          <a:p>
            <a:pPr algn="ctr"/>
            <a:r>
              <a:rPr lang="en-GB" sz="2000" b="1" dirty="0">
                <a:solidFill>
                  <a:srgbClr val="253746"/>
                </a:solidFill>
              </a:rPr>
              <a:t>on a 0-1000 line...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019371" y="2278151"/>
            <a:ext cx="3836704" cy="1820570"/>
            <a:chOff x="5400000" y="3047364"/>
            <a:chExt cx="3836704" cy="1820570"/>
          </a:xfrm>
        </p:grpSpPr>
        <p:sp>
          <p:nvSpPr>
            <p:cNvPr id="53" name="Speech Bubble: Rectangle with Corners Rounded 10">
              <a:extLst>
                <a:ext uri="{FF2B5EF4-FFF2-40B4-BE49-F238E27FC236}">
                  <a16:creationId xmlns:a16="http://schemas.microsoft.com/office/drawing/2014/main" id="{CD2579CE-2DB8-4F93-8ECD-0E9BF715B235}"/>
                </a:ext>
              </a:extLst>
            </p:cNvPr>
            <p:cNvSpPr/>
            <p:nvPr/>
          </p:nvSpPr>
          <p:spPr>
            <a:xfrm>
              <a:off x="5400000" y="3364200"/>
              <a:ext cx="3836704" cy="1503734"/>
            </a:xfrm>
            <a:prstGeom prst="wedgeEllipseCallout">
              <a:avLst>
                <a:gd name="adj1" fmla="val -50792"/>
                <a:gd name="adj2" fmla="val -61248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253746"/>
                  </a:solidFill>
                </a:rPr>
                <a:t>Our first two numbers are </a:t>
              </a:r>
              <a:r>
                <a:rPr lang="en-GB" sz="2000" b="1" dirty="0">
                  <a:solidFill>
                    <a:srgbClr val="C00000"/>
                  </a:solidFill>
                </a:rPr>
                <a:t>153</a:t>
              </a:r>
              <a:r>
                <a:rPr lang="en-GB" sz="2000" b="1" dirty="0">
                  <a:solidFill>
                    <a:srgbClr val="253746"/>
                  </a:solidFill>
                </a:rPr>
                <a:t> and </a:t>
              </a:r>
              <a:r>
                <a:rPr lang="en-GB" sz="2000" b="1" dirty="0">
                  <a:solidFill>
                    <a:srgbClr val="C00000"/>
                  </a:solidFill>
                </a:rPr>
                <a:t>756</a:t>
              </a:r>
              <a:r>
                <a:rPr lang="en-GB" sz="2000" b="1" dirty="0">
                  <a:solidFill>
                    <a:srgbClr val="253746"/>
                  </a:solidFill>
                </a:rPr>
                <a:t>.</a:t>
              </a:r>
              <a:br>
                <a:rPr lang="en-GB" sz="2000" b="1" dirty="0">
                  <a:solidFill>
                    <a:srgbClr val="253746"/>
                  </a:solidFill>
                </a:rPr>
              </a:br>
              <a:r>
                <a:rPr lang="en-GB" sz="2000" b="1" dirty="0">
                  <a:solidFill>
                    <a:srgbClr val="253746"/>
                  </a:solidFill>
                </a:rPr>
                <a:t>Where will </a:t>
              </a:r>
              <a:r>
                <a:rPr lang="en-GB" sz="2000" b="1" dirty="0">
                  <a:solidFill>
                    <a:srgbClr val="C00000"/>
                  </a:solidFill>
                </a:rPr>
                <a:t>153 </a:t>
              </a:r>
              <a:r>
                <a:rPr lang="en-GB" sz="2000" b="1" dirty="0">
                  <a:solidFill>
                    <a:srgbClr val="253746"/>
                  </a:solidFill>
                </a:rPr>
                <a:t>and </a:t>
              </a:r>
              <a:r>
                <a:rPr lang="en-GB" sz="2000" b="1" dirty="0">
                  <a:solidFill>
                    <a:srgbClr val="C00000"/>
                  </a:solidFill>
                </a:rPr>
                <a:t>756</a:t>
              </a:r>
              <a:r>
                <a:rPr lang="en-GB" sz="2000" b="1" dirty="0">
                  <a:solidFill>
                    <a:srgbClr val="253746"/>
                  </a:solidFill>
                </a:rPr>
                <a:t> go on this line?</a:t>
              </a:r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55267" y="3047364"/>
              <a:ext cx="988324" cy="5164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4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2478439" y="4663690"/>
            <a:ext cx="4207907" cy="871173"/>
          </a:xfrm>
          <a:prstGeom prst="wedgeEllipseCallout">
            <a:avLst>
              <a:gd name="adj1" fmla="val 57861"/>
              <a:gd name="adj2" fmla="val -59190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Those are our </a:t>
            </a:r>
            <a:r>
              <a:rPr lang="en-GB" sz="2000" b="1" dirty="0">
                <a:solidFill>
                  <a:srgbClr val="C00000"/>
                </a:solidFill>
              </a:rPr>
              <a:t>lowest </a:t>
            </a:r>
            <a:r>
              <a:rPr lang="en-GB" sz="2000" b="1" dirty="0">
                <a:solidFill>
                  <a:srgbClr val="253746"/>
                </a:solidFill>
              </a:rPr>
              <a:t>and </a:t>
            </a:r>
            <a:r>
              <a:rPr lang="en-GB" sz="2000" b="1" dirty="0">
                <a:solidFill>
                  <a:srgbClr val="C00000"/>
                </a:solidFill>
              </a:rPr>
              <a:t>highest </a:t>
            </a:r>
            <a:r>
              <a:rPr lang="en-GB" sz="2000" b="1" dirty="0">
                <a:solidFill>
                  <a:srgbClr val="253746"/>
                </a:solidFill>
              </a:rPr>
              <a:t>numbers...</a:t>
            </a:r>
          </a:p>
        </p:txBody>
      </p:sp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A6E5B8E9-3F6E-4E4D-8AA8-26DB319EBC3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12" end="700.5555000000001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866786" y="253603"/>
            <a:ext cx="609600" cy="609600"/>
          </a:xfrm>
          <a:prstGeom prst="rect">
            <a:avLst/>
          </a:prstGeom>
        </p:spPr>
      </p:pic>
      <p:pic>
        <p:nvPicPr>
          <p:cNvPr id="5" name="2">
            <a:hlinkClick r:id="" action="ppaction://media"/>
            <a:extLst>
              <a:ext uri="{FF2B5EF4-FFF2-40B4-BE49-F238E27FC236}">
                <a16:creationId xmlns:a16="http://schemas.microsoft.com/office/drawing/2014/main" id="{A3BE15ED-0435-4A47-B7F3-547B1E09291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015" end="1565.8231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876154" y="1332000"/>
            <a:ext cx="609600" cy="609600"/>
          </a:xfrm>
          <a:prstGeom prst="rect">
            <a:avLst/>
          </a:prstGeom>
        </p:spPr>
      </p:pic>
      <p:pic>
        <p:nvPicPr>
          <p:cNvPr id="6" name="3">
            <a:hlinkClick r:id="" action="ppaction://media"/>
            <a:extLst>
              <a:ext uri="{FF2B5EF4-FFF2-40B4-BE49-F238E27FC236}">
                <a16:creationId xmlns:a16="http://schemas.microsoft.com/office/drawing/2014/main" id="{FA3E9BFB-4E19-404D-B1A0-DE63167570B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927" end="465.1224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37901" y="3124200"/>
            <a:ext cx="609600" cy="609600"/>
          </a:xfrm>
          <a:prstGeom prst="rect">
            <a:avLst/>
          </a:prstGeom>
        </p:spPr>
      </p:pic>
      <p:pic>
        <p:nvPicPr>
          <p:cNvPr id="43" name="2a">
            <a:hlinkClick r:id="" action="ppaction://media"/>
            <a:extLst>
              <a:ext uri="{FF2B5EF4-FFF2-40B4-BE49-F238E27FC236}">
                <a16:creationId xmlns:a16="http://schemas.microsoft.com/office/drawing/2014/main" id="{5873AEF5-3054-4BF2-8C08-317855356A9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810931" y="21850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9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4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213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213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6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711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115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5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39" grpId="0"/>
      <p:bldP spid="41" grpId="0"/>
      <p:bldP spid="49" grpId="0" animBg="1"/>
      <p:bldP spid="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hamilton trust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8" name="AutoShape 4" descr="Image result for hamilton trust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9" name="AutoShape 8" descr="Image result for hamilton trust"/>
          <p:cNvSpPr>
            <a:spLocks noChangeAspect="1" noChangeArrowheads="1"/>
          </p:cNvSpPr>
          <p:nvPr/>
        </p:nvSpPr>
        <p:spPr bwMode="auto">
          <a:xfrm>
            <a:off x="345281" y="9775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Order and compare 3-digit numbers, place on an empty number line; Find a number between two 3-digit numbers. </a:t>
            </a:r>
          </a:p>
        </p:txBody>
      </p:sp>
      <p:sp>
        <p:nvSpPr>
          <p:cNvPr id="11" name="AutoShape 2" descr="Image result for hamilton trust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13" name="AutoShape 4" descr="Image result for hamilton trust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14" name="AutoShape 8" descr="Image result for hamilton trust"/>
          <p:cNvSpPr>
            <a:spLocks noChangeAspect="1" noChangeArrowheads="1"/>
          </p:cNvSpPr>
          <p:nvPr/>
        </p:nvSpPr>
        <p:spPr bwMode="auto">
          <a:xfrm>
            <a:off x="345281" y="9775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15" name="Rectangle 14"/>
          <p:cNvSpPr/>
          <p:nvPr/>
        </p:nvSpPr>
        <p:spPr>
          <a:xfrm>
            <a:off x="92847" y="936000"/>
            <a:ext cx="8979093" cy="8867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71219" y="1226048"/>
            <a:ext cx="875676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15643" y="1116000"/>
            <a:ext cx="357" cy="236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856075" y="1115999"/>
            <a:ext cx="0" cy="236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4800" y="1260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496001" y="126000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1000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4535150" y="1224000"/>
            <a:ext cx="0" cy="108000"/>
          </a:xfrm>
          <a:prstGeom prst="line">
            <a:avLst/>
          </a:prstGeom>
          <a:ln w="285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262400" y="126000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500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2807150" y="1224000"/>
            <a:ext cx="0" cy="108000"/>
          </a:xfrm>
          <a:prstGeom prst="line">
            <a:avLst/>
          </a:prstGeom>
          <a:ln w="285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538000" y="126000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300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6264000" y="1224000"/>
            <a:ext cx="0" cy="108000"/>
          </a:xfrm>
          <a:prstGeom prst="line">
            <a:avLst/>
          </a:prstGeom>
          <a:ln w="285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080000" y="1224000"/>
            <a:ext cx="0" cy="108000"/>
          </a:xfrm>
          <a:prstGeom prst="line">
            <a:avLst/>
          </a:prstGeom>
          <a:ln w="285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868800" y="126000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800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7128000" y="1224000"/>
            <a:ext cx="0" cy="108000"/>
          </a:xfrm>
          <a:prstGeom prst="line">
            <a:avLst/>
          </a:prstGeom>
          <a:ln w="285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402000" y="126000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400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7992000" y="1224000"/>
            <a:ext cx="0" cy="108000"/>
          </a:xfrm>
          <a:prstGeom prst="line">
            <a:avLst/>
          </a:prstGeom>
          <a:ln w="285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137200" y="126000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600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5400000" y="1224000"/>
            <a:ext cx="0" cy="108000"/>
          </a:xfrm>
          <a:prstGeom prst="line">
            <a:avLst/>
          </a:prstGeom>
          <a:ln w="285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740000" y="126000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900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10000" y="126000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100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1944000" y="1224000"/>
            <a:ext cx="0" cy="108000"/>
          </a:xfrm>
          <a:prstGeom prst="line">
            <a:avLst/>
          </a:prstGeom>
          <a:ln w="285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672000" y="1224000"/>
            <a:ext cx="0" cy="108000"/>
          </a:xfrm>
          <a:prstGeom prst="line">
            <a:avLst/>
          </a:prstGeom>
          <a:ln w="2857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681200" y="126000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200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94000" y="126000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700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18780" y="148202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153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1537200" y="1224000"/>
            <a:ext cx="0" cy="324000"/>
          </a:xfrm>
          <a:prstGeom prst="line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480000" y="151200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756</a:t>
            </a: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6746400" y="1224000"/>
            <a:ext cx="0" cy="324000"/>
          </a:xfrm>
          <a:prstGeom prst="line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71260" y="148202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120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1252800" y="1224000"/>
            <a:ext cx="0" cy="324000"/>
          </a:xfrm>
          <a:prstGeom prst="line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896000" y="151200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572</a:t>
            </a:r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5158800" y="1224000"/>
            <a:ext cx="0" cy="324000"/>
          </a:xfrm>
          <a:prstGeom prst="line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37618" y="1932788"/>
            <a:ext cx="4799581" cy="1901483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Now we’re going to put more numbers on the line.</a:t>
            </a:r>
            <a:br>
              <a:rPr lang="en-GB" sz="2000" b="1" dirty="0">
                <a:solidFill>
                  <a:srgbClr val="253746"/>
                </a:solidFill>
              </a:rPr>
            </a:br>
            <a:r>
              <a:rPr lang="en-GB" sz="2000" b="1" dirty="0">
                <a:solidFill>
                  <a:srgbClr val="253746"/>
                </a:solidFill>
              </a:rPr>
              <a:t>Each time think, ‘Are they </a:t>
            </a:r>
            <a:r>
              <a:rPr lang="en-GB" sz="2000" b="1" i="1" dirty="0">
                <a:solidFill>
                  <a:srgbClr val="0070C0"/>
                </a:solidFill>
              </a:rPr>
              <a:t>lower</a:t>
            </a:r>
            <a:r>
              <a:rPr lang="en-GB" sz="2000" b="1" dirty="0">
                <a:solidFill>
                  <a:srgbClr val="0070C0"/>
                </a:solidFill>
              </a:rPr>
              <a:t> than</a:t>
            </a:r>
            <a:r>
              <a:rPr lang="en-GB" sz="2000" b="1" dirty="0">
                <a:solidFill>
                  <a:srgbClr val="253746"/>
                </a:solidFill>
              </a:rPr>
              <a:t>, </a:t>
            </a:r>
            <a:r>
              <a:rPr lang="en-GB" sz="2000" b="1" i="1" dirty="0">
                <a:solidFill>
                  <a:srgbClr val="0070C0"/>
                </a:solidFill>
              </a:rPr>
              <a:t>higher</a:t>
            </a:r>
            <a:r>
              <a:rPr lang="en-GB" sz="2000" b="1" dirty="0">
                <a:solidFill>
                  <a:srgbClr val="0070C0"/>
                </a:solidFill>
              </a:rPr>
              <a:t> than </a:t>
            </a:r>
            <a:r>
              <a:rPr lang="en-GB" sz="2000" b="1" dirty="0">
                <a:solidFill>
                  <a:srgbClr val="253746"/>
                </a:solidFill>
              </a:rPr>
              <a:t>or </a:t>
            </a:r>
            <a:r>
              <a:rPr lang="en-GB" sz="2000" b="1" i="1" dirty="0">
                <a:solidFill>
                  <a:srgbClr val="0070C0"/>
                </a:solidFill>
              </a:rPr>
              <a:t>in-between</a:t>
            </a:r>
            <a:r>
              <a:rPr lang="en-GB" sz="2000" b="1" dirty="0">
                <a:solidFill>
                  <a:srgbClr val="253746"/>
                </a:solidFill>
              </a:rPr>
              <a:t> our two numbers?’</a:t>
            </a:r>
          </a:p>
        </p:txBody>
      </p:sp>
      <p:sp>
        <p:nvSpPr>
          <p:cNvPr id="51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542530" y="2260648"/>
            <a:ext cx="4211980" cy="631142"/>
          </a:xfrm>
          <a:prstGeom prst="wedgeEllipseCallout">
            <a:avLst>
              <a:gd name="adj1" fmla="val 55163"/>
              <a:gd name="adj2" fmla="val -41786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00000"/>
                </a:solidFill>
              </a:rPr>
              <a:t>572</a:t>
            </a:r>
            <a:r>
              <a:rPr lang="en-GB" sz="2000" b="1" dirty="0">
                <a:solidFill>
                  <a:srgbClr val="253746"/>
                </a:solidFill>
              </a:rPr>
              <a:t> …. goes in-between.</a:t>
            </a:r>
          </a:p>
        </p:txBody>
      </p:sp>
      <p:sp>
        <p:nvSpPr>
          <p:cNvPr id="54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535150" y="3271106"/>
            <a:ext cx="4211980" cy="1088267"/>
          </a:xfrm>
          <a:prstGeom prst="wedgeEllipseCallout">
            <a:avLst>
              <a:gd name="adj1" fmla="val 52571"/>
              <a:gd name="adj2" fmla="val -5184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00000"/>
                </a:solidFill>
              </a:rPr>
              <a:t>120</a:t>
            </a:r>
            <a:r>
              <a:rPr lang="en-GB" sz="2000" b="1" dirty="0">
                <a:solidFill>
                  <a:srgbClr val="253746"/>
                </a:solidFill>
              </a:rPr>
              <a:t> …. we have a new</a:t>
            </a:r>
            <a:br>
              <a:rPr lang="en-GB" sz="2000" b="1" dirty="0">
                <a:solidFill>
                  <a:srgbClr val="253746"/>
                </a:solidFill>
              </a:rPr>
            </a:br>
            <a:r>
              <a:rPr lang="en-GB" sz="2000" b="1" dirty="0">
                <a:solidFill>
                  <a:srgbClr val="253746"/>
                </a:solidFill>
              </a:rPr>
              <a:t>low number!</a:t>
            </a:r>
            <a:br>
              <a:rPr lang="en-GB" sz="2000" b="1" dirty="0">
                <a:solidFill>
                  <a:srgbClr val="253746"/>
                </a:solidFill>
              </a:rPr>
            </a:br>
            <a:r>
              <a:rPr lang="en-GB" sz="2000" b="1" dirty="0">
                <a:solidFill>
                  <a:srgbClr val="253746"/>
                </a:solidFill>
              </a:rPr>
              <a:t>It replaces </a:t>
            </a:r>
            <a:r>
              <a:rPr lang="en-GB" sz="2000" b="1" dirty="0">
                <a:solidFill>
                  <a:srgbClr val="C00000"/>
                </a:solidFill>
              </a:rPr>
              <a:t>153</a:t>
            </a:r>
            <a:r>
              <a:rPr lang="en-GB" sz="2000" b="1" dirty="0">
                <a:solidFill>
                  <a:srgbClr val="253746"/>
                </a:solidFill>
              </a:rPr>
              <a:t>.</a:t>
            </a:r>
          </a:p>
        </p:txBody>
      </p:sp>
      <p:sp>
        <p:nvSpPr>
          <p:cNvPr id="55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37619" y="4343399"/>
            <a:ext cx="4211980" cy="1081495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00000"/>
                </a:solidFill>
              </a:rPr>
              <a:t>861</a:t>
            </a:r>
            <a:r>
              <a:rPr lang="en-GB" sz="2000" b="1" dirty="0">
                <a:solidFill>
                  <a:srgbClr val="253746"/>
                </a:solidFill>
              </a:rPr>
              <a:t> ….we have a new</a:t>
            </a:r>
            <a:br>
              <a:rPr lang="en-GB" sz="2000" b="1" dirty="0">
                <a:solidFill>
                  <a:srgbClr val="253746"/>
                </a:solidFill>
              </a:rPr>
            </a:br>
            <a:r>
              <a:rPr lang="en-GB" sz="2000" b="1" dirty="0">
                <a:solidFill>
                  <a:srgbClr val="253746"/>
                </a:solidFill>
              </a:rPr>
              <a:t>high number!</a:t>
            </a:r>
            <a:br>
              <a:rPr lang="en-GB" sz="2000" b="1" dirty="0">
                <a:solidFill>
                  <a:srgbClr val="253746"/>
                </a:solidFill>
              </a:rPr>
            </a:br>
            <a:r>
              <a:rPr lang="en-GB" sz="2000" b="1" dirty="0">
                <a:solidFill>
                  <a:srgbClr val="253746"/>
                </a:solidFill>
              </a:rPr>
              <a:t>It replaces </a:t>
            </a:r>
            <a:r>
              <a:rPr lang="en-GB" sz="2000" b="1" dirty="0">
                <a:solidFill>
                  <a:srgbClr val="C00000"/>
                </a:solidFill>
              </a:rPr>
              <a:t>756</a:t>
            </a:r>
            <a:r>
              <a:rPr lang="en-GB" sz="2000" b="1" dirty="0">
                <a:solidFill>
                  <a:srgbClr val="253746"/>
                </a:solidFill>
              </a:rPr>
              <a:t>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380000" y="151200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861</a:t>
            </a:r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7653600" y="1224000"/>
            <a:ext cx="0" cy="324000"/>
          </a:xfrm>
          <a:prstGeom prst="line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747260" y="4583430"/>
            <a:ext cx="4180720" cy="631142"/>
          </a:xfrm>
          <a:prstGeom prst="wedgeEllipseCallout">
            <a:avLst>
              <a:gd name="adj1" fmla="val 50732"/>
              <a:gd name="adj2" fmla="val 77145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00000"/>
                </a:solidFill>
              </a:rPr>
              <a:t>440</a:t>
            </a:r>
            <a:r>
              <a:rPr lang="en-GB" sz="2000" b="1" dirty="0">
                <a:solidFill>
                  <a:srgbClr val="253746"/>
                </a:solidFill>
              </a:rPr>
              <a:t> ….  goes in-between.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744000" y="151200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440</a:t>
            </a:r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4017600" y="1224000"/>
            <a:ext cx="0" cy="324000"/>
          </a:xfrm>
          <a:prstGeom prst="line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B4095CB7-83A3-4B31-9CAF-15B02DF0E55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88" end="1775.276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66525" y="631200"/>
            <a:ext cx="609600" cy="609600"/>
          </a:xfrm>
          <a:prstGeom prst="rect">
            <a:avLst/>
          </a:prstGeom>
        </p:spPr>
      </p:pic>
      <p:pic>
        <p:nvPicPr>
          <p:cNvPr id="4" name="lesson ender">
            <a:hlinkClick r:id="" action="ppaction://media"/>
            <a:extLst>
              <a:ext uri="{FF2B5EF4-FFF2-40B4-BE49-F238E27FC236}">
                <a16:creationId xmlns:a16="http://schemas.microsoft.com/office/drawing/2014/main" id="{2B3AC905-86E7-48F9-A658-8337CBF7A03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73915" y="57577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3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2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01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9" grpId="0"/>
      <p:bldP spid="41" grpId="0"/>
      <p:bldP spid="43" grpId="0"/>
      <p:bldP spid="45" grpId="0"/>
      <p:bldP spid="51" grpId="0" animBg="1"/>
      <p:bldP spid="54" grpId="0" animBg="1"/>
      <p:bldP spid="55" grpId="0" animBg="1"/>
      <p:bldP spid="56" grpId="0"/>
      <p:bldP spid="59" grpId="0" animBg="1"/>
      <p:bldP spid="60" grpId="0"/>
    </p:bldLst>
  </p:timing>
</p:sld>
</file>

<file path=ppt/theme/theme1.xml><?xml version="1.0" encoding="utf-8"?>
<a:theme xmlns:a="http://schemas.openxmlformats.org/drawingml/2006/main" name="Office Theme">
  <a:themeElements>
    <a:clrScheme name="Custom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2801</TotalTime>
  <Words>190</Words>
  <Application>Microsoft Office PowerPoint</Application>
  <PresentationFormat>On-screen Show (4:3)</PresentationFormat>
  <Paragraphs>48</Paragraphs>
  <Slides>2</Slides>
  <Notes>2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212</cp:revision>
  <dcterms:created xsi:type="dcterms:W3CDTF">2018-09-13T11:08:58Z</dcterms:created>
  <dcterms:modified xsi:type="dcterms:W3CDTF">2020-04-09T15:03:56Z</dcterms:modified>
</cp:coreProperties>
</file>