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00" r:id="rId2"/>
    <p:sldId id="31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BDD7EE"/>
    <a:srgbClr val="E6E6E6"/>
    <a:srgbClr val="FFE699"/>
    <a:srgbClr val="F2F2F2"/>
    <a:srgbClr val="FFF2CC"/>
    <a:srgbClr val="EA7600"/>
    <a:srgbClr val="253746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00A4B-AF4A-4430-A629-08648C1181D1}" v="1" dt="2020-04-08T17:00:22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05700A4B-AF4A-4430-A629-08648C1181D1}"/>
    <pc:docChg chg="delSld modSld">
      <pc:chgData name="Jennie Kerwin" userId="89cc6116eb6c0dac" providerId="LiveId" clId="{05700A4B-AF4A-4430-A629-08648C1181D1}" dt="2020-04-08T17:00:22.173" v="25" actId="207"/>
      <pc:docMkLst>
        <pc:docMk/>
      </pc:docMkLst>
      <pc:sldChg chg="del">
        <pc:chgData name="Jennie Kerwin" userId="89cc6116eb6c0dac" providerId="LiveId" clId="{05700A4B-AF4A-4430-A629-08648C1181D1}" dt="2020-04-08T16:59:18.525" v="6" actId="2696"/>
        <pc:sldMkLst>
          <pc:docMk/>
          <pc:sldMk cId="2047842423" sldId="279"/>
        </pc:sldMkLst>
      </pc:sldChg>
      <pc:sldChg chg="del">
        <pc:chgData name="Jennie Kerwin" userId="89cc6116eb6c0dac" providerId="LiveId" clId="{05700A4B-AF4A-4430-A629-08648C1181D1}" dt="2020-04-08T16:59:33.863" v="21" actId="2696"/>
        <pc:sldMkLst>
          <pc:docMk/>
          <pc:sldMk cId="3262603198" sldId="280"/>
        </pc:sldMkLst>
      </pc:sldChg>
      <pc:sldChg chg="del">
        <pc:chgData name="Jennie Kerwin" userId="89cc6116eb6c0dac" providerId="LiveId" clId="{05700A4B-AF4A-4430-A629-08648C1181D1}" dt="2020-04-08T16:59:16.513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05700A4B-AF4A-4430-A629-08648C1181D1}" dt="2020-04-08T16:59:16.918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05700A4B-AF4A-4430-A629-08648C1181D1}" dt="2020-04-08T16:59:17.823" v="4" actId="2696"/>
        <pc:sldMkLst>
          <pc:docMk/>
          <pc:sldMk cId="499201509" sldId="286"/>
        </pc:sldMkLst>
      </pc:sldChg>
      <pc:sldChg chg="del">
        <pc:chgData name="Jennie Kerwin" userId="89cc6116eb6c0dac" providerId="LiveId" clId="{05700A4B-AF4A-4430-A629-08648C1181D1}" dt="2020-04-08T16:59:16.092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05700A4B-AF4A-4430-A629-08648C1181D1}" dt="2020-04-08T16:59:19.259" v="9" actId="2696"/>
        <pc:sldMkLst>
          <pc:docMk/>
          <pc:sldMk cId="2814342108" sldId="291"/>
        </pc:sldMkLst>
      </pc:sldChg>
      <pc:sldChg chg="del">
        <pc:chgData name="Jennie Kerwin" userId="89cc6116eb6c0dac" providerId="LiveId" clId="{05700A4B-AF4A-4430-A629-08648C1181D1}" dt="2020-04-08T16:59:33.177" v="20" actId="2696"/>
        <pc:sldMkLst>
          <pc:docMk/>
          <pc:sldMk cId="1361872794" sldId="292"/>
        </pc:sldMkLst>
      </pc:sldChg>
      <pc:sldChg chg="del">
        <pc:chgData name="Jennie Kerwin" userId="89cc6116eb6c0dac" providerId="LiveId" clId="{05700A4B-AF4A-4430-A629-08648C1181D1}" dt="2020-04-08T16:59:24.361" v="16" actId="2696"/>
        <pc:sldMkLst>
          <pc:docMk/>
          <pc:sldMk cId="1377889418" sldId="293"/>
        </pc:sldMkLst>
      </pc:sldChg>
      <pc:sldChg chg="del">
        <pc:chgData name="Jennie Kerwin" userId="89cc6116eb6c0dac" providerId="LiveId" clId="{05700A4B-AF4A-4430-A629-08648C1181D1}" dt="2020-04-08T16:59:19.478" v="10" actId="2696"/>
        <pc:sldMkLst>
          <pc:docMk/>
          <pc:sldMk cId="1681475147" sldId="294"/>
        </pc:sldMkLst>
      </pc:sldChg>
      <pc:sldChg chg="del">
        <pc:chgData name="Jennie Kerwin" userId="89cc6116eb6c0dac" providerId="LiveId" clId="{05700A4B-AF4A-4430-A629-08648C1181D1}" dt="2020-04-08T16:59:18.213" v="5" actId="2696"/>
        <pc:sldMkLst>
          <pc:docMk/>
          <pc:sldMk cId="4140750215" sldId="295"/>
        </pc:sldMkLst>
      </pc:sldChg>
      <pc:sldChg chg="del">
        <pc:chgData name="Jennie Kerwin" userId="89cc6116eb6c0dac" providerId="LiveId" clId="{05700A4B-AF4A-4430-A629-08648C1181D1}" dt="2020-04-08T16:59:19.712" v="11" actId="2696"/>
        <pc:sldMkLst>
          <pc:docMk/>
          <pc:sldMk cId="1055071894" sldId="297"/>
        </pc:sldMkLst>
      </pc:sldChg>
      <pc:sldChg chg="del">
        <pc:chgData name="Jennie Kerwin" userId="89cc6116eb6c0dac" providerId="LiveId" clId="{05700A4B-AF4A-4430-A629-08648C1181D1}" dt="2020-04-08T16:59:22.099" v="13" actId="2696"/>
        <pc:sldMkLst>
          <pc:docMk/>
          <pc:sldMk cId="2367783004" sldId="298"/>
        </pc:sldMkLst>
      </pc:sldChg>
      <pc:sldChg chg="del">
        <pc:chgData name="Jennie Kerwin" userId="89cc6116eb6c0dac" providerId="LiveId" clId="{05700A4B-AF4A-4430-A629-08648C1181D1}" dt="2020-04-08T16:59:22.988" v="15" actId="2696"/>
        <pc:sldMkLst>
          <pc:docMk/>
          <pc:sldMk cId="769408771" sldId="299"/>
        </pc:sldMkLst>
      </pc:sldChg>
      <pc:sldChg chg="modSp">
        <pc:chgData name="Jennie Kerwin" userId="89cc6116eb6c0dac" providerId="LiveId" clId="{05700A4B-AF4A-4430-A629-08648C1181D1}" dt="2020-04-08T16:59:28.589" v="17" actId="6549"/>
        <pc:sldMkLst>
          <pc:docMk/>
          <pc:sldMk cId="2619829812" sldId="300"/>
        </pc:sldMkLst>
        <pc:spChg chg="mod">
          <ac:chgData name="Jennie Kerwin" userId="89cc6116eb6c0dac" providerId="LiveId" clId="{05700A4B-AF4A-4430-A629-08648C1181D1}" dt="2020-04-08T16:59:28.589" v="17" actId="6549"/>
          <ac:spMkLst>
            <pc:docMk/>
            <pc:sldMk cId="2619829812" sldId="300"/>
            <ac:spMk id="12" creationId="{B69677ED-5C54-4353-B94F-C526DD00205C}"/>
          </ac:spMkLst>
        </pc:spChg>
      </pc:sldChg>
      <pc:sldChg chg="del">
        <pc:chgData name="Jennie Kerwin" userId="89cc6116eb6c0dac" providerId="LiveId" clId="{05700A4B-AF4A-4430-A629-08648C1181D1}" dt="2020-04-08T16:59:32.724" v="19" actId="2696"/>
        <pc:sldMkLst>
          <pc:docMk/>
          <pc:sldMk cId="184571969" sldId="302"/>
        </pc:sldMkLst>
      </pc:sldChg>
      <pc:sldChg chg="del">
        <pc:chgData name="Jennie Kerwin" userId="89cc6116eb6c0dac" providerId="LiveId" clId="{05700A4B-AF4A-4430-A629-08648C1181D1}" dt="2020-04-08T16:59:17.293" v="3" actId="2696"/>
        <pc:sldMkLst>
          <pc:docMk/>
          <pc:sldMk cId="1196670782" sldId="303"/>
        </pc:sldMkLst>
      </pc:sldChg>
      <pc:sldChg chg="del">
        <pc:chgData name="Jennie Kerwin" userId="89cc6116eb6c0dac" providerId="LiveId" clId="{05700A4B-AF4A-4430-A629-08648C1181D1}" dt="2020-04-08T16:59:18.790" v="7" actId="2696"/>
        <pc:sldMkLst>
          <pc:docMk/>
          <pc:sldMk cId="1946054798" sldId="305"/>
        </pc:sldMkLst>
      </pc:sldChg>
      <pc:sldChg chg="del">
        <pc:chgData name="Jennie Kerwin" userId="89cc6116eb6c0dac" providerId="LiveId" clId="{05700A4B-AF4A-4430-A629-08648C1181D1}" dt="2020-04-08T16:59:19.041" v="8" actId="2696"/>
        <pc:sldMkLst>
          <pc:docMk/>
          <pc:sldMk cId="2614678428" sldId="306"/>
        </pc:sldMkLst>
      </pc:sldChg>
      <pc:sldChg chg="del">
        <pc:chgData name="Jennie Kerwin" userId="89cc6116eb6c0dac" providerId="LiveId" clId="{05700A4B-AF4A-4430-A629-08648C1181D1}" dt="2020-04-08T16:59:20.149" v="12" actId="2696"/>
        <pc:sldMkLst>
          <pc:docMk/>
          <pc:sldMk cId="819728810" sldId="307"/>
        </pc:sldMkLst>
      </pc:sldChg>
      <pc:sldChg chg="del">
        <pc:chgData name="Jennie Kerwin" userId="89cc6116eb6c0dac" providerId="LiveId" clId="{05700A4B-AF4A-4430-A629-08648C1181D1}" dt="2020-04-08T16:59:22.426" v="14" actId="2696"/>
        <pc:sldMkLst>
          <pc:docMk/>
          <pc:sldMk cId="2996913739" sldId="308"/>
        </pc:sldMkLst>
      </pc:sldChg>
      <pc:sldChg chg="modSp modNotesTx">
        <pc:chgData name="Jennie Kerwin" userId="89cc6116eb6c0dac" providerId="LiveId" clId="{05700A4B-AF4A-4430-A629-08648C1181D1}" dt="2020-04-08T17:00:22.173" v="25" actId="207"/>
        <pc:sldMkLst>
          <pc:docMk/>
          <pc:sldMk cId="4071949885" sldId="310"/>
        </pc:sldMkLst>
        <pc:spChg chg="mod">
          <ac:chgData name="Jennie Kerwin" userId="89cc6116eb6c0dac" providerId="LiveId" clId="{05700A4B-AF4A-4430-A629-08648C1181D1}" dt="2020-04-08T16:59:38.559" v="23" actId="6549"/>
          <ac:spMkLst>
            <pc:docMk/>
            <pc:sldMk cId="4071949885" sldId="310"/>
            <ac:spMk id="12" creationId="{B69677ED-5C54-4353-B94F-C526DD00205C}"/>
          </ac:spMkLst>
        </pc:spChg>
        <pc:spChg chg="mod">
          <ac:chgData name="Jennie Kerwin" userId="89cc6116eb6c0dac" providerId="LiveId" clId="{05700A4B-AF4A-4430-A629-08648C1181D1}" dt="2020-04-08T17:00:22.173" v="25" actId="207"/>
          <ac:spMkLst>
            <pc:docMk/>
            <pc:sldMk cId="4071949885" sldId="310"/>
            <ac:spMk id="58" creationId="{CD2579CE-2DB8-4F93-8ECD-0E9BF715B235}"/>
          </ac:spMkLst>
        </pc:spChg>
      </pc:sldChg>
      <pc:sldChg chg="del">
        <pc:chgData name="Jennie Kerwin" userId="89cc6116eb6c0dac" providerId="LiveId" clId="{05700A4B-AF4A-4430-A629-08648C1181D1}" dt="2020-04-08T16:59:34.612" v="22" actId="2696"/>
        <pc:sldMkLst>
          <pc:docMk/>
          <pc:sldMk cId="3392404482" sldId="311"/>
        </pc:sldMkLst>
      </pc:sldChg>
      <pc:sldChg chg="del">
        <pc:chgData name="Jennie Kerwin" userId="89cc6116eb6c0dac" providerId="LiveId" clId="{05700A4B-AF4A-4430-A629-08648C1181D1}" dt="2020-04-08T16:59:32.256" v="18" actId="2696"/>
        <pc:sldMkLst>
          <pc:docMk/>
          <pc:sldMk cId="3198053103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14/04/2020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66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66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4-math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9EDB9A-2062-48A4-9FDB-1507020C41E1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4.m4a"/><Relationship Id="rId7" Type="http://schemas.openxmlformats.org/officeDocument/2006/relationships/slideLayout" Target="../slideLayouts/slideLayout1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10" Type="http://schemas.openxmlformats.org/officeDocument/2006/relationships/image" Target="../media/image2.png"/><Relationship Id="rId4" Type="http://schemas.microsoft.com/office/2007/relationships/media" Target="../media/media5.m4a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Compare numbers with 1 decimal place.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57612E-0485-4E2A-A49A-325A522E5060}"/>
              </a:ext>
            </a:extLst>
          </p:cNvPr>
          <p:cNvGrpSpPr/>
          <p:nvPr/>
        </p:nvGrpSpPr>
        <p:grpSpPr>
          <a:xfrm>
            <a:off x="-54000" y="863203"/>
            <a:ext cx="9129604" cy="959537"/>
            <a:chOff x="-54000" y="863203"/>
            <a:chExt cx="9129604" cy="959537"/>
          </a:xfrm>
        </p:grpSpPr>
        <p:sp>
          <p:nvSpPr>
            <p:cNvPr id="9" name="AutoShape 8" descr="Image result for hamilton trust"/>
            <p:cNvSpPr>
              <a:spLocks noChangeAspect="1" noChangeArrowheads="1"/>
            </p:cNvSpPr>
            <p:nvPr/>
          </p:nvSpPr>
          <p:spPr bwMode="auto">
            <a:xfrm>
              <a:off x="345281" y="977503"/>
              <a:ext cx="228600" cy="22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3" name="AutoShape 4" descr="Image result for hamilton trust"/>
            <p:cNvSpPr>
              <a:spLocks noChangeAspect="1" noChangeArrowheads="1"/>
            </p:cNvSpPr>
            <p:nvPr/>
          </p:nvSpPr>
          <p:spPr bwMode="auto">
            <a:xfrm>
              <a:off x="230981" y="863203"/>
              <a:ext cx="228600" cy="22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4" name="AutoShape 8" descr="Image result for hamilton trust"/>
            <p:cNvSpPr>
              <a:spLocks noChangeAspect="1" noChangeArrowheads="1"/>
            </p:cNvSpPr>
            <p:nvPr/>
          </p:nvSpPr>
          <p:spPr bwMode="auto">
            <a:xfrm>
              <a:off x="345281" y="977503"/>
              <a:ext cx="228600" cy="22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000" y="936000"/>
              <a:ext cx="9036000" cy="886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71219" y="1226048"/>
              <a:ext cx="875676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5643" y="1116000"/>
              <a:ext cx="357" cy="2360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856075" y="1115999"/>
              <a:ext cx="0" cy="2360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-54000" y="1260000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  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04000" y="1260001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 10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4535150" y="1224000"/>
              <a:ext cx="0" cy="108000"/>
            </a:xfrm>
            <a:prstGeom prst="line">
              <a:avLst/>
            </a:prstGeom>
            <a:ln w="28575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276800" y="1260000"/>
              <a:ext cx="5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  5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2807150" y="1224000"/>
              <a:ext cx="0" cy="108000"/>
            </a:xfrm>
            <a:prstGeom prst="line">
              <a:avLst/>
            </a:prstGeom>
            <a:ln w="28575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556000" y="1260000"/>
              <a:ext cx="5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  3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6264000" y="1224000"/>
              <a:ext cx="0" cy="108000"/>
            </a:xfrm>
            <a:prstGeom prst="line">
              <a:avLst/>
            </a:prstGeom>
            <a:ln w="28575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080000" y="1224000"/>
              <a:ext cx="0" cy="108000"/>
            </a:xfrm>
            <a:prstGeom prst="line">
              <a:avLst/>
            </a:prstGeom>
            <a:ln w="28575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876000" y="1260000"/>
              <a:ext cx="5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  8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7128000" y="1224000"/>
              <a:ext cx="0" cy="108000"/>
            </a:xfrm>
            <a:prstGeom prst="line">
              <a:avLst/>
            </a:prstGeom>
            <a:ln w="28575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409200" y="1260000"/>
              <a:ext cx="5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  4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7992000" y="1224000"/>
              <a:ext cx="0" cy="108000"/>
            </a:xfrm>
            <a:prstGeom prst="line">
              <a:avLst/>
            </a:prstGeom>
            <a:ln w="28575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140800" y="1260000"/>
              <a:ext cx="5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  6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5400000" y="1224000"/>
              <a:ext cx="0" cy="108000"/>
            </a:xfrm>
            <a:prstGeom prst="line">
              <a:avLst/>
            </a:prstGeom>
            <a:ln w="28575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740000" y="1260000"/>
              <a:ext cx="5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  9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800" y="1260000"/>
              <a:ext cx="5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  1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944000" y="1224000"/>
              <a:ext cx="0" cy="108000"/>
            </a:xfrm>
            <a:prstGeom prst="line">
              <a:avLst/>
            </a:prstGeom>
            <a:ln w="28575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672000" y="1224000"/>
              <a:ext cx="0" cy="108000"/>
            </a:xfrm>
            <a:prstGeom prst="line">
              <a:avLst/>
            </a:prstGeom>
            <a:ln w="28575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699200" y="1260000"/>
              <a:ext cx="5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  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12000" y="1260000"/>
              <a:ext cx="5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  7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09800" y="1248287"/>
            <a:ext cx="574200" cy="621332"/>
            <a:chOff x="1425600" y="936001"/>
            <a:chExt cx="574200" cy="621332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670400" y="936001"/>
              <a:ext cx="0" cy="324000"/>
            </a:xfrm>
            <a:prstGeom prst="line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425600" y="1188001"/>
              <a:ext cx="5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1.2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814450" y="1258635"/>
            <a:ext cx="574200" cy="621332"/>
            <a:chOff x="4118400" y="936001"/>
            <a:chExt cx="574200" cy="621332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4348800" y="936001"/>
              <a:ext cx="0" cy="324000"/>
            </a:xfrm>
            <a:prstGeom prst="line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118400" y="1188001"/>
              <a:ext cx="5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2.1</a:t>
              </a:r>
            </a:p>
          </p:txBody>
        </p:sp>
      </p:grpSp>
      <p:sp>
        <p:nvSpPr>
          <p:cNvPr id="4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30454" y="2417586"/>
            <a:ext cx="4433446" cy="1176514"/>
          </a:xfrm>
          <a:prstGeom prst="wedgeEllipseCallout">
            <a:avLst>
              <a:gd name="adj1" fmla="val -18639"/>
              <a:gd name="adj2" fmla="val -6436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Which is more, </a:t>
            </a:r>
            <a:r>
              <a:rPr lang="en-GB" sz="2000" b="1" dirty="0">
                <a:solidFill>
                  <a:srgbClr val="FF0000"/>
                </a:solidFill>
              </a:rPr>
              <a:t>1.2 or 2.1? </a:t>
            </a:r>
            <a:r>
              <a:rPr lang="en-GB" sz="2000" b="1" dirty="0">
                <a:solidFill>
                  <a:srgbClr val="253746"/>
                </a:solidFill>
              </a:rPr>
              <a:t>What </a:t>
            </a:r>
            <a:r>
              <a:rPr lang="en-GB" sz="2000" b="1" dirty="0">
                <a:solidFill>
                  <a:srgbClr val="FF0000"/>
                </a:solidFill>
              </a:rPr>
              <a:t>whole number </a:t>
            </a:r>
            <a:r>
              <a:rPr lang="en-GB" sz="2000" b="1" dirty="0">
                <a:solidFill>
                  <a:srgbClr val="253746"/>
                </a:solidFill>
              </a:rPr>
              <a:t>lies between?</a:t>
            </a:r>
          </a:p>
        </p:txBody>
      </p:sp>
      <p:sp>
        <p:nvSpPr>
          <p:cNvPr id="4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49077" y="2417586"/>
            <a:ext cx="3654923" cy="1176514"/>
          </a:xfrm>
          <a:prstGeom prst="wedgeEllipseCallout">
            <a:avLst>
              <a:gd name="adj1" fmla="val -18639"/>
              <a:gd name="adj2" fmla="val -6436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can place both numbers on the number line to check.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95986" y="4280605"/>
            <a:ext cx="1330814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2.1 &gt; 1.2 </a:t>
            </a:r>
          </a:p>
        </p:txBody>
      </p:sp>
      <p:sp>
        <p:nvSpPr>
          <p:cNvPr id="5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184538" y="4154013"/>
            <a:ext cx="3654923" cy="1176514"/>
          </a:xfrm>
          <a:prstGeom prst="wedgeEllipseCallout">
            <a:avLst>
              <a:gd name="adj1" fmla="val -18639"/>
              <a:gd name="adj2" fmla="val -6436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</a:t>
            </a:r>
            <a:r>
              <a:rPr lang="en-GB" sz="2000" b="1" dirty="0">
                <a:solidFill>
                  <a:srgbClr val="FF0000"/>
                </a:solidFill>
              </a:rPr>
              <a:t>whole number </a:t>
            </a:r>
            <a:r>
              <a:rPr lang="en-GB" sz="2000" b="1" dirty="0">
                <a:solidFill>
                  <a:srgbClr val="253746"/>
                </a:solidFill>
              </a:rPr>
              <a:t>between them is 2.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9A2A814E-892D-49D5-929B-D3ED1F6BC9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2" end="729.680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5051" y="1011706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434B311B-B153-4F31-A124-3E7CE42907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00" end="2886.383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4018" y="2224791"/>
            <a:ext cx="609600" cy="609600"/>
          </a:xfrm>
          <a:prstGeom prst="rect">
            <a:avLst/>
          </a:prstGeom>
        </p:spPr>
      </p:pic>
      <p:pic>
        <p:nvPicPr>
          <p:cNvPr id="51" name="2">
            <a:hlinkClick r:id="" action="ppaction://media"/>
            <a:extLst>
              <a:ext uri="{FF2B5EF4-FFF2-40B4-BE49-F238E27FC236}">
                <a16:creationId xmlns:a16="http://schemas.microsoft.com/office/drawing/2014/main" id="{5F6A755C-FB93-4115-92F1-61660BAC402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701" end="684.383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1382" y="298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715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1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0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Compare numbers with 1 decimal place. </a:t>
            </a:r>
          </a:p>
        </p:txBody>
      </p:sp>
      <p:sp>
        <p:nvSpPr>
          <p:cNvPr id="13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4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5" name="Rectangle 14"/>
          <p:cNvSpPr/>
          <p:nvPr/>
        </p:nvSpPr>
        <p:spPr>
          <a:xfrm>
            <a:off x="36000" y="936000"/>
            <a:ext cx="9036000" cy="886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1219" y="1226048"/>
            <a:ext cx="87567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5643" y="1116000"/>
            <a:ext cx="357" cy="236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56075" y="1115999"/>
            <a:ext cx="0" cy="236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54000" y="12600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 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04000" y="126000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 10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53515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768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5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80715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56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3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264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80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76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8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128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092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4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992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408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6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400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40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8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944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72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992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12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7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580000" y="1224000"/>
            <a:ext cx="574200" cy="621332"/>
            <a:chOff x="5997600" y="936001"/>
            <a:chExt cx="574200" cy="621332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6249600" y="936001"/>
              <a:ext cx="0" cy="324000"/>
            </a:xfrm>
            <a:prstGeom prst="line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997600" y="1188001"/>
              <a:ext cx="5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6.5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056000" y="1224000"/>
            <a:ext cx="574200" cy="621332"/>
            <a:chOff x="9374400" y="936001"/>
            <a:chExt cx="574200" cy="621332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9619200" y="936001"/>
              <a:ext cx="0" cy="324000"/>
            </a:xfrm>
            <a:prstGeom prst="line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9374400" y="1188001"/>
              <a:ext cx="5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8.2</a:t>
              </a:r>
            </a:p>
          </p:txBody>
        </p:sp>
      </p:grpSp>
      <p:sp>
        <p:nvSpPr>
          <p:cNvPr id="4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5280" y="1986566"/>
            <a:ext cx="2784919" cy="839510"/>
          </a:xfrm>
          <a:prstGeom prst="wedgeEllipseCallout">
            <a:avLst>
              <a:gd name="adj1" fmla="val -56735"/>
              <a:gd name="adj2" fmla="val 4455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play</a:t>
            </a:r>
          </a:p>
          <a:p>
            <a:pPr algn="ctr"/>
            <a:r>
              <a:rPr lang="en-GB" sz="2000" b="1" i="1" dirty="0">
                <a:solidFill>
                  <a:srgbClr val="253746"/>
                </a:solidFill>
              </a:rPr>
              <a:t>Higher or Lower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4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6000" y="2989901"/>
            <a:ext cx="4009900" cy="1914566"/>
          </a:xfrm>
          <a:prstGeom prst="wedgeEllipseCallout">
            <a:avLst>
              <a:gd name="adj1" fmla="val 50856"/>
              <a:gd name="adj2" fmla="val -7033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Imagine rolling a 0-9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dice four times, writing each digit into this grid.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Once it’s placed you can’t move it!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20000" y="2160000"/>
            <a:ext cx="2160000" cy="576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□.□ </a:t>
            </a:r>
            <a:r>
              <a:rPr lang="en-GB" sz="2800" dirty="0"/>
              <a:t>&gt;</a:t>
            </a:r>
            <a:r>
              <a:rPr lang="en-GB" sz="3600" dirty="0"/>
              <a:t> □.□</a:t>
            </a:r>
            <a:endParaRPr lang="en-GB" sz="3600" b="1" dirty="0"/>
          </a:p>
        </p:txBody>
      </p:sp>
      <p:sp>
        <p:nvSpPr>
          <p:cNvPr id="4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70800" y="2968237"/>
            <a:ext cx="2599201" cy="428467"/>
          </a:xfrm>
          <a:prstGeom prst="wedgeEllipseCallout">
            <a:avLst>
              <a:gd name="adj1" fmla="val -18639"/>
              <a:gd name="adj2" fmla="val -6436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First roll is an 8.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20000" y="2160000"/>
            <a:ext cx="2160000" cy="576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</a:t>
            </a:r>
            <a:r>
              <a:rPr lang="en-GB" sz="3600" dirty="0"/>
              <a:t>.□ </a:t>
            </a:r>
            <a:r>
              <a:rPr lang="en-GB" sz="2800" dirty="0"/>
              <a:t>&gt;</a:t>
            </a:r>
            <a:r>
              <a:rPr lang="en-GB" sz="3600" dirty="0"/>
              <a:t> □.□</a:t>
            </a:r>
            <a:endParaRPr lang="en-GB" sz="3600" b="1" dirty="0"/>
          </a:p>
        </p:txBody>
      </p:sp>
      <p:sp>
        <p:nvSpPr>
          <p:cNvPr id="5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400702" y="3352599"/>
            <a:ext cx="2439100" cy="428467"/>
          </a:xfrm>
          <a:prstGeom prst="wedgeEllipseCallout">
            <a:avLst>
              <a:gd name="adj1" fmla="val -18639"/>
              <a:gd name="adj2" fmla="val -6436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Second a 6.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20000" y="2160000"/>
            <a:ext cx="2160000" cy="576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</a:t>
            </a:r>
            <a:r>
              <a:rPr lang="en-GB" sz="3600" dirty="0"/>
              <a:t>.□ </a:t>
            </a:r>
            <a:r>
              <a:rPr lang="en-GB" sz="2800" dirty="0"/>
              <a:t>&gt;</a:t>
            </a:r>
            <a:r>
              <a:rPr lang="en-GB" sz="3600" dirty="0"/>
              <a:t> </a:t>
            </a:r>
            <a:r>
              <a:rPr lang="en-GB" sz="2800" dirty="0"/>
              <a:t>6</a:t>
            </a:r>
            <a:r>
              <a:rPr lang="en-GB" sz="3600" dirty="0"/>
              <a:t>.□</a:t>
            </a:r>
            <a:endParaRPr lang="en-GB" sz="3600" b="1" dirty="0"/>
          </a:p>
        </p:txBody>
      </p:sp>
      <p:sp>
        <p:nvSpPr>
          <p:cNvPr id="5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045900" y="3714033"/>
            <a:ext cx="2434100" cy="428467"/>
          </a:xfrm>
          <a:prstGeom prst="wedgeEllipseCallout">
            <a:avLst>
              <a:gd name="adj1" fmla="val -18639"/>
              <a:gd name="adj2" fmla="val -6436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Next a 5.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20000" y="2160000"/>
            <a:ext cx="2160000" cy="576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</a:t>
            </a:r>
            <a:r>
              <a:rPr lang="en-GB" sz="3600" dirty="0"/>
              <a:t>.□ </a:t>
            </a:r>
            <a:r>
              <a:rPr lang="en-GB" sz="2800" dirty="0"/>
              <a:t>&gt;</a:t>
            </a:r>
            <a:r>
              <a:rPr lang="en-GB" sz="3600" dirty="0"/>
              <a:t> </a:t>
            </a:r>
            <a:r>
              <a:rPr lang="en-GB" sz="2800" dirty="0"/>
              <a:t>6</a:t>
            </a:r>
            <a:r>
              <a:rPr lang="en-GB" sz="3600" dirty="0"/>
              <a:t>.</a:t>
            </a:r>
            <a:r>
              <a:rPr lang="en-GB" sz="2800" dirty="0"/>
              <a:t>5</a:t>
            </a:r>
            <a:endParaRPr lang="en-GB" sz="2800" b="1" dirty="0"/>
          </a:p>
        </p:txBody>
      </p:sp>
      <p:sp>
        <p:nvSpPr>
          <p:cNvPr id="5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504543" y="3928266"/>
            <a:ext cx="2335259" cy="429732"/>
          </a:xfrm>
          <a:prstGeom prst="wedgeEllipseCallout">
            <a:avLst>
              <a:gd name="adj1" fmla="val -18639"/>
              <a:gd name="adj2" fmla="val -6436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Lastly a 2.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20000" y="2160000"/>
            <a:ext cx="2160000" cy="576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</a:t>
            </a:r>
            <a:r>
              <a:rPr lang="en-GB" sz="3600" dirty="0"/>
              <a:t>.</a:t>
            </a:r>
            <a:r>
              <a:rPr lang="en-GB" sz="2800" dirty="0"/>
              <a:t>2</a:t>
            </a:r>
            <a:r>
              <a:rPr lang="en-GB" sz="3600" dirty="0"/>
              <a:t> </a:t>
            </a:r>
            <a:r>
              <a:rPr lang="en-GB" sz="2800" dirty="0"/>
              <a:t>&gt;</a:t>
            </a:r>
            <a:r>
              <a:rPr lang="en-GB" sz="3600" dirty="0"/>
              <a:t> </a:t>
            </a:r>
            <a:r>
              <a:rPr lang="en-GB" sz="2800" dirty="0"/>
              <a:t>6</a:t>
            </a:r>
            <a:r>
              <a:rPr lang="en-GB" sz="3600" dirty="0"/>
              <a:t>.</a:t>
            </a:r>
            <a:r>
              <a:rPr lang="en-GB" sz="2800" dirty="0"/>
              <a:t>5</a:t>
            </a:r>
            <a:endParaRPr lang="en-GB" sz="2800" b="1" dirty="0"/>
          </a:p>
        </p:txBody>
      </p:sp>
      <p:sp>
        <p:nvSpPr>
          <p:cNvPr id="5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735254" y="5097875"/>
            <a:ext cx="3541546" cy="918415"/>
          </a:xfrm>
          <a:prstGeom prst="wedgeEllipseCallout">
            <a:avLst>
              <a:gd name="adj1" fmla="val -18639"/>
              <a:gd name="adj2" fmla="val -6436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Is our number sentence </a:t>
            </a:r>
            <a:r>
              <a:rPr lang="en-GB" sz="2000" b="1" dirty="0">
                <a:solidFill>
                  <a:srgbClr val="FF0000"/>
                </a:solidFill>
              </a:rPr>
              <a:t>8.2 &gt; 6.5 </a:t>
            </a:r>
            <a:r>
              <a:rPr lang="en-GB" sz="2000" b="1" dirty="0">
                <a:solidFill>
                  <a:srgbClr val="253746"/>
                </a:solidFill>
              </a:rPr>
              <a:t>correct?</a:t>
            </a:r>
          </a:p>
        </p:txBody>
      </p:sp>
      <p:sp>
        <p:nvSpPr>
          <p:cNvPr id="5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563900" y="4999784"/>
            <a:ext cx="3541546" cy="918415"/>
          </a:xfrm>
          <a:prstGeom prst="wedgeEllipseCallout">
            <a:avLst>
              <a:gd name="adj1" fmla="val -18639"/>
              <a:gd name="adj2" fmla="val -6436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can check on the number line.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480C28-F929-495D-BB1B-867C9DE15E97}"/>
              </a:ext>
            </a:extLst>
          </p:cNvPr>
          <p:cNvGrpSpPr/>
          <p:nvPr/>
        </p:nvGrpSpPr>
        <p:grpSpPr>
          <a:xfrm>
            <a:off x="7450200" y="2126294"/>
            <a:ext cx="1153800" cy="1079105"/>
            <a:chOff x="7450200" y="2126294"/>
            <a:chExt cx="1153800" cy="10791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63055B3-F296-4776-99C2-06F89933B678}"/>
                </a:ext>
              </a:extLst>
            </p:cNvPr>
            <p:cNvSpPr/>
            <p:nvPr/>
          </p:nvSpPr>
          <p:spPr>
            <a:xfrm>
              <a:off x="7450200" y="2126294"/>
              <a:ext cx="1153800" cy="1079105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0" name="Picture 6" descr="10-sided Die - 10 Sided Dice Png Transparent PNG - 1000x1000 ...">
              <a:extLst>
                <a:ext uri="{FF2B5EF4-FFF2-40B4-BE49-F238E27FC236}">
                  <a16:creationId xmlns:a16="http://schemas.microsoft.com/office/drawing/2014/main" id="{284BE492-46AD-49CF-BFC1-2626B57A7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977" y="2257035"/>
              <a:ext cx="852036" cy="841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5BF3F569-5DBA-4597-B304-EBBF2CA358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50" end="1078.0453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74426" y="163428"/>
            <a:ext cx="609600" cy="609600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86A860E8-0F14-47D0-A9F4-ABE83559319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242" end="488.827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484026" y="3262032"/>
            <a:ext cx="609600" cy="609600"/>
          </a:xfrm>
          <a:prstGeom prst="rect">
            <a:avLst/>
          </a:prstGeom>
        </p:spPr>
      </p:pic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id="{239F134D-BE41-4B7B-86DB-D87BE2F8BBA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47" end="1578.770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79226" y="4599667"/>
            <a:ext cx="609600" cy="609600"/>
          </a:xfrm>
          <a:prstGeom prst="rect">
            <a:avLst/>
          </a:prstGeom>
        </p:spPr>
      </p:pic>
      <p:pic>
        <p:nvPicPr>
          <p:cNvPr id="8" name="lesson ender">
            <a:hlinkClick r:id="" action="ppaction://media"/>
            <a:extLst>
              <a:ext uri="{FF2B5EF4-FFF2-40B4-BE49-F238E27FC236}">
                <a16:creationId xmlns:a16="http://schemas.microsoft.com/office/drawing/2014/main" id="{16AE3E02-5D30-4649-9C22-991F3D8E53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03998" y="5406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65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85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2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75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75"/>
                            </p:stCondLst>
                            <p:childTnLst>
                              <p:par>
                                <p:cTn id="9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01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0" grpId="0" animBg="1"/>
      <p:bldP spid="50" grpId="1" animBg="1"/>
      <p:bldP spid="43" grpId="0" animBg="1"/>
      <p:bldP spid="44" grpId="0" animBg="1"/>
      <p:bldP spid="44" grpId="1" animBg="1"/>
      <p:bldP spid="51" grpId="0" animBg="1"/>
      <p:bldP spid="53" grpId="0" animBg="1"/>
      <p:bldP spid="53" grpId="1" animBg="1"/>
      <p:bldP spid="54" grpId="0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2468</TotalTime>
  <Words>201</Words>
  <Application>Microsoft Office PowerPoint</Application>
  <PresentationFormat>On-screen Show (4:3)</PresentationFormat>
  <Paragraphs>53</Paragraphs>
  <Slides>2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203</cp:revision>
  <dcterms:created xsi:type="dcterms:W3CDTF">2018-09-13T11:08:58Z</dcterms:created>
  <dcterms:modified xsi:type="dcterms:W3CDTF">2020-04-14T11:49:43Z</dcterms:modified>
</cp:coreProperties>
</file>