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6" r:id="rId2"/>
    <p:sldId id="30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1F4E79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0693E-9956-4159-92C3-AE62EED0F9EB}" v="2" dt="2020-04-08T14:47:43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4063" autoAdjust="0"/>
  </p:normalViewPr>
  <p:slideViewPr>
    <p:cSldViewPr snapToGrid="0">
      <p:cViewPr varScale="1">
        <p:scale>
          <a:sx n="64" d="100"/>
          <a:sy n="64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BC0693E-9956-4159-92C3-AE62EED0F9EB}"/>
    <pc:docChg chg="delSld modSld">
      <pc:chgData name="Jennie Kerwin" userId="89cc6116eb6c0dac" providerId="LiveId" clId="{5BC0693E-9956-4159-92C3-AE62EED0F9EB}" dt="2020-04-08T14:47:43.625" v="21"/>
      <pc:docMkLst>
        <pc:docMk/>
      </pc:docMkLst>
      <pc:sldChg chg="del">
        <pc:chgData name="Jennie Kerwin" userId="89cc6116eb6c0dac" providerId="LiveId" clId="{5BC0693E-9956-4159-92C3-AE62EED0F9EB}" dt="2020-04-08T14:46:24.513" v="16" actId="2696"/>
        <pc:sldMkLst>
          <pc:docMk/>
          <pc:sldMk cId="3262603198" sldId="280"/>
        </pc:sldMkLst>
      </pc:sldChg>
      <pc:sldChg chg="del">
        <pc:chgData name="Jennie Kerwin" userId="89cc6116eb6c0dac" providerId="LiveId" clId="{5BC0693E-9956-4159-92C3-AE62EED0F9EB}" dt="2020-04-08T14:46:04.370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5BC0693E-9956-4159-92C3-AE62EED0F9EB}" dt="2020-04-08T14:46:04.667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5BC0693E-9956-4159-92C3-AE62EED0F9EB}" dt="2020-04-08T14:46:04.932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5BC0693E-9956-4159-92C3-AE62EED0F9EB}" dt="2020-04-08T14:46:04.121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5BC0693E-9956-4159-92C3-AE62EED0F9EB}" dt="2020-04-08T14:46:13.420" v="9" actId="2696"/>
        <pc:sldMkLst>
          <pc:docMk/>
          <pc:sldMk cId="2814342108" sldId="291"/>
        </pc:sldMkLst>
      </pc:sldChg>
      <pc:sldChg chg="del">
        <pc:chgData name="Jennie Kerwin" userId="89cc6116eb6c0dac" providerId="LiveId" clId="{5BC0693E-9956-4159-92C3-AE62EED0F9EB}" dt="2020-04-08T14:46:23.889" v="15" actId="2696"/>
        <pc:sldMkLst>
          <pc:docMk/>
          <pc:sldMk cId="3482324157" sldId="292"/>
        </pc:sldMkLst>
      </pc:sldChg>
      <pc:sldChg chg="del">
        <pc:chgData name="Jennie Kerwin" userId="89cc6116eb6c0dac" providerId="LiveId" clId="{5BC0693E-9956-4159-92C3-AE62EED0F9EB}" dt="2020-04-08T14:46:05.509" v="4" actId="2696"/>
        <pc:sldMkLst>
          <pc:docMk/>
          <pc:sldMk cId="1276458146" sldId="293"/>
        </pc:sldMkLst>
      </pc:sldChg>
      <pc:sldChg chg="del">
        <pc:chgData name="Jennie Kerwin" userId="89cc6116eb6c0dac" providerId="LiveId" clId="{5BC0693E-9956-4159-92C3-AE62EED0F9EB}" dt="2020-04-08T14:46:14.122" v="10" actId="2696"/>
        <pc:sldMkLst>
          <pc:docMk/>
          <pc:sldMk cId="2781119974" sldId="294"/>
        </pc:sldMkLst>
      </pc:sldChg>
      <pc:sldChg chg="del">
        <pc:chgData name="Jennie Kerwin" userId="89cc6116eb6c0dac" providerId="LiveId" clId="{5BC0693E-9956-4159-92C3-AE62EED0F9EB}" dt="2020-04-08T14:46:12.672" v="8" actId="2696"/>
        <pc:sldMkLst>
          <pc:docMk/>
          <pc:sldMk cId="664898174" sldId="295"/>
        </pc:sldMkLst>
      </pc:sldChg>
      <pc:sldChg chg="modSp modAnim">
        <pc:chgData name="Jennie Kerwin" userId="89cc6116eb6c0dac" providerId="LiveId" clId="{5BC0693E-9956-4159-92C3-AE62EED0F9EB}" dt="2020-04-08T14:47:08.658" v="20"/>
        <pc:sldMkLst>
          <pc:docMk/>
          <pc:sldMk cId="4060142289" sldId="296"/>
        </pc:sldMkLst>
        <pc:spChg chg="mod">
          <ac:chgData name="Jennie Kerwin" userId="89cc6116eb6c0dac" providerId="LiveId" clId="{5BC0693E-9956-4159-92C3-AE62EED0F9EB}" dt="2020-04-08T14:46:34.314" v="19" actId="6549"/>
          <ac:spMkLst>
            <pc:docMk/>
            <pc:sldMk cId="4060142289" sldId="296"/>
            <ac:spMk id="12" creationId="{B69677ED-5C54-4353-B94F-C526DD00205C}"/>
          </ac:spMkLst>
        </pc:spChg>
      </pc:sldChg>
      <pc:sldChg chg="del">
        <pc:chgData name="Jennie Kerwin" userId="89cc6116eb6c0dac" providerId="LiveId" clId="{5BC0693E-9956-4159-92C3-AE62EED0F9EB}" dt="2020-04-08T14:46:23.093" v="14" actId="2696"/>
        <pc:sldMkLst>
          <pc:docMk/>
          <pc:sldMk cId="618150751" sldId="298"/>
        </pc:sldMkLst>
      </pc:sldChg>
      <pc:sldChg chg="del">
        <pc:chgData name="Jennie Kerwin" userId="89cc6116eb6c0dac" providerId="LiveId" clId="{5BC0693E-9956-4159-92C3-AE62EED0F9EB}" dt="2020-04-08T14:46:07.350" v="7" actId="2696"/>
        <pc:sldMkLst>
          <pc:docMk/>
          <pc:sldMk cId="1355901614" sldId="299"/>
        </pc:sldMkLst>
      </pc:sldChg>
      <pc:sldChg chg="del">
        <pc:chgData name="Jennie Kerwin" userId="89cc6116eb6c0dac" providerId="LiveId" clId="{5BC0693E-9956-4159-92C3-AE62EED0F9EB}" dt="2020-04-08T14:46:05.962" v="5" actId="2696"/>
        <pc:sldMkLst>
          <pc:docMk/>
          <pc:sldMk cId="2729822867" sldId="300"/>
        </pc:sldMkLst>
      </pc:sldChg>
      <pc:sldChg chg="del">
        <pc:chgData name="Jennie Kerwin" userId="89cc6116eb6c0dac" providerId="LiveId" clId="{5BC0693E-9956-4159-92C3-AE62EED0F9EB}" dt="2020-04-08T14:46:06.648" v="6" actId="2696"/>
        <pc:sldMkLst>
          <pc:docMk/>
          <pc:sldMk cId="2732294111" sldId="301"/>
        </pc:sldMkLst>
      </pc:sldChg>
      <pc:sldChg chg="modSp modAnim modNotesTx">
        <pc:chgData name="Jennie Kerwin" userId="89cc6116eb6c0dac" providerId="LiveId" clId="{5BC0693E-9956-4159-92C3-AE62EED0F9EB}" dt="2020-04-08T14:47:43.625" v="21"/>
        <pc:sldMkLst>
          <pc:docMk/>
          <pc:sldMk cId="3397059101" sldId="302"/>
        </pc:sldMkLst>
        <pc:spChg chg="mod">
          <ac:chgData name="Jennie Kerwin" userId="89cc6116eb6c0dac" providerId="LiveId" clId="{5BC0693E-9956-4159-92C3-AE62EED0F9EB}" dt="2020-04-08T14:46:30.881" v="18" actId="6549"/>
          <ac:spMkLst>
            <pc:docMk/>
            <pc:sldMk cId="3397059101" sldId="302"/>
            <ac:spMk id="12" creationId="{B69677ED-5C54-4353-B94F-C526DD00205C}"/>
          </ac:spMkLst>
        </pc:spChg>
      </pc:sldChg>
      <pc:sldChg chg="del">
        <pc:chgData name="Jennie Kerwin" userId="89cc6116eb6c0dac" providerId="LiveId" clId="{5BC0693E-9956-4159-92C3-AE62EED0F9EB}" dt="2020-04-08T14:46:25.200" v="17" actId="2696"/>
        <pc:sldMkLst>
          <pc:docMk/>
          <pc:sldMk cId="4137719997" sldId="303"/>
        </pc:sldMkLst>
      </pc:sldChg>
      <pc:sldChg chg="del">
        <pc:chgData name="Jennie Kerwin" userId="89cc6116eb6c0dac" providerId="LiveId" clId="{5BC0693E-9956-4159-92C3-AE62EED0F9EB}" dt="2020-04-08T14:46:21.783" v="12" actId="2696"/>
        <pc:sldMkLst>
          <pc:docMk/>
          <pc:sldMk cId="3619577019" sldId="320"/>
        </pc:sldMkLst>
      </pc:sldChg>
      <pc:sldChg chg="del">
        <pc:chgData name="Jennie Kerwin" userId="89cc6116eb6c0dac" providerId="LiveId" clId="{5BC0693E-9956-4159-92C3-AE62EED0F9EB}" dt="2020-04-08T14:46:22.173" v="13" actId="2696"/>
        <pc:sldMkLst>
          <pc:docMk/>
          <pc:sldMk cId="1258431901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23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23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26" Type="http://schemas.openxmlformats.org/officeDocument/2006/relationships/image" Target="../media/image13.png"/><Relationship Id="rId3" Type="http://schemas.microsoft.com/office/2007/relationships/media" Target="../media/media2.m4a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2.xml"/><Relationship Id="rId12" Type="http://schemas.microsoft.com/office/2007/relationships/hdphoto" Target="../media/hdphoto2.wdp"/><Relationship Id="rId17" Type="http://schemas.microsoft.com/office/2007/relationships/hdphoto" Target="../media/hdphoto4.wdp"/><Relationship Id="rId25" Type="http://schemas.openxmlformats.org/officeDocument/2006/relationships/image" Target="../media/image12.png"/><Relationship Id="rId2" Type="http://schemas.microsoft.com/office/2007/relationships/media" Target="../media/media1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3.png"/><Relationship Id="rId24" Type="http://schemas.openxmlformats.org/officeDocument/2006/relationships/image" Target="../media/image11.png"/><Relationship Id="rId5" Type="http://schemas.openxmlformats.org/officeDocument/2006/relationships/audio" Target="../media/media3.m4a"/><Relationship Id="rId15" Type="http://schemas.openxmlformats.org/officeDocument/2006/relationships/image" Target="../media/image5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microsoft.com/office/2007/relationships/media" Target="../media/media3.m4a"/><Relationship Id="rId9" Type="http://schemas.openxmlformats.org/officeDocument/2006/relationships/image" Target="../media/image2.png"/><Relationship Id="rId14" Type="http://schemas.microsoft.com/office/2007/relationships/hdphoto" Target="../media/hdphoto3.wdp"/><Relationship Id="rId22" Type="http://schemas.microsoft.com/office/2007/relationships/hdphoto" Target="../media/hdphoto6.wdp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18" Type="http://schemas.openxmlformats.org/officeDocument/2006/relationships/image" Target="../media/image9.png"/><Relationship Id="rId3" Type="http://schemas.microsoft.com/office/2007/relationships/media" Target="../media/media6.m4a"/><Relationship Id="rId21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5" Type="http://schemas.openxmlformats.org/officeDocument/2006/relationships/image" Target="../media/image16.png"/><Relationship Id="rId2" Type="http://schemas.microsoft.com/office/2007/relationships/media" Target="../media/media5.m4a"/><Relationship Id="rId16" Type="http://schemas.microsoft.com/office/2007/relationships/hdphoto" Target="../media/hdphoto5.wdp"/><Relationship Id="rId20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microsoft.com/office/2007/relationships/hdphoto" Target="../media/hdphoto3.wdp"/><Relationship Id="rId24" Type="http://schemas.openxmlformats.org/officeDocument/2006/relationships/image" Target="../media/image25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image" Target="../media/image4.png"/><Relationship Id="rId19" Type="http://schemas.microsoft.com/office/2007/relationships/hdphoto" Target="../media/hdphoto6.wdp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and sort 3-D shapes according to their properties.</a:t>
            </a:r>
          </a:p>
        </p:txBody>
      </p:sp>
      <p:sp>
        <p:nvSpPr>
          <p:cNvPr id="3" name="Oval 2"/>
          <p:cNvSpPr/>
          <p:nvPr/>
        </p:nvSpPr>
        <p:spPr>
          <a:xfrm>
            <a:off x="880595" y="1307137"/>
            <a:ext cx="4607719" cy="3604260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898816" y="1307137"/>
            <a:ext cx="4607719" cy="3604260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544" b="54341" l="69750" r="90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7" t="25488" r="9334" b="44697"/>
          <a:stretch/>
        </p:blipFill>
        <p:spPr>
          <a:xfrm>
            <a:off x="4332882" y="426343"/>
            <a:ext cx="1096779" cy="1156248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924" b="32890" l="33989" r="45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9006" r="57268" b="67378"/>
          <a:stretch/>
        </p:blipFill>
        <p:spPr>
          <a:xfrm>
            <a:off x="8130105" y="605988"/>
            <a:ext cx="752859" cy="854614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72" b="66505" l="54639" r="63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98" t="50000" r="36197" b="34091"/>
          <a:stretch/>
        </p:blipFill>
        <p:spPr>
          <a:xfrm>
            <a:off x="5661674" y="176265"/>
            <a:ext cx="885104" cy="1130872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580" b="53805" l="8264" r="34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2" t="24057" r="65212" b="46465"/>
          <a:stretch/>
        </p:blipFill>
        <p:spPr>
          <a:xfrm>
            <a:off x="2832800" y="5082280"/>
            <a:ext cx="1421278" cy="114317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2448" b="87242" l="8364" r="3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3" t="53536" r="66479" b="12605"/>
          <a:stretch/>
        </p:blipFill>
        <p:spPr>
          <a:xfrm>
            <a:off x="5879952" y="5082280"/>
            <a:ext cx="1126449" cy="1094231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3213" b="89846" l="39182" r="63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53536" r="36197" b="9617"/>
          <a:stretch/>
        </p:blipFill>
        <p:spPr>
          <a:xfrm>
            <a:off x="6780770" y="300677"/>
            <a:ext cx="1120005" cy="1190795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520" b="89818" l="68992" r="92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55302" r="7332" b="9618"/>
          <a:stretch/>
        </p:blipFill>
        <p:spPr>
          <a:xfrm>
            <a:off x="7110002" y="4740474"/>
            <a:ext cx="1265966" cy="136042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4837" b="82709" l="4660" r="26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" t="55539" r="73125" b="14158"/>
          <a:stretch/>
        </p:blipFill>
        <p:spPr>
          <a:xfrm>
            <a:off x="4489596" y="5055407"/>
            <a:ext cx="1124037" cy="1145770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621735" y="1610529"/>
            <a:ext cx="106772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Pyramids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324" y="1834236"/>
            <a:ext cx="816249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Prisms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97683" y="523811"/>
            <a:ext cx="2845756" cy="1143179"/>
          </a:xfrm>
          <a:prstGeom prst="wedgeEllipseCallout">
            <a:avLst>
              <a:gd name="adj1" fmla="val -62756"/>
              <a:gd name="adj2" fmla="val 2859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sort these shapes into a Venn diagram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121286" y="2005981"/>
            <a:ext cx="5416113" cy="1842524"/>
            <a:chOff x="1342700" y="4296087"/>
            <a:chExt cx="5416113" cy="1842524"/>
          </a:xfrm>
        </p:grpSpPr>
        <p:sp>
          <p:nvSpPr>
            <p:cNvPr id="25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342700" y="4672983"/>
              <a:ext cx="5416113" cy="1465628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Which of these shapes are prisms?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Which are pyramids?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Which are in neither group?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2837" y="4296087"/>
              <a:ext cx="988324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9120" y="5082280"/>
            <a:ext cx="2845756" cy="676818"/>
          </a:xfrm>
          <a:prstGeom prst="wedgeEllipseCallout">
            <a:avLst>
              <a:gd name="adj1" fmla="val -43355"/>
              <a:gd name="adj2" fmla="val 594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402" b="55520" l="70584" r="90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7" t="25488" r="9334" b="44697"/>
          <a:stretch/>
        </p:blipFill>
        <p:spPr>
          <a:xfrm>
            <a:off x="1409573" y="2024582"/>
            <a:ext cx="1096779" cy="1156248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571" b="91517" l="38545" r="63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53536" r="36197" b="9617"/>
          <a:stretch/>
        </p:blipFill>
        <p:spPr>
          <a:xfrm>
            <a:off x="7158801" y="2203568"/>
            <a:ext cx="1120005" cy="1190795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09" b="53912" l="8719" r="34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2" t="24057" r="65212" b="46465"/>
          <a:stretch/>
        </p:blipFill>
        <p:spPr>
          <a:xfrm>
            <a:off x="1247323" y="3025140"/>
            <a:ext cx="1421278" cy="114317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4837" b="82709" l="4660" r="26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" t="55539" r="73125" b="14158"/>
          <a:stretch/>
        </p:blipFill>
        <p:spPr>
          <a:xfrm>
            <a:off x="2668601" y="1749244"/>
            <a:ext cx="1124037" cy="1145770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3222" b="88402" l="8455" r="32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3" t="53536" r="66479" b="12605"/>
          <a:stretch/>
        </p:blipFill>
        <p:spPr>
          <a:xfrm>
            <a:off x="5983553" y="2657237"/>
            <a:ext cx="1126449" cy="1094231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984" b="89925" l="68992" r="92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55302" r="7332" b="9618"/>
          <a:stretch/>
        </p:blipFill>
        <p:spPr>
          <a:xfrm>
            <a:off x="2632850" y="3071253"/>
            <a:ext cx="1265966" cy="136042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13EABC0A-3EA7-4123-9586-332135CD6D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7" end="1296.9342"/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1329647" y="523811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8BEECB88-00FE-4FCD-8991-2567B01450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17" end="802.6258"/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1220586" y="2078077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064B9774-CE3D-43CD-8F51-DC27D339326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467701" y="1966185"/>
            <a:ext cx="609600" cy="609600"/>
          </a:xfrm>
          <a:prstGeom prst="rect">
            <a:avLst/>
          </a:prstGeom>
        </p:spPr>
      </p:pic>
      <p:pic>
        <p:nvPicPr>
          <p:cNvPr id="9" name="define prism">
            <a:hlinkClick r:id="" action="ppaction://media"/>
            <a:extLst>
              <a:ext uri="{FF2B5EF4-FFF2-40B4-BE49-F238E27FC236}">
                <a16:creationId xmlns:a16="http://schemas.microsoft.com/office/drawing/2014/main" id="{47E1A152-9EA1-4C05-9BC6-EE80832C1B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351" end="21417.4852"/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644493" y="3238905"/>
            <a:ext cx="609600" cy="609600"/>
          </a:xfrm>
          <a:prstGeom prst="rect">
            <a:avLst/>
          </a:prstGeom>
        </p:spPr>
      </p:pic>
      <p:pic>
        <p:nvPicPr>
          <p:cNvPr id="33" name="define prism">
            <a:hlinkClick r:id="" action="ppaction://media"/>
            <a:extLst>
              <a:ext uri="{FF2B5EF4-FFF2-40B4-BE49-F238E27FC236}">
                <a16:creationId xmlns:a16="http://schemas.microsoft.com/office/drawing/2014/main" id="{C8A2EF90-3593-4D9C-8A9F-EEE3279C53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307" end="913.4852"/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9736750" y="4107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57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0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98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6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and sort 3-D shapes according to their properties.</a:t>
            </a:r>
          </a:p>
        </p:txBody>
      </p:sp>
      <p:sp>
        <p:nvSpPr>
          <p:cNvPr id="3" name="Oval 2"/>
          <p:cNvSpPr/>
          <p:nvPr/>
        </p:nvSpPr>
        <p:spPr>
          <a:xfrm>
            <a:off x="880595" y="1307137"/>
            <a:ext cx="4607719" cy="3604260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898816" y="1307137"/>
            <a:ext cx="4607719" cy="3604260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188" b="55520" l="69447" r="90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7" t="25488" r="9334" b="44697"/>
          <a:stretch/>
        </p:blipFill>
        <p:spPr>
          <a:xfrm>
            <a:off x="4531500" y="417866"/>
            <a:ext cx="1096779" cy="1156248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924" b="32890" l="33989" r="45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9006" r="57268" b="67378"/>
          <a:stretch/>
        </p:blipFill>
        <p:spPr>
          <a:xfrm>
            <a:off x="8130105" y="605988"/>
            <a:ext cx="752859" cy="854614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572" b="66505" l="54639" r="633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98" t="50000" r="36197" b="34091"/>
          <a:stretch/>
        </p:blipFill>
        <p:spPr>
          <a:xfrm>
            <a:off x="5661674" y="176265"/>
            <a:ext cx="885104" cy="1130872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687" b="53805" l="8795" r="35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2" t="24057" r="65212" b="46465"/>
          <a:stretch/>
        </p:blipFill>
        <p:spPr>
          <a:xfrm>
            <a:off x="2832800" y="5082280"/>
            <a:ext cx="1421278" cy="114317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3093" b="87629" l="8455" r="32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3" t="53536" r="66479" b="12605"/>
          <a:stretch/>
        </p:blipFill>
        <p:spPr>
          <a:xfrm>
            <a:off x="5879952" y="5082280"/>
            <a:ext cx="1126449" cy="1094231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4499" b="90617" l="38182" r="63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53536" r="36197" b="9617"/>
          <a:stretch/>
        </p:blipFill>
        <p:spPr>
          <a:xfrm>
            <a:off x="6780770" y="300677"/>
            <a:ext cx="1120005" cy="1190795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20" b="91104" l="68992" r="92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55302" r="7332" b="9618"/>
          <a:stretch/>
        </p:blipFill>
        <p:spPr>
          <a:xfrm>
            <a:off x="7110002" y="4740474"/>
            <a:ext cx="1265966" cy="136042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4837" b="82709" l="4660" r="26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3" t="55539" r="73125" b="14158"/>
          <a:stretch/>
        </p:blipFill>
        <p:spPr>
          <a:xfrm>
            <a:off x="4489596" y="5055407"/>
            <a:ext cx="1124037" cy="1145770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062594" y="1550123"/>
            <a:ext cx="182037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Has one or more </a:t>
            </a:r>
          </a:p>
          <a:p>
            <a:pPr algn="ctr"/>
            <a:r>
              <a:rPr lang="en-GB" b="1" dirty="0"/>
              <a:t>triangular faces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966" y="1512848"/>
            <a:ext cx="182037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Has one or more </a:t>
            </a:r>
          </a:p>
          <a:p>
            <a:pPr algn="ctr"/>
            <a:r>
              <a:rPr lang="en-GB" b="1" dirty="0"/>
              <a:t>square faces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6433" y="565281"/>
            <a:ext cx="4103163" cy="895322"/>
            <a:chOff x="2156274" y="4672984"/>
            <a:chExt cx="4103163" cy="895322"/>
          </a:xfrm>
        </p:grpSpPr>
        <p:sp>
          <p:nvSpPr>
            <p:cNvPr id="25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2218821" y="4672984"/>
              <a:ext cx="4040616" cy="895322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Which shapes will go where this time?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274" y="4713691"/>
              <a:ext cx="988324" cy="657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9120" y="5082280"/>
            <a:ext cx="2845756" cy="676818"/>
          </a:xfrm>
          <a:prstGeom prst="wedgeEllipseCallout">
            <a:avLst>
              <a:gd name="adj1" fmla="val 39097"/>
              <a:gd name="adj2" fmla="val -4251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check…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652" b="54126" l="70205" r="90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7" t="25488" r="9334" b="44697"/>
          <a:stretch/>
        </p:blipFill>
        <p:spPr>
          <a:xfrm>
            <a:off x="1409573" y="2024582"/>
            <a:ext cx="1096779" cy="1156248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085" b="90103" l="38545" r="63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53536" r="36197" b="9617"/>
          <a:stretch/>
        </p:blipFill>
        <p:spPr>
          <a:xfrm>
            <a:off x="4253920" y="2220445"/>
            <a:ext cx="1120005" cy="1190795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652" b="54341" l="7961" r="35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2" t="24057" r="65212" b="46465"/>
          <a:stretch/>
        </p:blipFill>
        <p:spPr>
          <a:xfrm>
            <a:off x="5613633" y="1512848"/>
            <a:ext cx="1421278" cy="1143179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031" b="86340" l="8273" r="3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3" t="53536" r="66479" b="12605"/>
          <a:stretch/>
        </p:blipFill>
        <p:spPr>
          <a:xfrm>
            <a:off x="5983553" y="2657237"/>
            <a:ext cx="1126449" cy="1094231"/>
          </a:xfrm>
          <a:prstGeom prst="rect">
            <a:avLst/>
          </a:prstGeom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306A8C45-B873-4C9C-93BC-C63DF814FB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0" end="1295.2517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788833" y="1186672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id="{18D97F4E-5CCC-411C-9242-395A7C8ED9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2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692856" y="532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2421</TotalTime>
  <Words>83</Words>
  <Application>Microsoft Office PowerPoint</Application>
  <PresentationFormat>On-screen Show (4:3)</PresentationFormat>
  <Paragraphs>19</Paragraphs>
  <Slides>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198</cp:revision>
  <dcterms:created xsi:type="dcterms:W3CDTF">2018-09-13T11:08:58Z</dcterms:created>
  <dcterms:modified xsi:type="dcterms:W3CDTF">2020-04-14T13:59:12Z</dcterms:modified>
</cp:coreProperties>
</file>