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97" r:id="rId2"/>
    <p:sldId id="307" r:id="rId3"/>
    <p:sldId id="298" r:id="rId4"/>
    <p:sldId id="308" r:id="rId5"/>
    <p:sldId id="30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F6B350"/>
    <a:srgbClr val="004A76"/>
    <a:srgbClr val="3F9DA7"/>
    <a:srgbClr val="6EBFC8"/>
    <a:srgbClr val="AED2BC"/>
    <a:srgbClr val="87BB9B"/>
    <a:srgbClr val="F7E3FD"/>
    <a:srgbClr val="6C3FAF"/>
    <a:srgbClr val="563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756247-057C-48CF-94FB-CBFF27F91D3B}" v="7" dt="2020-04-14T14:48:33.5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02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10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9E7BC6DD-5476-4410-8F79-3A29BD0C9247}"/>
    <pc:docChg chg="custSel delSld modSld">
      <pc:chgData name="Jennie Kerwin" userId="89cc6116eb6c0dac" providerId="LiveId" clId="{9E7BC6DD-5476-4410-8F79-3A29BD0C9247}" dt="2020-04-14T14:48:33.521" v="31"/>
      <pc:docMkLst>
        <pc:docMk/>
      </pc:docMkLst>
      <pc:sldChg chg="del">
        <pc:chgData name="Jennie Kerwin" userId="89cc6116eb6c0dac" providerId="LiveId" clId="{9E7BC6DD-5476-4410-8F79-3A29BD0C9247}" dt="2020-04-14T14:45:27.381" v="1" actId="2696"/>
        <pc:sldMkLst>
          <pc:docMk/>
          <pc:sldMk cId="2047842423" sldId="279"/>
        </pc:sldMkLst>
      </pc:sldChg>
      <pc:sldChg chg="del">
        <pc:chgData name="Jennie Kerwin" userId="89cc6116eb6c0dac" providerId="LiveId" clId="{9E7BC6DD-5476-4410-8F79-3A29BD0C9247}" dt="2020-04-14T14:46:08.836" v="21" actId="2696"/>
        <pc:sldMkLst>
          <pc:docMk/>
          <pc:sldMk cId="3262603198" sldId="280"/>
        </pc:sldMkLst>
      </pc:sldChg>
      <pc:sldChg chg="del">
        <pc:chgData name="Jennie Kerwin" userId="89cc6116eb6c0dac" providerId="LiveId" clId="{9E7BC6DD-5476-4410-8F79-3A29BD0C9247}" dt="2020-04-14T14:45:31.164" v="6" actId="2696"/>
        <pc:sldMkLst>
          <pc:docMk/>
          <pc:sldMk cId="2814342108" sldId="291"/>
        </pc:sldMkLst>
      </pc:sldChg>
      <pc:sldChg chg="del">
        <pc:chgData name="Jennie Kerwin" userId="89cc6116eb6c0dac" providerId="LiveId" clId="{9E7BC6DD-5476-4410-8F79-3A29BD0C9247}" dt="2020-04-14T14:46:05.734" v="20" actId="2696"/>
        <pc:sldMkLst>
          <pc:docMk/>
          <pc:sldMk cId="2996187122" sldId="292"/>
        </pc:sldMkLst>
      </pc:sldChg>
      <pc:sldChg chg="del">
        <pc:chgData name="Jennie Kerwin" userId="89cc6116eb6c0dac" providerId="LiveId" clId="{9E7BC6DD-5476-4410-8F79-3A29BD0C9247}" dt="2020-04-14T14:45:26.761" v="0" actId="2696"/>
        <pc:sldMkLst>
          <pc:docMk/>
          <pc:sldMk cId="3186928878" sldId="293"/>
        </pc:sldMkLst>
      </pc:sldChg>
      <pc:sldChg chg="del">
        <pc:chgData name="Jennie Kerwin" userId="89cc6116eb6c0dac" providerId="LiveId" clId="{9E7BC6DD-5476-4410-8F79-3A29BD0C9247}" dt="2020-04-14T14:45:31.904" v="7" actId="2696"/>
        <pc:sldMkLst>
          <pc:docMk/>
          <pc:sldMk cId="1227874840" sldId="294"/>
        </pc:sldMkLst>
      </pc:sldChg>
      <pc:sldChg chg="del">
        <pc:chgData name="Jennie Kerwin" userId="89cc6116eb6c0dac" providerId="LiveId" clId="{9E7BC6DD-5476-4410-8F79-3A29BD0C9247}" dt="2020-04-14T14:45:58.732" v="15" actId="2696"/>
        <pc:sldMkLst>
          <pc:docMk/>
          <pc:sldMk cId="1449955336" sldId="295"/>
        </pc:sldMkLst>
      </pc:sldChg>
      <pc:sldChg chg="del">
        <pc:chgData name="Jennie Kerwin" userId="89cc6116eb6c0dac" providerId="LiveId" clId="{9E7BC6DD-5476-4410-8F79-3A29BD0C9247}" dt="2020-04-14T14:45:30.632" v="5" actId="2696"/>
        <pc:sldMkLst>
          <pc:docMk/>
          <pc:sldMk cId="4260238385" sldId="296"/>
        </pc:sldMkLst>
      </pc:sldChg>
      <pc:sldChg chg="modSp modAnim">
        <pc:chgData name="Jennie Kerwin" userId="89cc6116eb6c0dac" providerId="LiveId" clId="{9E7BC6DD-5476-4410-8F79-3A29BD0C9247}" dt="2020-04-14T14:46:50.830" v="24"/>
        <pc:sldMkLst>
          <pc:docMk/>
          <pc:sldMk cId="421460703" sldId="297"/>
        </pc:sldMkLst>
        <pc:spChg chg="mod">
          <ac:chgData name="Jennie Kerwin" userId="89cc6116eb6c0dac" providerId="LiveId" clId="{9E7BC6DD-5476-4410-8F79-3A29BD0C9247}" dt="2020-04-14T14:45:35.876" v="8" actId="6549"/>
          <ac:spMkLst>
            <pc:docMk/>
            <pc:sldMk cId="421460703" sldId="297"/>
            <ac:spMk id="12" creationId="{B69677ED-5C54-4353-B94F-C526DD00205C}"/>
          </ac:spMkLst>
        </pc:spChg>
      </pc:sldChg>
      <pc:sldChg chg="modSp modAnim modNotesTx">
        <pc:chgData name="Jennie Kerwin" userId="89cc6116eb6c0dac" providerId="LiveId" clId="{9E7BC6DD-5476-4410-8F79-3A29BD0C9247}" dt="2020-04-14T14:47:41.552" v="28"/>
        <pc:sldMkLst>
          <pc:docMk/>
          <pc:sldMk cId="133076211" sldId="298"/>
        </pc:sldMkLst>
        <pc:spChg chg="mod">
          <ac:chgData name="Jennie Kerwin" userId="89cc6116eb6c0dac" providerId="LiveId" clId="{9E7BC6DD-5476-4410-8F79-3A29BD0C9247}" dt="2020-04-14T14:45:43.141" v="10" actId="6549"/>
          <ac:spMkLst>
            <pc:docMk/>
            <pc:sldMk cId="133076211" sldId="298"/>
            <ac:spMk id="5" creationId="{91B3EB0E-48D6-42EB-95EE-912187DD9CA9}"/>
          </ac:spMkLst>
        </pc:spChg>
      </pc:sldChg>
      <pc:sldChg chg="del">
        <pc:chgData name="Jennie Kerwin" userId="89cc6116eb6c0dac" providerId="LiveId" clId="{9E7BC6DD-5476-4410-8F79-3A29BD0C9247}" dt="2020-04-14T14:45:58.172" v="14" actId="2696"/>
        <pc:sldMkLst>
          <pc:docMk/>
          <pc:sldMk cId="1564977213" sldId="299"/>
        </pc:sldMkLst>
      </pc:sldChg>
      <pc:sldChg chg="del">
        <pc:chgData name="Jennie Kerwin" userId="89cc6116eb6c0dac" providerId="LiveId" clId="{9E7BC6DD-5476-4410-8F79-3A29BD0C9247}" dt="2020-04-14T14:46:03.174" v="16" actId="2696"/>
        <pc:sldMkLst>
          <pc:docMk/>
          <pc:sldMk cId="1002586714" sldId="300"/>
        </pc:sldMkLst>
      </pc:sldChg>
      <pc:sldChg chg="del">
        <pc:chgData name="Jennie Kerwin" userId="89cc6116eb6c0dac" providerId="LiveId" clId="{9E7BC6DD-5476-4410-8F79-3A29BD0C9247}" dt="2020-04-14T14:46:03.984" v="17" actId="2696"/>
        <pc:sldMkLst>
          <pc:docMk/>
          <pc:sldMk cId="472549024" sldId="301"/>
        </pc:sldMkLst>
      </pc:sldChg>
      <pc:sldChg chg="del">
        <pc:chgData name="Jennie Kerwin" userId="89cc6116eb6c0dac" providerId="LiveId" clId="{9E7BC6DD-5476-4410-8F79-3A29BD0C9247}" dt="2020-04-14T14:46:05.224" v="19" actId="2696"/>
        <pc:sldMkLst>
          <pc:docMk/>
          <pc:sldMk cId="1795396718" sldId="302"/>
        </pc:sldMkLst>
      </pc:sldChg>
      <pc:sldChg chg="del">
        <pc:chgData name="Jennie Kerwin" userId="89cc6116eb6c0dac" providerId="LiveId" clId="{9E7BC6DD-5476-4410-8F79-3A29BD0C9247}" dt="2020-04-14T14:45:29.091" v="2" actId="2696"/>
        <pc:sldMkLst>
          <pc:docMk/>
          <pc:sldMk cId="430773297" sldId="304"/>
        </pc:sldMkLst>
      </pc:sldChg>
      <pc:sldChg chg="del">
        <pc:chgData name="Jennie Kerwin" userId="89cc6116eb6c0dac" providerId="LiveId" clId="{9E7BC6DD-5476-4410-8F79-3A29BD0C9247}" dt="2020-04-14T14:45:29.591" v="3" actId="2696"/>
        <pc:sldMkLst>
          <pc:docMk/>
          <pc:sldMk cId="896202955" sldId="305"/>
        </pc:sldMkLst>
      </pc:sldChg>
      <pc:sldChg chg="del">
        <pc:chgData name="Jennie Kerwin" userId="89cc6116eb6c0dac" providerId="LiveId" clId="{9E7BC6DD-5476-4410-8F79-3A29BD0C9247}" dt="2020-04-14T14:45:30.161" v="4" actId="2696"/>
        <pc:sldMkLst>
          <pc:docMk/>
          <pc:sldMk cId="3359201063" sldId="306"/>
        </pc:sldMkLst>
      </pc:sldChg>
      <pc:sldChg chg="modSp modAnim">
        <pc:chgData name="Jennie Kerwin" userId="89cc6116eb6c0dac" providerId="LiveId" clId="{9E7BC6DD-5476-4410-8F79-3A29BD0C9247}" dt="2020-04-14T14:47:19.118" v="26"/>
        <pc:sldMkLst>
          <pc:docMk/>
          <pc:sldMk cId="2869124848" sldId="307"/>
        </pc:sldMkLst>
        <pc:spChg chg="mod">
          <ac:chgData name="Jennie Kerwin" userId="89cc6116eb6c0dac" providerId="LiveId" clId="{9E7BC6DD-5476-4410-8F79-3A29BD0C9247}" dt="2020-04-14T14:45:39.261" v="9" actId="6549"/>
          <ac:spMkLst>
            <pc:docMk/>
            <pc:sldMk cId="2869124848" sldId="307"/>
            <ac:spMk id="5" creationId="{91B3EB0E-48D6-42EB-95EE-912187DD9CA9}"/>
          </ac:spMkLst>
        </pc:spChg>
      </pc:sldChg>
      <pc:sldChg chg="modSp">
        <pc:chgData name="Jennie Kerwin" userId="89cc6116eb6c0dac" providerId="LiveId" clId="{9E7BC6DD-5476-4410-8F79-3A29BD0C9247}" dt="2020-04-14T14:45:50.462" v="12" actId="6549"/>
        <pc:sldMkLst>
          <pc:docMk/>
          <pc:sldMk cId="2616875744" sldId="308"/>
        </pc:sldMkLst>
        <pc:spChg chg="mod">
          <ac:chgData name="Jennie Kerwin" userId="89cc6116eb6c0dac" providerId="LiveId" clId="{9E7BC6DD-5476-4410-8F79-3A29BD0C9247}" dt="2020-04-14T14:45:50.462" v="12" actId="6549"/>
          <ac:spMkLst>
            <pc:docMk/>
            <pc:sldMk cId="2616875744" sldId="308"/>
            <ac:spMk id="5" creationId="{91B3EB0E-48D6-42EB-95EE-912187DD9CA9}"/>
          </ac:spMkLst>
        </pc:spChg>
      </pc:sldChg>
      <pc:sldChg chg="delSp modSp delAnim modAnim modNotesTx">
        <pc:chgData name="Jennie Kerwin" userId="89cc6116eb6c0dac" providerId="LiveId" clId="{9E7BC6DD-5476-4410-8F79-3A29BD0C9247}" dt="2020-04-14T14:48:33.521" v="31"/>
        <pc:sldMkLst>
          <pc:docMk/>
          <pc:sldMk cId="3577360592" sldId="309"/>
        </pc:sldMkLst>
        <pc:spChg chg="mod">
          <ac:chgData name="Jennie Kerwin" userId="89cc6116eb6c0dac" providerId="LiveId" clId="{9E7BC6DD-5476-4410-8F79-3A29BD0C9247}" dt="2020-04-14T14:45:54.262" v="13" actId="6549"/>
          <ac:spMkLst>
            <pc:docMk/>
            <pc:sldMk cId="3577360592" sldId="309"/>
            <ac:spMk id="5" creationId="{91B3EB0E-48D6-42EB-95EE-912187DD9CA9}"/>
          </ac:spMkLst>
        </pc:spChg>
        <pc:spChg chg="del">
          <ac:chgData name="Jennie Kerwin" userId="89cc6116eb6c0dac" providerId="LiveId" clId="{9E7BC6DD-5476-4410-8F79-3A29BD0C9247}" dt="2020-04-14T14:48:19.610" v="29" actId="478"/>
          <ac:spMkLst>
            <pc:docMk/>
            <pc:sldMk cId="3577360592" sldId="309"/>
            <ac:spMk id="101" creationId="{A5209EEE-E1BD-4F2F-8E5D-A043EDA11F92}"/>
          </ac:spMkLst>
        </pc:spChg>
      </pc:sldChg>
      <pc:sldChg chg="del">
        <pc:chgData name="Jennie Kerwin" userId="89cc6116eb6c0dac" providerId="LiveId" clId="{9E7BC6DD-5476-4410-8F79-3A29BD0C9247}" dt="2020-04-14T14:46:09.406" v="22" actId="2696"/>
        <pc:sldMkLst>
          <pc:docMk/>
          <pc:sldMk cId="1383393134" sldId="310"/>
        </pc:sldMkLst>
      </pc:sldChg>
      <pc:sldChg chg="del">
        <pc:chgData name="Jennie Kerwin" userId="89cc6116eb6c0dac" providerId="LiveId" clId="{9E7BC6DD-5476-4410-8F79-3A29BD0C9247}" dt="2020-04-14T14:46:04.594" v="18" actId="2696"/>
        <pc:sldMkLst>
          <pc:docMk/>
          <pc:sldMk cId="3330346018" sldId="34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20/04/2020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0187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4567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4567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4567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456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2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2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1">
                <a:lumMod val="95000"/>
              </a:schemeClr>
            </a:gs>
            <a:gs pos="0">
              <a:schemeClr val="accent1">
                <a:lumMod val="40000"/>
                <a:lumOff val="6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microsoft.com/office/2007/relationships/media" Target="../media/media3.m4a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NULL" TargetMode="Externa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microsoft.com/office/2007/relationships/media" Target="../media/media5.m4a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microsoft.com/office/2007/relationships/media" Target="../media/media7.m4a"/><Relationship Id="rId7" Type="http://schemas.openxmlformats.org/officeDocument/2006/relationships/notesSlide" Target="../notesSlides/notesSlide3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3.png"/><Relationship Id="rId5" Type="http://schemas.microsoft.com/office/2007/relationships/media" Target="../media/media9.m4a"/><Relationship Id="rId10" Type="http://schemas.microsoft.com/office/2007/relationships/hdphoto" Target="../media/hdphoto1.wdp"/><Relationship Id="rId4" Type="http://schemas.microsoft.com/office/2007/relationships/media" Target="../media/media8.m4a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1.m4a"/><Relationship Id="rId7" Type="http://schemas.microsoft.com/office/2007/relationships/hdphoto" Target="../media/hdphoto1.wdp"/><Relationship Id="rId2" Type="http://schemas.microsoft.com/office/2007/relationships/media" Target="../media/media10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13.m4a"/><Relationship Id="rId7" Type="http://schemas.openxmlformats.org/officeDocument/2006/relationships/image" Target="../media/image2.png"/><Relationship Id="rId2" Type="http://schemas.microsoft.com/office/2007/relationships/media" Target="../media/media12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13.m4a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552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Understand grouping as one model of division.</a:t>
            </a: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 rot="5400000">
            <a:off x="6309675" y="1592483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 rot="5400000">
            <a:off x="7740586" y="1801798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 rot="5400000">
            <a:off x="5853764" y="1468649"/>
            <a:ext cx="360000" cy="36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 rot="5400000">
            <a:off x="7063575" y="2958600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 rot="5400000">
            <a:off x="5757975" y="2008649"/>
            <a:ext cx="360000" cy="360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 rot="5400000">
            <a:off x="7382100" y="1288649"/>
            <a:ext cx="360000" cy="36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 rot="5400000">
            <a:off x="8037586" y="2218874"/>
            <a:ext cx="360000" cy="36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 rot="5400000">
            <a:off x="6633600" y="2606799"/>
            <a:ext cx="360000" cy="36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 rot="5400000">
            <a:off x="5066214" y="1468649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 rot="5400000">
            <a:off x="6760800" y="1278021"/>
            <a:ext cx="360000" cy="3253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 rot="5400000">
            <a:off x="6308250" y="3075225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 rot="5400000">
            <a:off x="6955500" y="1705725"/>
            <a:ext cx="360000" cy="36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 rot="5400000">
            <a:off x="5641725" y="2999250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 rot="5400000">
            <a:off x="6150900" y="2578874"/>
            <a:ext cx="360000" cy="36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 rot="5400000">
            <a:off x="7620361" y="2398874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 rot="5400000">
            <a:off x="6554464" y="2065725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 rot="5400000">
            <a:off x="5144850" y="2711324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 rot="5400000">
            <a:off x="7271400" y="2065725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 rot="5400000">
            <a:off x="5324850" y="2197498"/>
            <a:ext cx="360000" cy="3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 rot="5400000">
            <a:off x="6330900" y="937388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 rot="5400000">
            <a:off x="1230007" y="4983304"/>
            <a:ext cx="360000" cy="36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 rot="5400000">
            <a:off x="844321" y="5290549"/>
            <a:ext cx="360000" cy="360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 rot="5400000">
            <a:off x="158635" y="4743225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 rot="5400000">
            <a:off x="664321" y="4759950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 rot="5400000">
            <a:off x="189785" y="5299950"/>
            <a:ext cx="360000" cy="3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 rot="5400000">
            <a:off x="3147827" y="5788565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 rot="5400000">
            <a:off x="2893902" y="5285862"/>
            <a:ext cx="360000" cy="36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 rot="5400000">
            <a:off x="2533902" y="5768164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 rot="5400000">
            <a:off x="2106616" y="5704789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 rot="5400000">
            <a:off x="2353902" y="5278513"/>
            <a:ext cx="360000" cy="36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 rot="5400000">
            <a:off x="359604" y="3842075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 rot="5400000">
            <a:off x="1026079" y="3566593"/>
            <a:ext cx="360000" cy="32535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 rot="5400000">
            <a:off x="1379190" y="4155019"/>
            <a:ext cx="360000" cy="36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 rot="5400000">
            <a:off x="949290" y="4033474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 rot="5400000">
            <a:off x="602404" y="3443914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 rot="5400000">
            <a:off x="2596411" y="4039663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 rot="5400000">
            <a:off x="2225300" y="3643202"/>
            <a:ext cx="360000" cy="36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 rot="5400000">
            <a:off x="2776411" y="3632607"/>
            <a:ext cx="360000" cy="36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 rot="5400000">
            <a:off x="2980361" y="4426861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 rot="5400000">
            <a:off x="2416411" y="4532607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0" h="25400"/>
            <a:bevelB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843728" y="877620"/>
            <a:ext cx="3169035" cy="1275403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How many groups of 5 can we make from these 20 counters?</a:t>
            </a:r>
          </a:p>
        </p:txBody>
      </p:sp>
      <p:sp>
        <p:nvSpPr>
          <p:cNvPr id="74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65114" y="2424123"/>
            <a:ext cx="3487375" cy="101110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Are there enough for another group of 5?</a:t>
            </a:r>
          </a:p>
        </p:txBody>
      </p:sp>
      <p:sp>
        <p:nvSpPr>
          <p:cNvPr id="75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2037375" y="2281248"/>
            <a:ext cx="3467475" cy="101110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Are there enough for another group of 5?</a:t>
            </a:r>
          </a:p>
        </p:txBody>
      </p:sp>
      <p:sp>
        <p:nvSpPr>
          <p:cNvPr id="76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621189" y="2262796"/>
            <a:ext cx="3391574" cy="992429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Are there enough for another group of 5?</a:t>
            </a:r>
          </a:p>
        </p:txBody>
      </p:sp>
      <p:sp>
        <p:nvSpPr>
          <p:cNvPr id="77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271589" y="2219305"/>
            <a:ext cx="4715311" cy="1603896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had 20; we put them in groups of 5.</a:t>
            </a:r>
            <a:b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</a:b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How many groups do we have? </a:t>
            </a:r>
          </a:p>
        </p:txBody>
      </p:sp>
      <p:sp>
        <p:nvSpPr>
          <p:cNvPr id="78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3714734" y="2511107"/>
            <a:ext cx="4502852" cy="1831648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Twenty grouped in 5s makes 4 groups. We can record the grouping like this: </a:t>
            </a:r>
          </a:p>
          <a:p>
            <a:pPr algn="ctr">
              <a:lnSpc>
                <a:spcPct val="114000"/>
              </a:lnSpc>
            </a:pPr>
            <a:r>
              <a:rPr lang="en-GB" sz="2400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20 ÷ 5 = 4</a:t>
            </a:r>
            <a:endParaRPr lang="en-GB" sz="2400" b="1" dirty="0">
              <a:solidFill>
                <a:srgbClr val="253746"/>
              </a:solidFill>
              <a:latin typeface="Myriad Pro Light" panose="020B0603030403020204" pitchFamily="34" charset="0"/>
            </a:endParaRP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CB85C96D-7013-442C-B27F-CDBEDDA40F7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25" end="701.68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55316" y="711952"/>
            <a:ext cx="609600" cy="609600"/>
          </a:xfrm>
          <a:prstGeom prst="rect">
            <a:avLst/>
          </a:prstGeom>
        </p:spPr>
      </p:pic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DACB1CDF-072E-46AF-AC7A-29F88935784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766" end="669.115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74097" y="2052930"/>
            <a:ext cx="609600" cy="609600"/>
          </a:xfrm>
          <a:prstGeom prst="rect">
            <a:avLst/>
          </a:prstGeom>
        </p:spPr>
      </p:pic>
      <p:pic>
        <p:nvPicPr>
          <p:cNvPr id="5" name="3">
            <a:hlinkClick r:id="" action="ppaction://media"/>
            <a:extLst>
              <a:ext uri="{FF2B5EF4-FFF2-40B4-BE49-F238E27FC236}">
                <a16:creationId xmlns:a16="http://schemas.microsoft.com/office/drawing/2014/main" id="{7530A874-A760-48B5-9DCB-3C54F3E90D0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541" end="899.131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48733" y="32324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72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214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13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8" name="Rectangle: Rounded Corners 118">
            <a:extLst>
              <a:ext uri="{FF2B5EF4-FFF2-40B4-BE49-F238E27FC236}">
                <a16:creationId xmlns:a16="http://schemas.microsoft.com/office/drawing/2014/main" id="{EEE01819-97F6-43DB-B3EB-9053C41CC465}"/>
              </a:ext>
            </a:extLst>
          </p:cNvPr>
          <p:cNvSpPr/>
          <p:nvPr/>
        </p:nvSpPr>
        <p:spPr>
          <a:xfrm>
            <a:off x="947725" y="2925000"/>
            <a:ext cx="2340000" cy="50400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2019412" y="610755"/>
            <a:ext cx="4756142" cy="1588213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How many groups of 5 in</a:t>
            </a:r>
            <a:b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</a:b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this line of 15 counters? </a:t>
            </a:r>
          </a:p>
          <a:p>
            <a:pPr algn="ctr">
              <a:lnSpc>
                <a:spcPct val="114000"/>
              </a:lnSpc>
            </a:pPr>
            <a:r>
              <a:rPr lang="en-GB" sz="4400" dirty="0">
                <a:solidFill>
                  <a:srgbClr val="253746"/>
                </a:solidFill>
                <a:latin typeface="Myriad Pro Light" panose="020B0603030403020204" pitchFamily="34" charset="0"/>
              </a:rPr>
              <a:t>☐</a:t>
            </a: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x 5 = 15?</a:t>
            </a:r>
          </a:p>
        </p:txBody>
      </p:sp>
      <p:sp>
        <p:nvSpPr>
          <p:cNvPr id="22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3233725" y="3748058"/>
            <a:ext cx="3735085" cy="1150129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3 groups of 5 makes 15. </a:t>
            </a:r>
            <a:r>
              <a:rPr lang="en-GB" sz="24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15 ÷ 5 = </a:t>
            </a:r>
            <a:r>
              <a:rPr lang="en-GB" sz="2400" b="1" dirty="0">
                <a:solidFill>
                  <a:srgbClr val="C00000"/>
                </a:solidFill>
                <a:latin typeface="Myriad Pro Light" panose="020B0603030403020204" pitchFamily="34" charset="0"/>
              </a:rPr>
              <a:t>3</a:t>
            </a:r>
            <a:endParaRPr lang="en-GB" b="1" dirty="0">
              <a:solidFill>
                <a:srgbClr val="253746"/>
              </a:solidFill>
              <a:latin typeface="Myriad Pro Light" panose="020B0603030403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01725" y="2979675"/>
            <a:ext cx="6912000" cy="377325"/>
            <a:chOff x="360000" y="2862675"/>
            <a:chExt cx="6912000" cy="377325"/>
          </a:xfrm>
        </p:grpSpPr>
        <p:sp>
          <p:nvSpPr>
            <p:cNvPr id="24" name="Oval 23"/>
            <p:cNvSpPr>
              <a:spLocks noChangeAspect="1"/>
            </p:cNvSpPr>
            <p:nvPr/>
          </p:nvSpPr>
          <p:spPr>
            <a:xfrm rot="5400000">
              <a:off x="1296000" y="28800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 rot="5400000">
              <a:off x="828000" y="2880000"/>
              <a:ext cx="360000" cy="36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 rot="5400000">
              <a:off x="3636000" y="28800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 rot="5400000">
              <a:off x="2232000" y="28800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 rot="5400000">
              <a:off x="2700000" y="28800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 rot="5400000">
              <a:off x="360000" y="28800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 rot="5400000">
              <a:off x="6444000" y="2880000"/>
              <a:ext cx="360000" cy="32535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 rot="5400000">
              <a:off x="1764000" y="2880000"/>
              <a:ext cx="360000" cy="36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 rot="5400000">
              <a:off x="5976000" y="2880000"/>
              <a:ext cx="360000" cy="36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 rot="5400000">
              <a:off x="6912000" y="28800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 rot="5400000">
              <a:off x="5508000" y="28800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 rot="5400000">
              <a:off x="3168000" y="28800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 rot="5400000">
              <a:off x="4104000" y="28800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 rot="5400000">
              <a:off x="4572000" y="2880000"/>
              <a:ext cx="360000" cy="36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 rot="5400000">
              <a:off x="5040000" y="28800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9" name="Rectangle: Rounded Corners 118">
            <a:extLst>
              <a:ext uri="{FF2B5EF4-FFF2-40B4-BE49-F238E27FC236}">
                <a16:creationId xmlns:a16="http://schemas.microsoft.com/office/drawing/2014/main" id="{EEE01819-97F6-43DB-B3EB-9053C41CC465}"/>
              </a:ext>
            </a:extLst>
          </p:cNvPr>
          <p:cNvSpPr/>
          <p:nvPr/>
        </p:nvSpPr>
        <p:spPr>
          <a:xfrm>
            <a:off x="3305725" y="2925000"/>
            <a:ext cx="2340000" cy="50400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Rectangle: Rounded Corners 118">
            <a:extLst>
              <a:ext uri="{FF2B5EF4-FFF2-40B4-BE49-F238E27FC236}">
                <a16:creationId xmlns:a16="http://schemas.microsoft.com/office/drawing/2014/main" id="{EEE01819-97F6-43DB-B3EB-9053C41CC465}"/>
              </a:ext>
            </a:extLst>
          </p:cNvPr>
          <p:cNvSpPr/>
          <p:nvPr/>
        </p:nvSpPr>
        <p:spPr>
          <a:xfrm>
            <a:off x="5641725" y="2925000"/>
            <a:ext cx="2340000" cy="50400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3E7251D-5D63-4C1C-972C-B6F03550A3CB}"/>
              </a:ext>
            </a:extLst>
          </p:cNvPr>
          <p:cNvSpPr txBox="1"/>
          <p:nvPr/>
        </p:nvSpPr>
        <p:spPr>
          <a:xfrm>
            <a:off x="116681" y="138645"/>
            <a:ext cx="552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Understand grouping as one model of division.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0175E3BB-232C-4546-B67E-CB6C299F9F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609600" y="680803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0595E8-254D-4AE8-83E8-5B7FA3BB7015}"/>
              </a:ext>
            </a:extLst>
          </p:cNvPr>
          <p:cNvSpPr txBox="1"/>
          <p:nvPr/>
        </p:nvSpPr>
        <p:spPr>
          <a:xfrm>
            <a:off x="3491745" y="1433731"/>
            <a:ext cx="79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3</a:t>
            </a:r>
          </a:p>
        </p:txBody>
      </p:sp>
      <p:pic>
        <p:nvPicPr>
          <p:cNvPr id="7" name="2">
            <a:hlinkClick r:id="" action="ppaction://media"/>
            <a:extLst>
              <a:ext uri="{FF2B5EF4-FFF2-40B4-BE49-F238E27FC236}">
                <a16:creationId xmlns:a16="http://schemas.microsoft.com/office/drawing/2014/main" id="{1E46055A-9816-4333-8C76-FEB218FAE7C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59" end="887.013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703075" y="2997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2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0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73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  <p:bldP spid="14" grpId="0" animBg="1"/>
      <p:bldP spid="22" grpId="0" animBg="1"/>
      <p:bldP spid="39" grpId="0" animBg="1"/>
      <p:bldP spid="40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t="38411" r="6618" b="44501"/>
          <a:stretch/>
        </p:blipFill>
        <p:spPr>
          <a:xfrm>
            <a:off x="551329" y="2679699"/>
            <a:ext cx="7987554" cy="1104901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32181" y="1057198"/>
            <a:ext cx="4607819" cy="1334310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How many groups of 10 are there in 30? </a:t>
            </a:r>
          </a:p>
          <a:p>
            <a:pPr algn="ctr">
              <a:lnSpc>
                <a:spcPct val="114000"/>
              </a:lnSpc>
            </a:pPr>
            <a:r>
              <a:rPr lang="en-GB" sz="28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☐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x 10 = 30?</a:t>
            </a:r>
          </a:p>
        </p:txBody>
      </p:sp>
      <p:sp>
        <p:nvSpPr>
          <p:cNvPr id="12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3361015" y="3921032"/>
            <a:ext cx="3735085" cy="1150129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3 groups of 10 makes 30. </a:t>
            </a:r>
            <a:r>
              <a:rPr lang="en-GB" sz="24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30 ÷ 10 = </a:t>
            </a:r>
            <a:r>
              <a:rPr lang="en-GB" sz="2400" b="1" dirty="0">
                <a:solidFill>
                  <a:srgbClr val="C00000"/>
                </a:solidFill>
                <a:latin typeface="Myriad Pro Light" panose="020B0603030403020204" pitchFamily="34" charset="0"/>
              </a:rPr>
              <a:t>3</a:t>
            </a:r>
            <a:endParaRPr lang="en-GB" b="1" dirty="0">
              <a:solidFill>
                <a:srgbClr val="C00000"/>
              </a:solidFill>
              <a:latin typeface="Myriad Pro Light" panose="020B0603030403020204" pitchFamily="34" charset="0"/>
            </a:endParaRPr>
          </a:p>
        </p:txBody>
      </p:sp>
      <p:sp>
        <p:nvSpPr>
          <p:cNvPr id="13" name="Rectangle: Rounded Corners 118">
            <a:extLst>
              <a:ext uri="{FF2B5EF4-FFF2-40B4-BE49-F238E27FC236}">
                <a16:creationId xmlns:a16="http://schemas.microsoft.com/office/drawing/2014/main" id="{EEE01819-97F6-43DB-B3EB-9053C41CC465}"/>
              </a:ext>
            </a:extLst>
          </p:cNvPr>
          <p:cNvSpPr/>
          <p:nvPr/>
        </p:nvSpPr>
        <p:spPr>
          <a:xfrm>
            <a:off x="756000" y="3060000"/>
            <a:ext cx="1512000" cy="25200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: Rounded Corners 118">
            <a:extLst>
              <a:ext uri="{FF2B5EF4-FFF2-40B4-BE49-F238E27FC236}">
                <a16:creationId xmlns:a16="http://schemas.microsoft.com/office/drawing/2014/main" id="{EEE01819-97F6-43DB-B3EB-9053C41CC465}"/>
              </a:ext>
            </a:extLst>
          </p:cNvPr>
          <p:cNvSpPr/>
          <p:nvPr/>
        </p:nvSpPr>
        <p:spPr>
          <a:xfrm>
            <a:off x="2268000" y="3057300"/>
            <a:ext cx="1512000" cy="25200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: Rounded Corners 118">
            <a:extLst>
              <a:ext uri="{FF2B5EF4-FFF2-40B4-BE49-F238E27FC236}">
                <a16:creationId xmlns:a16="http://schemas.microsoft.com/office/drawing/2014/main" id="{EEE01819-97F6-43DB-B3EB-9053C41CC465}"/>
              </a:ext>
            </a:extLst>
          </p:cNvPr>
          <p:cNvSpPr/>
          <p:nvPr/>
        </p:nvSpPr>
        <p:spPr>
          <a:xfrm>
            <a:off x="3780000" y="3057300"/>
            <a:ext cx="1512000" cy="25200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EB2DD8-1AAD-4F80-900B-2C9DC85B2375}"/>
              </a:ext>
            </a:extLst>
          </p:cNvPr>
          <p:cNvSpPr txBox="1"/>
          <p:nvPr/>
        </p:nvSpPr>
        <p:spPr>
          <a:xfrm>
            <a:off x="116681" y="138645"/>
            <a:ext cx="552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Understand grouping as one model of division.</a:t>
            </a:r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A8A898A3-437B-4EC5-AB19-30E62920B2D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37" end="732.8979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89417" y="752398"/>
            <a:ext cx="609600" cy="609600"/>
          </a:xfrm>
          <a:prstGeom prst="rect">
            <a:avLst/>
          </a:prstGeom>
        </p:spPr>
      </p:pic>
      <p:pic>
        <p:nvPicPr>
          <p:cNvPr id="6" name="2">
            <a:hlinkClick r:id="" action="ppaction://media"/>
            <a:extLst>
              <a:ext uri="{FF2B5EF4-FFF2-40B4-BE49-F238E27FC236}">
                <a16:creationId xmlns:a16="http://schemas.microsoft.com/office/drawing/2014/main" id="{24909928-58DA-4DC8-B1E5-EA067B60400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987" end="718.3129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14400" y="2752500"/>
            <a:ext cx="609600" cy="609600"/>
          </a:xfrm>
          <a:prstGeom prst="rect">
            <a:avLst/>
          </a:prstGeom>
        </p:spPr>
      </p:pic>
      <p:pic>
        <p:nvPicPr>
          <p:cNvPr id="7" name="3">
            <a:hlinkClick r:id="" action="ppaction://media"/>
            <a:extLst>
              <a:ext uri="{FF2B5EF4-FFF2-40B4-BE49-F238E27FC236}">
                <a16:creationId xmlns:a16="http://schemas.microsoft.com/office/drawing/2014/main" id="{F81017B4-7922-4D3E-919F-41A0DDEBEC4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3370" end="288.834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89417" y="3921032"/>
            <a:ext cx="609600" cy="609600"/>
          </a:xfrm>
          <a:prstGeom prst="rect">
            <a:avLst/>
          </a:prstGeom>
        </p:spPr>
      </p:pic>
      <p:pic>
        <p:nvPicPr>
          <p:cNvPr id="9" name="4">
            <a:hlinkClick r:id="" action="ppaction://media"/>
            <a:extLst>
              <a:ext uri="{FF2B5EF4-FFF2-40B4-BE49-F238E27FC236}">
                <a16:creationId xmlns:a16="http://schemas.microsoft.com/office/drawing/2014/main" id="{3CEE783E-67F7-4DCA-B1B1-DF8B127A18D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887" end="347.8956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528747" y="39210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8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0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42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B3EB0E-48D6-42EB-95EE-912187DD9CA9}"/>
              </a:ext>
            </a:extLst>
          </p:cNvPr>
          <p:cNvSpPr txBox="1"/>
          <p:nvPr/>
        </p:nvSpPr>
        <p:spPr>
          <a:xfrm>
            <a:off x="116681" y="138645"/>
            <a:ext cx="893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Understand grouping as one model of division. Begin to understand that there may be ‘some left over’ after division.</a:t>
            </a:r>
          </a:p>
        </p:txBody>
      </p:sp>
      <p:sp>
        <p:nvSpPr>
          <p:cNvPr id="8" name="Rectangle: Rounded Corners 118">
            <a:extLst>
              <a:ext uri="{FF2B5EF4-FFF2-40B4-BE49-F238E27FC236}">
                <a16:creationId xmlns:a16="http://schemas.microsoft.com/office/drawing/2014/main" id="{EEE01819-97F6-43DB-B3EB-9053C41CC465}"/>
              </a:ext>
            </a:extLst>
          </p:cNvPr>
          <p:cNvSpPr/>
          <p:nvPr/>
        </p:nvSpPr>
        <p:spPr>
          <a:xfrm>
            <a:off x="270000" y="2772000"/>
            <a:ext cx="3708000" cy="50400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32181" y="1057198"/>
            <a:ext cx="4607819" cy="1221253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How many groups of 10 in this line of 23 counters? </a:t>
            </a:r>
          </a:p>
        </p:txBody>
      </p:sp>
      <p:sp>
        <p:nvSpPr>
          <p:cNvPr id="22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772339" y="3530110"/>
            <a:ext cx="4260595" cy="1672659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can make 2 groups, but we’ve got some left over.</a:t>
            </a: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How many? 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306000" y="2844612"/>
            <a:ext cx="8469982" cy="324000"/>
            <a:chOff x="154981" y="2862675"/>
            <a:chExt cx="9864000" cy="377325"/>
          </a:xfrm>
        </p:grpSpPr>
        <p:sp>
          <p:nvSpPr>
            <p:cNvPr id="24" name="Oval 23"/>
            <p:cNvSpPr>
              <a:spLocks noChangeAspect="1"/>
            </p:cNvSpPr>
            <p:nvPr/>
          </p:nvSpPr>
          <p:spPr>
            <a:xfrm rot="5400000">
              <a:off x="1018981" y="28800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 rot="5400000">
              <a:off x="586981" y="2880000"/>
              <a:ext cx="360000" cy="36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 rot="5400000">
              <a:off x="3178981" y="28800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 rot="5400000">
              <a:off x="1882981" y="28800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 rot="5400000">
              <a:off x="2314981" y="28800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 rot="5400000">
              <a:off x="154981" y="28800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 rot="5400000">
              <a:off x="5770981" y="2880000"/>
              <a:ext cx="360000" cy="32535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 rot="5400000">
              <a:off x="1450981" y="2880000"/>
              <a:ext cx="360000" cy="36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 rot="5400000">
              <a:off x="5338981" y="2880000"/>
              <a:ext cx="360000" cy="36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 rot="5400000">
              <a:off x="6202981" y="28800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 rot="5400000">
              <a:off x="4906981" y="28800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 rot="5400000">
              <a:off x="2746981" y="28800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 rot="5400000">
              <a:off x="3610981" y="28800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 rot="5400000">
              <a:off x="4042981" y="2880000"/>
              <a:ext cx="360000" cy="36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 rot="5400000">
              <a:off x="4474981" y="28800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 rot="5400000">
              <a:off x="6634981" y="28800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 rot="5400000">
              <a:off x="9226981" y="2880000"/>
              <a:ext cx="360000" cy="32535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 rot="5400000">
              <a:off x="8794981" y="2880000"/>
              <a:ext cx="360000" cy="36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 rot="5400000">
              <a:off x="9658981" y="28800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 rot="5400000">
              <a:off x="8362981" y="28800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 rot="5400000">
              <a:off x="7066981" y="28800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 rot="5400000">
              <a:off x="7498981" y="2880000"/>
              <a:ext cx="360000" cy="36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 rot="5400000">
              <a:off x="7930981" y="28800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1" name="Rectangle: Rounded Corners 118">
            <a:extLst>
              <a:ext uri="{FF2B5EF4-FFF2-40B4-BE49-F238E27FC236}">
                <a16:creationId xmlns:a16="http://schemas.microsoft.com/office/drawing/2014/main" id="{EEE01819-97F6-43DB-B3EB-9053C41CC465}"/>
              </a:ext>
            </a:extLst>
          </p:cNvPr>
          <p:cNvSpPr/>
          <p:nvPr/>
        </p:nvSpPr>
        <p:spPr>
          <a:xfrm>
            <a:off x="3996000" y="2772000"/>
            <a:ext cx="3708000" cy="50400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A0D66027-49E9-4880-B44F-5D95BF9D557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23" end="1004.684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08826" y="0"/>
            <a:ext cx="609600" cy="609600"/>
          </a:xfrm>
          <a:prstGeom prst="rect">
            <a:avLst/>
          </a:prstGeom>
        </p:spPr>
      </p:pic>
      <p:sp>
        <p:nvSpPr>
          <p:cNvPr id="39" name="Speech Bubble: Rectangle with Corners Rounded 10">
            <a:extLst>
              <a:ext uri="{FF2B5EF4-FFF2-40B4-BE49-F238E27FC236}">
                <a16:creationId xmlns:a16="http://schemas.microsoft.com/office/drawing/2014/main" id="{993A6281-654E-4ECA-8E73-B030D8A6E805}"/>
              </a:ext>
            </a:extLst>
          </p:cNvPr>
          <p:cNvSpPr/>
          <p:nvPr/>
        </p:nvSpPr>
        <p:spPr>
          <a:xfrm>
            <a:off x="3857276" y="4355758"/>
            <a:ext cx="4918706" cy="1443119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4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23 ÷ 10 =</a:t>
            </a:r>
            <a:br>
              <a:rPr lang="en-GB" sz="2400" b="1" dirty="0">
                <a:solidFill>
                  <a:srgbClr val="253746"/>
                </a:solidFill>
                <a:latin typeface="Myriad Pro Light" panose="020B0603030403020204" pitchFamily="34" charset="0"/>
              </a:rPr>
            </a:br>
            <a:r>
              <a:rPr lang="en-GB" sz="24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</a:t>
            </a:r>
            <a:r>
              <a:rPr lang="en-GB" sz="2800" b="1" dirty="0">
                <a:solidFill>
                  <a:srgbClr val="C00000"/>
                </a:solidFill>
                <a:latin typeface="Myriad Pro Light" panose="020B0603030403020204" pitchFamily="34" charset="0"/>
              </a:rPr>
              <a:t>2</a:t>
            </a:r>
            <a:r>
              <a:rPr lang="en-GB" sz="2400" b="1" dirty="0">
                <a:solidFill>
                  <a:srgbClr val="C00000"/>
                </a:solidFill>
                <a:latin typeface="Myriad Pro Light" panose="020B0603030403020204" pitchFamily="34" charset="0"/>
              </a:rPr>
              <a:t> groups and </a:t>
            </a:r>
            <a:r>
              <a:rPr lang="en-GB" sz="2800" b="1" dirty="0">
                <a:solidFill>
                  <a:srgbClr val="C00000"/>
                </a:solidFill>
                <a:latin typeface="Myriad Pro Light" panose="020B0603030403020204" pitchFamily="34" charset="0"/>
              </a:rPr>
              <a:t>3</a:t>
            </a:r>
            <a:r>
              <a:rPr lang="en-GB" sz="2400" b="1" dirty="0">
                <a:solidFill>
                  <a:srgbClr val="C00000"/>
                </a:solidFill>
                <a:latin typeface="Myriad Pro Light" panose="020B0603030403020204" pitchFamily="34" charset="0"/>
              </a:rPr>
              <a:t> left over</a:t>
            </a:r>
            <a:r>
              <a:rPr lang="en-GB" sz="24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</a:t>
            </a:r>
          </a:p>
        </p:txBody>
      </p:sp>
      <p:pic>
        <p:nvPicPr>
          <p:cNvPr id="6" name="2">
            <a:hlinkClick r:id="" action="ppaction://media"/>
            <a:extLst>
              <a:ext uri="{FF2B5EF4-FFF2-40B4-BE49-F238E27FC236}">
                <a16:creationId xmlns:a16="http://schemas.microsoft.com/office/drawing/2014/main" id="{EB79E50B-4223-40ED-ACEC-15B17E1E965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612" end="1706.3174"/>
                  <p14:fade in="500" out="5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77957" y="31537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7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76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animBg="1"/>
      <p:bldP spid="14" grpId="0" animBg="1"/>
      <p:bldP spid="22" grpId="0" animBg="1"/>
      <p:bldP spid="51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5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B3EB0E-48D6-42EB-95EE-912187DD9CA9}"/>
              </a:ext>
            </a:extLst>
          </p:cNvPr>
          <p:cNvSpPr txBox="1"/>
          <p:nvPr/>
        </p:nvSpPr>
        <p:spPr>
          <a:xfrm>
            <a:off x="116681" y="138645"/>
            <a:ext cx="893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Understand grouping as one model of division. Begin to understand that there may be ‘some left over’ after division.</a:t>
            </a:r>
          </a:p>
        </p:txBody>
      </p:sp>
      <p:sp>
        <p:nvSpPr>
          <p:cNvPr id="8" name="Rectangle: Rounded Corners 118">
            <a:extLst>
              <a:ext uri="{FF2B5EF4-FFF2-40B4-BE49-F238E27FC236}">
                <a16:creationId xmlns:a16="http://schemas.microsoft.com/office/drawing/2014/main" id="{EEE01819-97F6-43DB-B3EB-9053C41CC465}"/>
              </a:ext>
            </a:extLst>
          </p:cNvPr>
          <p:cNvSpPr/>
          <p:nvPr/>
        </p:nvSpPr>
        <p:spPr>
          <a:xfrm>
            <a:off x="351687" y="2097144"/>
            <a:ext cx="1872000" cy="50400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3428146" y="588012"/>
            <a:ext cx="4607819" cy="1221253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How many groups of 5 in this line of 23 counters? </a:t>
            </a:r>
          </a:p>
        </p:txBody>
      </p:sp>
      <p:sp>
        <p:nvSpPr>
          <p:cNvPr id="41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293977" y="3024015"/>
            <a:ext cx="5564222" cy="1917700"/>
          </a:xfrm>
          <a:prstGeom prst="wedgeEllipseCallout">
            <a:avLst>
              <a:gd name="adj1" fmla="val -37530"/>
              <a:gd name="adj2" fmla="val -10566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Sometimes this happens when we want groups of 5 for PE…</a:t>
            </a:r>
            <a:b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</a:b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If we haven’t got a </a:t>
            </a:r>
            <a:r>
              <a:rPr lang="en-GB" b="1" i="1" dirty="0">
                <a:solidFill>
                  <a:srgbClr val="253746"/>
                </a:solidFill>
                <a:latin typeface="Myriad Pro Light" panose="020B0603030403020204" pitchFamily="34" charset="0"/>
              </a:rPr>
              <a:t>multiple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of 5, all the groups can’t be 5s, so we have some left over!</a:t>
            </a:r>
          </a:p>
        </p:txBody>
      </p:sp>
      <p:sp>
        <p:nvSpPr>
          <p:cNvPr id="74" name="Rectangle: Rounded Corners 118">
            <a:extLst>
              <a:ext uri="{FF2B5EF4-FFF2-40B4-BE49-F238E27FC236}">
                <a16:creationId xmlns:a16="http://schemas.microsoft.com/office/drawing/2014/main" id="{EEE01819-97F6-43DB-B3EB-9053C41CC465}"/>
              </a:ext>
            </a:extLst>
          </p:cNvPr>
          <p:cNvSpPr/>
          <p:nvPr/>
        </p:nvSpPr>
        <p:spPr>
          <a:xfrm>
            <a:off x="2223687" y="2097144"/>
            <a:ext cx="1836000" cy="50400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Rectangle: Rounded Corners 118">
            <a:extLst>
              <a:ext uri="{FF2B5EF4-FFF2-40B4-BE49-F238E27FC236}">
                <a16:creationId xmlns:a16="http://schemas.microsoft.com/office/drawing/2014/main" id="{EEE01819-97F6-43DB-B3EB-9053C41CC465}"/>
              </a:ext>
            </a:extLst>
          </p:cNvPr>
          <p:cNvSpPr/>
          <p:nvPr/>
        </p:nvSpPr>
        <p:spPr>
          <a:xfrm>
            <a:off x="4077687" y="2097144"/>
            <a:ext cx="1836000" cy="50400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Rectangle: Rounded Corners 118">
            <a:extLst>
              <a:ext uri="{FF2B5EF4-FFF2-40B4-BE49-F238E27FC236}">
                <a16:creationId xmlns:a16="http://schemas.microsoft.com/office/drawing/2014/main" id="{EEE01819-97F6-43DB-B3EB-9053C41CC465}"/>
              </a:ext>
            </a:extLst>
          </p:cNvPr>
          <p:cNvSpPr/>
          <p:nvPr/>
        </p:nvSpPr>
        <p:spPr>
          <a:xfrm>
            <a:off x="5913687" y="2097144"/>
            <a:ext cx="1872000" cy="50400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7" name="Group 76"/>
          <p:cNvGrpSpPr>
            <a:grpSpLocks noChangeAspect="1"/>
          </p:cNvGrpSpPr>
          <p:nvPr/>
        </p:nvGrpSpPr>
        <p:grpSpPr>
          <a:xfrm>
            <a:off x="387687" y="2169756"/>
            <a:ext cx="8469982" cy="324000"/>
            <a:chOff x="154981" y="2862675"/>
            <a:chExt cx="9864000" cy="377325"/>
          </a:xfrm>
        </p:grpSpPr>
        <p:sp>
          <p:nvSpPr>
            <p:cNvPr id="78" name="Oval 77"/>
            <p:cNvSpPr>
              <a:spLocks noChangeAspect="1"/>
            </p:cNvSpPr>
            <p:nvPr/>
          </p:nvSpPr>
          <p:spPr>
            <a:xfrm rot="5400000">
              <a:off x="1018981" y="28800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>
            <a:xfrm rot="5400000">
              <a:off x="586981" y="2880000"/>
              <a:ext cx="360000" cy="36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 rot="5400000">
              <a:off x="3178981" y="28800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 rot="5400000">
              <a:off x="1882981" y="28800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 rot="5400000">
              <a:off x="2314981" y="28800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" name="Oval 82"/>
            <p:cNvSpPr>
              <a:spLocks noChangeAspect="1"/>
            </p:cNvSpPr>
            <p:nvPr/>
          </p:nvSpPr>
          <p:spPr>
            <a:xfrm rot="5400000">
              <a:off x="154981" y="28800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4" name="Oval 83"/>
            <p:cNvSpPr>
              <a:spLocks noChangeAspect="1"/>
            </p:cNvSpPr>
            <p:nvPr/>
          </p:nvSpPr>
          <p:spPr>
            <a:xfrm rot="5400000">
              <a:off x="5770981" y="2880000"/>
              <a:ext cx="360000" cy="32535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>
            <a:xfrm rot="5400000">
              <a:off x="1450981" y="2880000"/>
              <a:ext cx="360000" cy="36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 rot="5400000">
              <a:off x="5338981" y="2880000"/>
              <a:ext cx="360000" cy="36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 rot="5400000">
              <a:off x="6202981" y="28800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 rot="5400000">
              <a:off x="4906981" y="28800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 rot="5400000">
              <a:off x="2746981" y="28800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 rot="5400000">
              <a:off x="3610981" y="28800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 rot="5400000">
              <a:off x="4042981" y="2880000"/>
              <a:ext cx="360000" cy="36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 rot="5400000">
              <a:off x="4474981" y="28800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 rot="5400000">
              <a:off x="6634981" y="28800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 rot="5400000">
              <a:off x="9226981" y="2880000"/>
              <a:ext cx="360000" cy="32535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 rot="5400000">
              <a:off x="8794981" y="2880000"/>
              <a:ext cx="360000" cy="36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 rot="5400000">
              <a:off x="9658981" y="28800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>
            <a:xfrm rot="5400000">
              <a:off x="8362981" y="28800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 rot="5400000">
              <a:off x="7066981" y="28800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 rot="5400000">
              <a:off x="7498981" y="2880000"/>
              <a:ext cx="360000" cy="36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 rot="5400000">
              <a:off x="7930981" y="28800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5" name="Speech Bubble: Rectangle with Corners Rounded 10">
            <a:extLst>
              <a:ext uri="{FF2B5EF4-FFF2-40B4-BE49-F238E27FC236}">
                <a16:creationId xmlns:a16="http://schemas.microsoft.com/office/drawing/2014/main" id="{E4A32D4D-5706-43CA-A112-C357B357F341}"/>
              </a:ext>
            </a:extLst>
          </p:cNvPr>
          <p:cNvSpPr/>
          <p:nvPr/>
        </p:nvSpPr>
        <p:spPr>
          <a:xfrm>
            <a:off x="3516359" y="4379121"/>
            <a:ext cx="4918706" cy="1443119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4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23 ÷ 5 =</a:t>
            </a:r>
            <a:br>
              <a:rPr lang="en-GB" sz="2400" b="1" dirty="0">
                <a:solidFill>
                  <a:srgbClr val="253746"/>
                </a:solidFill>
                <a:latin typeface="Myriad Pro Light" panose="020B0603030403020204" pitchFamily="34" charset="0"/>
              </a:rPr>
            </a:br>
            <a:r>
              <a:rPr lang="en-GB" sz="2800" b="1" dirty="0">
                <a:solidFill>
                  <a:srgbClr val="C00000"/>
                </a:solidFill>
                <a:latin typeface="Myriad Pro Light" panose="020B0603030403020204" pitchFamily="34" charset="0"/>
              </a:rPr>
              <a:t>4</a:t>
            </a:r>
            <a:r>
              <a:rPr lang="en-GB" sz="2400" b="1" dirty="0">
                <a:solidFill>
                  <a:srgbClr val="C00000"/>
                </a:solidFill>
                <a:latin typeface="Myriad Pro Light" panose="020B0603030403020204" pitchFamily="34" charset="0"/>
              </a:rPr>
              <a:t> groups and </a:t>
            </a:r>
            <a:r>
              <a:rPr lang="en-GB" sz="2800" b="1" dirty="0">
                <a:solidFill>
                  <a:srgbClr val="C00000"/>
                </a:solidFill>
                <a:latin typeface="Myriad Pro Light" panose="020B0603030403020204" pitchFamily="34" charset="0"/>
              </a:rPr>
              <a:t>3</a:t>
            </a:r>
            <a:r>
              <a:rPr lang="en-GB" sz="2400" b="1" dirty="0">
                <a:solidFill>
                  <a:srgbClr val="C00000"/>
                </a:solidFill>
                <a:latin typeface="Myriad Pro Light" panose="020B0603030403020204" pitchFamily="34" charset="0"/>
              </a:rPr>
              <a:t> left over</a:t>
            </a:r>
            <a:r>
              <a:rPr lang="en-GB" sz="24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F3BE49FB-7F63-4ED1-9FF6-DC6ADEFCA74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64" end="9697.868399999999"/>
                  <p14:fade in="500" out="5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97569" y="842783"/>
            <a:ext cx="609600" cy="609600"/>
          </a:xfrm>
          <a:prstGeom prst="rect">
            <a:avLst/>
          </a:prstGeom>
        </p:spPr>
      </p:pic>
      <p:pic>
        <p:nvPicPr>
          <p:cNvPr id="37" name="1">
            <a:hlinkClick r:id="" action="ppaction://media"/>
            <a:extLst>
              <a:ext uri="{FF2B5EF4-FFF2-40B4-BE49-F238E27FC236}">
                <a16:creationId xmlns:a16="http://schemas.microsoft.com/office/drawing/2014/main" id="{5187338E-4F53-438F-85B2-8FC73875B4A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582" end="236.8684"/>
                  <p14:fade in="500" out="5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59963" y="3124200"/>
            <a:ext cx="609600" cy="609600"/>
          </a:xfrm>
          <a:prstGeom prst="rect">
            <a:avLst/>
          </a:prstGeom>
        </p:spPr>
      </p:pic>
      <p:pic>
        <p:nvPicPr>
          <p:cNvPr id="4" name="lesson ender">
            <a:hlinkClick r:id="" action="ppaction://media"/>
            <a:extLst>
              <a:ext uri="{FF2B5EF4-FFF2-40B4-BE49-F238E27FC236}">
                <a16:creationId xmlns:a16="http://schemas.microsoft.com/office/drawing/2014/main" id="{11C579BD-7C6E-432E-8F0A-8516A4A32B7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23816" y="43791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6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42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776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519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01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animBg="1"/>
      <p:bldP spid="41" grpId="0" animBg="1"/>
      <p:bldP spid="74" grpId="0" animBg="1"/>
      <p:bldP spid="75" grpId="0" animBg="1"/>
      <p:bldP spid="76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3689</TotalTime>
  <Words>331</Words>
  <Application>Microsoft Office PowerPoint</Application>
  <PresentationFormat>On-screen Show (4:3)</PresentationFormat>
  <Paragraphs>41</Paragraphs>
  <Slides>5</Slides>
  <Notes>5</Notes>
  <HiddenSlides>0</HiddenSlides>
  <MMClips>14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Myriad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257</cp:revision>
  <dcterms:created xsi:type="dcterms:W3CDTF">2018-09-13T11:08:58Z</dcterms:created>
  <dcterms:modified xsi:type="dcterms:W3CDTF">2020-04-20T13:29:43Z</dcterms:modified>
</cp:coreProperties>
</file>