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sldIdLst>
    <p:sldId id="344" r:id="rId2"/>
    <p:sldId id="327" r:id="rId3"/>
    <p:sldId id="34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C2A1F-E87F-4FDF-810B-547431A90B84}" v="16" dt="2020-04-15T13:50:31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7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53C2A1F-E87F-4FDF-810B-547431A90B84}"/>
    <pc:docChg chg="custSel delSld modSld">
      <pc:chgData name="Jennie Kerwin" userId="89cc6116eb6c0dac" providerId="LiveId" clId="{653C2A1F-E87F-4FDF-810B-547431A90B84}" dt="2020-04-15T13:50:51.517" v="188" actId="2696"/>
      <pc:docMkLst>
        <pc:docMk/>
      </pc:docMkLst>
      <pc:sldChg chg="del">
        <pc:chgData name="Jennie Kerwin" userId="89cc6116eb6c0dac" providerId="LiveId" clId="{653C2A1F-E87F-4FDF-810B-547431A90B84}" dt="2020-04-15T13:48:25.098" v="0" actId="2696"/>
        <pc:sldMkLst>
          <pc:docMk/>
          <pc:sldMk cId="373814585" sldId="256"/>
        </pc:sldMkLst>
      </pc:sldChg>
      <pc:sldChg chg="del">
        <pc:chgData name="Jennie Kerwin" userId="89cc6116eb6c0dac" providerId="LiveId" clId="{653C2A1F-E87F-4FDF-810B-547431A90B84}" dt="2020-04-15T13:48:26.174" v="5" actId="2696"/>
        <pc:sldMkLst>
          <pc:docMk/>
          <pc:sldMk cId="755043752" sldId="277"/>
        </pc:sldMkLst>
      </pc:sldChg>
      <pc:sldChg chg="del">
        <pc:chgData name="Jennie Kerwin" userId="89cc6116eb6c0dac" providerId="LiveId" clId="{653C2A1F-E87F-4FDF-810B-547431A90B84}" dt="2020-04-15T13:50:50.675" v="187" actId="2696"/>
        <pc:sldMkLst>
          <pc:docMk/>
          <pc:sldMk cId="3369774542" sldId="281"/>
        </pc:sldMkLst>
      </pc:sldChg>
      <pc:sldChg chg="del">
        <pc:chgData name="Jennie Kerwin" userId="89cc6116eb6c0dac" providerId="LiveId" clId="{653C2A1F-E87F-4FDF-810B-547431A90B84}" dt="2020-04-15T13:48:28.297" v="8" actId="2696"/>
        <pc:sldMkLst>
          <pc:docMk/>
          <pc:sldMk cId="2198018865" sldId="287"/>
        </pc:sldMkLst>
      </pc:sldChg>
      <pc:sldChg chg="del">
        <pc:chgData name="Jennie Kerwin" userId="89cc6116eb6c0dac" providerId="LiveId" clId="{653C2A1F-E87F-4FDF-810B-547431A90B84}" dt="2020-04-15T13:50:49.754" v="186" actId="2696"/>
        <pc:sldMkLst>
          <pc:docMk/>
          <pc:sldMk cId="3358705889" sldId="291"/>
        </pc:sldMkLst>
      </pc:sldChg>
      <pc:sldChg chg="del">
        <pc:chgData name="Jennie Kerwin" userId="89cc6116eb6c0dac" providerId="LiveId" clId="{653C2A1F-E87F-4FDF-810B-547431A90B84}" dt="2020-04-15T13:48:27.063" v="6" actId="2696"/>
        <pc:sldMkLst>
          <pc:docMk/>
          <pc:sldMk cId="653103898" sldId="323"/>
        </pc:sldMkLst>
      </pc:sldChg>
      <pc:sldChg chg="del">
        <pc:chgData name="Jennie Kerwin" userId="89cc6116eb6c0dac" providerId="LiveId" clId="{653C2A1F-E87F-4FDF-810B-547431A90B84}" dt="2020-04-15T13:48:29.295" v="9" actId="2696"/>
        <pc:sldMkLst>
          <pc:docMk/>
          <pc:sldMk cId="1842300506" sldId="325"/>
        </pc:sldMkLst>
      </pc:sldChg>
      <pc:sldChg chg="modSp">
        <pc:chgData name="Jennie Kerwin" userId="89cc6116eb6c0dac" providerId="LiveId" clId="{653C2A1F-E87F-4FDF-810B-547431A90B84}" dt="2020-04-15T13:49:37.903" v="19" actId="6549"/>
        <pc:sldMkLst>
          <pc:docMk/>
          <pc:sldMk cId="219099473" sldId="327"/>
        </pc:sldMkLst>
        <pc:spChg chg="mod">
          <ac:chgData name="Jennie Kerwin" userId="89cc6116eb6c0dac" providerId="LiveId" clId="{653C2A1F-E87F-4FDF-810B-547431A90B84}" dt="2020-04-15T13:49:37.903" v="19" actId="6549"/>
          <ac:spMkLst>
            <pc:docMk/>
            <pc:sldMk cId="219099473" sldId="327"/>
            <ac:spMk id="48" creationId="{B561D707-9364-40CD-B156-DB2F4A220493}"/>
          </ac:spMkLst>
        </pc:spChg>
      </pc:sldChg>
      <pc:sldChg chg="del">
        <pc:chgData name="Jennie Kerwin" userId="89cc6116eb6c0dac" providerId="LiveId" clId="{653C2A1F-E87F-4FDF-810B-547431A90B84}" dt="2020-04-15T13:50:42.622" v="180" actId="2696"/>
        <pc:sldMkLst>
          <pc:docMk/>
          <pc:sldMk cId="2377980139" sldId="328"/>
        </pc:sldMkLst>
      </pc:sldChg>
      <pc:sldChg chg="del">
        <pc:chgData name="Jennie Kerwin" userId="89cc6116eb6c0dac" providerId="LiveId" clId="{653C2A1F-E87F-4FDF-810B-547431A90B84}" dt="2020-04-15T13:50:43.153" v="181" actId="2696"/>
        <pc:sldMkLst>
          <pc:docMk/>
          <pc:sldMk cId="1842300506" sldId="329"/>
        </pc:sldMkLst>
      </pc:sldChg>
      <pc:sldChg chg="del">
        <pc:chgData name="Jennie Kerwin" userId="89cc6116eb6c0dac" providerId="LiveId" clId="{653C2A1F-E87F-4FDF-810B-547431A90B84}" dt="2020-04-15T13:50:48.990" v="185" actId="2696"/>
        <pc:sldMkLst>
          <pc:docMk/>
          <pc:sldMk cId="2377980139" sldId="332"/>
        </pc:sldMkLst>
      </pc:sldChg>
      <pc:sldChg chg="del">
        <pc:chgData name="Jennie Kerwin" userId="89cc6116eb6c0dac" providerId="LiveId" clId="{653C2A1F-E87F-4FDF-810B-547431A90B84}" dt="2020-04-15T13:48:27.547" v="7" actId="2696"/>
        <pc:sldMkLst>
          <pc:docMk/>
          <pc:sldMk cId="4071232788" sldId="343"/>
        </pc:sldMkLst>
      </pc:sldChg>
      <pc:sldChg chg="addSp delSp modSp delAnim modNotesTx">
        <pc:chgData name="Jennie Kerwin" userId="89cc6116eb6c0dac" providerId="LiveId" clId="{653C2A1F-E87F-4FDF-810B-547431A90B84}" dt="2020-04-15T13:49:31.944" v="18" actId="20577"/>
        <pc:sldMkLst>
          <pc:docMk/>
          <pc:sldMk cId="590460962" sldId="344"/>
        </pc:sldMkLst>
        <pc:spChg chg="mod">
          <ac:chgData name="Jennie Kerwin" userId="89cc6116eb6c0dac" providerId="LiveId" clId="{653C2A1F-E87F-4FDF-810B-547431A90B84}" dt="2020-04-15T13:49:24.969" v="16" actId="1076"/>
          <ac:spMkLst>
            <pc:docMk/>
            <pc:sldMk cId="590460962" sldId="344"/>
            <ac:spMk id="32" creationId="{CD2579CE-2DB8-4F93-8ECD-0E9BF715B235}"/>
          </ac:spMkLst>
        </pc:spChg>
        <pc:spChg chg="mod">
          <ac:chgData name="Jennie Kerwin" userId="89cc6116eb6c0dac" providerId="LiveId" clId="{653C2A1F-E87F-4FDF-810B-547431A90B84}" dt="2020-04-15T13:48:57.443" v="12" actId="6549"/>
          <ac:spMkLst>
            <pc:docMk/>
            <pc:sldMk cId="590460962" sldId="344"/>
            <ac:spMk id="48" creationId="{B561D707-9364-40CD-B156-DB2F4A220493}"/>
          </ac:spMkLst>
        </pc:spChg>
        <pc:grpChg chg="del">
          <ac:chgData name="Jennie Kerwin" userId="89cc6116eb6c0dac" providerId="LiveId" clId="{653C2A1F-E87F-4FDF-810B-547431A90B84}" dt="2020-04-15T13:49:00.142" v="13" actId="478"/>
          <ac:grpSpMkLst>
            <pc:docMk/>
            <pc:sldMk cId="590460962" sldId="344"/>
            <ac:grpSpMk id="2" creationId="{00000000-0000-0000-0000-000000000000}"/>
          </ac:grpSpMkLst>
        </pc:grpChg>
        <pc:grpChg chg="add">
          <ac:chgData name="Jennie Kerwin" userId="89cc6116eb6c0dac" providerId="LiveId" clId="{653C2A1F-E87F-4FDF-810B-547431A90B84}" dt="2020-04-15T13:48:54.291" v="11"/>
          <ac:grpSpMkLst>
            <pc:docMk/>
            <pc:sldMk cId="590460962" sldId="344"/>
            <ac:grpSpMk id="13" creationId="{0AE7E6F6-85A3-4071-BCEB-C52FDF3530F2}"/>
          </ac:grpSpMkLst>
        </pc:grpChg>
        <pc:grpChg chg="del">
          <ac:chgData name="Jennie Kerwin" userId="89cc6116eb6c0dac" providerId="LiveId" clId="{653C2A1F-E87F-4FDF-810B-547431A90B84}" dt="2020-04-15T13:48:52.622" v="10" actId="478"/>
          <ac:grpSpMkLst>
            <pc:docMk/>
            <pc:sldMk cId="590460962" sldId="344"/>
            <ac:grpSpMk id="15" creationId="{19909F73-228A-40A2-9958-946201FF1872}"/>
          </ac:grpSpMkLst>
        </pc:grpChg>
        <pc:grpChg chg="add">
          <ac:chgData name="Jennie Kerwin" userId="89cc6116eb6c0dac" providerId="LiveId" clId="{653C2A1F-E87F-4FDF-810B-547431A90B84}" dt="2020-04-15T13:49:15.576" v="14"/>
          <ac:grpSpMkLst>
            <pc:docMk/>
            <pc:sldMk cId="590460962" sldId="344"/>
            <ac:grpSpMk id="21" creationId="{33FB456A-0BF7-48A5-839D-ACDC1A325F6B}"/>
          </ac:grpSpMkLst>
        </pc:grpChg>
      </pc:sldChg>
      <pc:sldChg chg="modSp modNotesTx">
        <pc:chgData name="Jennie Kerwin" userId="89cc6116eb6c0dac" providerId="LiveId" clId="{653C2A1F-E87F-4FDF-810B-547431A90B84}" dt="2020-04-15T13:50:38.534" v="179" actId="6549"/>
        <pc:sldMkLst>
          <pc:docMk/>
          <pc:sldMk cId="1729388849" sldId="345"/>
        </pc:sldMkLst>
        <pc:spChg chg="mod">
          <ac:chgData name="Jennie Kerwin" userId="89cc6116eb6c0dac" providerId="LiveId" clId="{653C2A1F-E87F-4FDF-810B-547431A90B84}" dt="2020-04-15T13:50:26.209" v="164" actId="313"/>
          <ac:spMkLst>
            <pc:docMk/>
            <pc:sldMk cId="1729388849" sldId="345"/>
            <ac:spMk id="16" creationId="{57D21287-B374-4875-A03C-D2E796A5C03C}"/>
          </ac:spMkLst>
        </pc:spChg>
        <pc:spChg chg="mod">
          <ac:chgData name="Jennie Kerwin" userId="89cc6116eb6c0dac" providerId="LiveId" clId="{653C2A1F-E87F-4FDF-810B-547431A90B84}" dt="2020-04-15T13:50:31.327" v="178" actId="6549"/>
          <ac:spMkLst>
            <pc:docMk/>
            <pc:sldMk cId="1729388849" sldId="345"/>
            <ac:spMk id="32" creationId="{CD2579CE-2DB8-4F93-8ECD-0E9BF715B235}"/>
          </ac:spMkLst>
        </pc:spChg>
        <pc:spChg chg="mod">
          <ac:chgData name="Jennie Kerwin" userId="89cc6116eb6c0dac" providerId="LiveId" clId="{653C2A1F-E87F-4FDF-810B-547431A90B84}" dt="2020-04-15T13:49:42.241" v="20" actId="6549"/>
          <ac:spMkLst>
            <pc:docMk/>
            <pc:sldMk cId="1729388849" sldId="345"/>
            <ac:spMk id="48" creationId="{B561D707-9364-40CD-B156-DB2F4A220493}"/>
          </ac:spMkLst>
        </pc:spChg>
      </pc:sldChg>
      <pc:sldChg chg="del">
        <pc:chgData name="Jennie Kerwin" userId="89cc6116eb6c0dac" providerId="LiveId" clId="{653C2A1F-E87F-4FDF-810B-547431A90B84}" dt="2020-04-15T13:50:46.868" v="182" actId="2696"/>
        <pc:sldMkLst>
          <pc:docMk/>
          <pc:sldMk cId="3647767055" sldId="346"/>
        </pc:sldMkLst>
      </pc:sldChg>
      <pc:sldChg chg="del">
        <pc:chgData name="Jennie Kerwin" userId="89cc6116eb6c0dac" providerId="LiveId" clId="{653C2A1F-E87F-4FDF-810B-547431A90B84}" dt="2020-04-15T13:50:47.477" v="183" actId="2696"/>
        <pc:sldMkLst>
          <pc:docMk/>
          <pc:sldMk cId="3641422231" sldId="347"/>
        </pc:sldMkLst>
      </pc:sldChg>
      <pc:sldChg chg="del">
        <pc:chgData name="Jennie Kerwin" userId="89cc6116eb6c0dac" providerId="LiveId" clId="{653C2A1F-E87F-4FDF-810B-547431A90B84}" dt="2020-04-15T13:50:48.070" v="184" actId="2696"/>
        <pc:sldMkLst>
          <pc:docMk/>
          <pc:sldMk cId="2012762066" sldId="348"/>
        </pc:sldMkLst>
      </pc:sldChg>
      <pc:sldChg chg="del">
        <pc:chgData name="Jennie Kerwin" userId="89cc6116eb6c0dac" providerId="LiveId" clId="{653C2A1F-E87F-4FDF-810B-547431A90B84}" dt="2020-04-15T13:48:25.347" v="1" actId="2696"/>
        <pc:sldMkLst>
          <pc:docMk/>
          <pc:sldMk cId="3707094690" sldId="349"/>
        </pc:sldMkLst>
      </pc:sldChg>
      <pc:sldChg chg="del">
        <pc:chgData name="Jennie Kerwin" userId="89cc6116eb6c0dac" providerId="LiveId" clId="{653C2A1F-E87F-4FDF-810B-547431A90B84}" dt="2020-04-15T13:48:25.534" v="2" actId="2696"/>
        <pc:sldMkLst>
          <pc:docMk/>
          <pc:sldMk cId="4063260740" sldId="350"/>
        </pc:sldMkLst>
      </pc:sldChg>
      <pc:sldChg chg="del">
        <pc:chgData name="Jennie Kerwin" userId="89cc6116eb6c0dac" providerId="LiveId" clId="{653C2A1F-E87F-4FDF-810B-547431A90B84}" dt="2020-04-15T13:48:25.753" v="3" actId="2696"/>
        <pc:sldMkLst>
          <pc:docMk/>
          <pc:sldMk cId="361007760" sldId="351"/>
        </pc:sldMkLst>
      </pc:sldChg>
      <pc:sldChg chg="del">
        <pc:chgData name="Jennie Kerwin" userId="89cc6116eb6c0dac" providerId="LiveId" clId="{653C2A1F-E87F-4FDF-810B-547431A90B84}" dt="2020-04-15T13:48:25.971" v="4" actId="2696"/>
        <pc:sldMkLst>
          <pc:docMk/>
          <pc:sldMk cId="3188056080" sldId="352"/>
        </pc:sldMkLst>
      </pc:sldChg>
      <pc:sldChg chg="del">
        <pc:chgData name="Jennie Kerwin" userId="89cc6116eb6c0dac" providerId="LiveId" clId="{653C2A1F-E87F-4FDF-810B-547431A90B84}" dt="2020-04-15T13:50:51.517" v="188" actId="2696"/>
        <pc:sldMkLst>
          <pc:docMk/>
          <pc:sldMk cId="69686906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20/04/2020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4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media" Target="../media/media6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6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61D707-9364-40CD-B156-DB2F4A220493}"/>
              </a:ext>
            </a:extLst>
          </p:cNvPr>
          <p:cNvSpPr/>
          <p:nvPr/>
        </p:nvSpPr>
        <p:spPr>
          <a:xfrm>
            <a:off x="169333" y="125499"/>
            <a:ext cx="8720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Understand, measure and calculate perimeters.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728571" y="4051494"/>
            <a:ext cx="3421592" cy="1544746"/>
          </a:xfrm>
          <a:prstGeom prst="wedgeEllipseCallout">
            <a:avLst>
              <a:gd name="adj1" fmla="val -54587"/>
              <a:gd name="adj2" fmla="val 5992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call the distance around the sides of a 2-D shape its </a:t>
            </a:r>
            <a:r>
              <a:rPr lang="en-GB" sz="2400" b="1" dirty="0">
                <a:solidFill>
                  <a:srgbClr val="C00000"/>
                </a:solidFill>
              </a:rPr>
              <a:t>perimeter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</p:txBody>
      </p:sp>
      <p:sp>
        <p:nvSpPr>
          <p:cNvPr id="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05408" y="4394316"/>
            <a:ext cx="3706026" cy="1257528"/>
          </a:xfrm>
          <a:prstGeom prst="wedgeEllipseCallout">
            <a:avLst>
              <a:gd name="adj1" fmla="val 48876"/>
              <a:gd name="adj2" fmla="val 6147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look at how we can measure perimeter...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000" y="6372000"/>
            <a:ext cx="3086100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4" name="Cloud Callout 18">
            <a:extLst>
              <a:ext uri="{FF2B5EF4-FFF2-40B4-BE49-F238E27FC236}">
                <a16:creationId xmlns:a16="http://schemas.microsoft.com/office/drawing/2014/main" id="{4BF037DC-0F4F-46C7-96D9-E3CDC2DF11DF}"/>
              </a:ext>
            </a:extLst>
          </p:cNvPr>
          <p:cNvSpPr/>
          <p:nvPr/>
        </p:nvSpPr>
        <p:spPr>
          <a:xfrm>
            <a:off x="169332" y="535818"/>
            <a:ext cx="4540071" cy="2741920"/>
          </a:xfrm>
          <a:prstGeom prst="cloudCallout">
            <a:avLst>
              <a:gd name="adj1" fmla="val 42845"/>
              <a:gd name="adj2" fmla="val 84225"/>
            </a:avLst>
          </a:prstGeom>
          <a:solidFill>
            <a:schemeClr val="accent5">
              <a:lumMod val="40000"/>
              <a:lumOff val="6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b="1" dirty="0">
                <a:solidFill>
                  <a:srgbClr val="253746"/>
                </a:solidFill>
              </a:rPr>
              <a:t>Choose a book.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If you were to measure the distance around the sides of this book, how long do you think that distance would be?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FB456A-0BF7-48A5-839D-ACDC1A325F6B}"/>
              </a:ext>
            </a:extLst>
          </p:cNvPr>
          <p:cNvGrpSpPr/>
          <p:nvPr/>
        </p:nvGrpSpPr>
        <p:grpSpPr>
          <a:xfrm>
            <a:off x="4905408" y="1281584"/>
            <a:ext cx="3249085" cy="2700000"/>
            <a:chOff x="5467350" y="2428875"/>
            <a:chExt cx="2782360" cy="22288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387811-44AF-4077-A3A1-5229C4735DDC}"/>
                </a:ext>
              </a:extLst>
            </p:cNvPr>
            <p:cNvSpPr/>
            <p:nvPr/>
          </p:nvSpPr>
          <p:spPr>
            <a:xfrm>
              <a:off x="5467350" y="2428875"/>
              <a:ext cx="2782360" cy="22288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065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E04E8C0-A379-4D7E-BE9A-AECABBD25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8890" y="2996798"/>
              <a:ext cx="1000655" cy="93086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2D7ED8-6825-4B63-9076-868A30BC5985}"/>
                </a:ext>
              </a:extLst>
            </p:cNvPr>
            <p:cNvSpPr txBox="1"/>
            <p:nvPr/>
          </p:nvSpPr>
          <p:spPr>
            <a:xfrm>
              <a:off x="5857875" y="2684616"/>
              <a:ext cx="1751671" cy="31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The Magic Frog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64599F-321A-4973-A2E4-3DA96083312B}"/>
                </a:ext>
              </a:extLst>
            </p:cNvPr>
            <p:cNvSpPr txBox="1"/>
            <p:nvPr/>
          </p:nvSpPr>
          <p:spPr>
            <a:xfrm>
              <a:off x="6538914" y="4076700"/>
              <a:ext cx="1300396" cy="311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>
                  <a:solidFill>
                    <a:schemeClr val="accent1"/>
                  </a:solidFill>
                </a:rPr>
                <a:t>By A.A.Jumper</a:t>
              </a:r>
            </a:p>
          </p:txBody>
        </p:sp>
      </p:grp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7A00AA5E-AFCD-4355-BD30-4301DFCF9C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660" end="11672.64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99082" y="671984"/>
            <a:ext cx="609600" cy="609600"/>
          </a:xfrm>
          <a:prstGeom prst="rect">
            <a:avLst/>
          </a:prstGeom>
        </p:spPr>
      </p:pic>
      <p:pic>
        <p:nvPicPr>
          <p:cNvPr id="16" name="1">
            <a:hlinkClick r:id="" action="ppaction://media"/>
            <a:extLst>
              <a:ext uri="{FF2B5EF4-FFF2-40B4-BE49-F238E27FC236}">
                <a16:creationId xmlns:a16="http://schemas.microsoft.com/office/drawing/2014/main" id="{1B6253C3-A826-48A0-95EE-85D27DE1E9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03" end="0.64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99082" y="1382147"/>
            <a:ext cx="609600" cy="609600"/>
          </a:xfrm>
          <a:prstGeom prst="rect">
            <a:avLst/>
          </a:prstGeom>
        </p:spPr>
      </p:pic>
      <p:pic>
        <p:nvPicPr>
          <p:cNvPr id="17" name="1">
            <a:hlinkClick r:id="" action="ppaction://media"/>
            <a:extLst>
              <a:ext uri="{FF2B5EF4-FFF2-40B4-BE49-F238E27FC236}">
                <a16:creationId xmlns:a16="http://schemas.microsoft.com/office/drawing/2014/main" id="{01CD515E-8033-402A-97C6-0A53248DB3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3" end="20058.643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99887" y="125499"/>
            <a:ext cx="609600" cy="609600"/>
          </a:xfrm>
          <a:prstGeom prst="rect">
            <a:avLst/>
          </a:prstGeom>
        </p:spPr>
      </p:pic>
      <p:pic>
        <p:nvPicPr>
          <p:cNvPr id="2054" name="Picture 6" descr="Ant silhouette - Transparent PNG &amp; SVG vector file">
            <a:extLst>
              <a:ext uri="{FF2B5EF4-FFF2-40B4-BE49-F238E27FC236}">
                <a16:creationId xmlns:a16="http://schemas.microsoft.com/office/drawing/2014/main" id="{A6B87411-E1C9-49ED-B235-11DA5D5A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59" y="3751735"/>
            <a:ext cx="459698" cy="4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2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6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634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6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797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0364 -0.393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39375 L 0.35538 -0.39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8 -0.39375 L 0.35538 0.006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8 0.00601 L 1.66667E-6 -7.40741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 animBg="1"/>
      <p:bldP spid="3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185487" y="6368400"/>
            <a:ext cx="719921" cy="365125"/>
          </a:xfrm>
        </p:spPr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61D707-9364-40CD-B156-DB2F4A220493}"/>
              </a:ext>
            </a:extLst>
          </p:cNvPr>
          <p:cNvSpPr/>
          <p:nvPr/>
        </p:nvSpPr>
        <p:spPr>
          <a:xfrm>
            <a:off x="169333" y="125499"/>
            <a:ext cx="8720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Understand, measure and calculate perimeters.</a:t>
            </a:r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000" y="6372000"/>
            <a:ext cx="3086100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570647" y="1802754"/>
            <a:ext cx="3249085" cy="2700000"/>
            <a:chOff x="5467350" y="2428875"/>
            <a:chExt cx="2782360" cy="2228850"/>
          </a:xfrm>
        </p:grpSpPr>
        <p:sp>
          <p:nvSpPr>
            <p:cNvPr id="4" name="Rectangle 3"/>
            <p:cNvSpPr/>
            <p:nvPr/>
          </p:nvSpPr>
          <p:spPr>
            <a:xfrm>
              <a:off x="5467350" y="2428875"/>
              <a:ext cx="2782360" cy="22288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065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8890" y="2996798"/>
              <a:ext cx="1000655" cy="93086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857875" y="2684616"/>
              <a:ext cx="1751671" cy="31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The Magic Frog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38914" y="4076700"/>
              <a:ext cx="1300396" cy="311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>
                  <a:solidFill>
                    <a:schemeClr val="accent1"/>
                  </a:solidFill>
                </a:rPr>
                <a:t>By A.A.Jumper</a:t>
              </a:r>
            </a:p>
          </p:txBody>
        </p:sp>
      </p:grp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05388" y="366025"/>
            <a:ext cx="4124290" cy="1247774"/>
          </a:xfrm>
          <a:prstGeom prst="wedgeEllipseCallout">
            <a:avLst>
              <a:gd name="adj1" fmla="val 59139"/>
              <a:gd name="adj2" fmla="val -2817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most accurate way to </a:t>
            </a:r>
            <a:r>
              <a:rPr lang="en-GB" sz="2000" b="1" dirty="0">
                <a:solidFill>
                  <a:srgbClr val="C00000"/>
                </a:solidFill>
              </a:rPr>
              <a:t>measure</a:t>
            </a:r>
            <a:r>
              <a:rPr lang="en-GB" sz="2000" b="1" dirty="0">
                <a:solidFill>
                  <a:srgbClr val="253746"/>
                </a:solidFill>
              </a:rPr>
              <a:t> </a:t>
            </a:r>
            <a:r>
              <a:rPr lang="en-GB" sz="2000" b="1" dirty="0">
                <a:solidFill>
                  <a:srgbClr val="C00000"/>
                </a:solidFill>
              </a:rPr>
              <a:t>each side</a:t>
            </a:r>
            <a:r>
              <a:rPr lang="en-GB" sz="2000" b="1" dirty="0">
                <a:solidFill>
                  <a:srgbClr val="253746"/>
                </a:solidFill>
              </a:rPr>
              <a:t> is</a:t>
            </a:r>
            <a:br>
              <a:rPr lang="en-GB" sz="2000" b="1" dirty="0">
                <a:solidFill>
                  <a:srgbClr val="253746"/>
                </a:solidFill>
              </a:rPr>
            </a:br>
            <a:r>
              <a:rPr lang="en-GB" sz="2000" b="1" dirty="0">
                <a:solidFill>
                  <a:srgbClr val="253746"/>
                </a:solidFill>
              </a:rPr>
              <a:t>with a ruler.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962" y="1581248"/>
            <a:ext cx="5715000" cy="1247775"/>
          </a:xfrm>
          <a:prstGeom prst="rect">
            <a:avLst/>
          </a:prstGeom>
        </p:spPr>
      </p:pic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36872" y="2152242"/>
            <a:ext cx="2034832" cy="676529"/>
          </a:xfrm>
          <a:prstGeom prst="wedgeEllipseCallout">
            <a:avLst>
              <a:gd name="adj1" fmla="val 59320"/>
              <a:gd name="adj2" fmla="val -4681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Top = </a:t>
            </a:r>
            <a:r>
              <a:rPr lang="en-GB" sz="2000" b="1" dirty="0">
                <a:solidFill>
                  <a:srgbClr val="C00000"/>
                </a:solidFill>
              </a:rPr>
              <a:t>12cm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000" y="3845618"/>
            <a:ext cx="5715000" cy="1247775"/>
          </a:xfrm>
          <a:prstGeom prst="rect">
            <a:avLst/>
          </a:prstGeom>
        </p:spPr>
      </p:pic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65099" y="3152754"/>
            <a:ext cx="2107142" cy="676529"/>
          </a:xfrm>
          <a:prstGeom prst="wedgeEllipseCallout">
            <a:avLst>
              <a:gd name="adj1" fmla="val 59320"/>
              <a:gd name="adj2" fmla="val -4681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Left = </a:t>
            </a:r>
            <a:r>
              <a:rPr lang="en-GB" sz="2000" b="1" dirty="0">
                <a:solidFill>
                  <a:srgbClr val="C00000"/>
                </a:solidFill>
              </a:rPr>
              <a:t>10cm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962" y="4277618"/>
            <a:ext cx="5715000" cy="1247775"/>
          </a:xfrm>
          <a:prstGeom prst="rect">
            <a:avLst/>
          </a:prstGeom>
        </p:spPr>
      </p:pic>
      <p:sp>
        <p:nvSpPr>
          <p:cNvPr id="4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0" y="4800548"/>
            <a:ext cx="2528848" cy="676529"/>
          </a:xfrm>
          <a:prstGeom prst="wedgeEllipseCallout">
            <a:avLst>
              <a:gd name="adj1" fmla="val 49349"/>
              <a:gd name="adj2" fmla="val -4681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Bottom = </a:t>
            </a:r>
            <a:r>
              <a:rPr lang="en-GB" sz="2000" b="1" dirty="0">
                <a:solidFill>
                  <a:srgbClr val="C00000"/>
                </a:solidFill>
              </a:rPr>
              <a:t>12cm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64000" y="3845618"/>
            <a:ext cx="5715000" cy="1247775"/>
          </a:xfrm>
          <a:prstGeom prst="rect">
            <a:avLst/>
          </a:prstGeom>
        </p:spPr>
      </p:pic>
      <p:sp>
        <p:nvSpPr>
          <p:cNvPr id="4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6757912" y="3194291"/>
            <a:ext cx="2320211" cy="676529"/>
          </a:xfrm>
          <a:prstGeom prst="wedgeEllipseCallout">
            <a:avLst>
              <a:gd name="adj1" fmla="val 27314"/>
              <a:gd name="adj2" fmla="val 10000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Right = </a:t>
            </a:r>
            <a:r>
              <a:rPr lang="en-GB" sz="2000" b="1" dirty="0">
                <a:solidFill>
                  <a:srgbClr val="C00000"/>
                </a:solidFill>
              </a:rPr>
              <a:t>10cm</a:t>
            </a:r>
          </a:p>
        </p:txBody>
      </p:sp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59815" y="5460290"/>
            <a:ext cx="4124289" cy="892513"/>
          </a:xfrm>
          <a:prstGeom prst="wedgeEllipseCallout">
            <a:avLst>
              <a:gd name="adj1" fmla="val 59320"/>
              <a:gd name="adj2" fmla="val -4681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Add the </a:t>
            </a:r>
            <a:r>
              <a:rPr lang="en-GB" sz="2000" b="1" dirty="0">
                <a:solidFill>
                  <a:srgbClr val="C00000"/>
                </a:solidFill>
              </a:rPr>
              <a:t>4 lengths </a:t>
            </a:r>
            <a:r>
              <a:rPr lang="en-GB" sz="2000" b="1" dirty="0">
                <a:solidFill>
                  <a:srgbClr val="253746"/>
                </a:solidFill>
              </a:rPr>
              <a:t>to find the </a:t>
            </a:r>
            <a:r>
              <a:rPr lang="en-GB" sz="2000" b="1" dirty="0">
                <a:solidFill>
                  <a:srgbClr val="C00000"/>
                </a:solidFill>
              </a:rPr>
              <a:t>perimeter</a:t>
            </a:r>
            <a:r>
              <a:rPr lang="en-GB" sz="2000" b="1" dirty="0">
                <a:solidFill>
                  <a:srgbClr val="253746"/>
                </a:solidFill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3345" y="4615882"/>
            <a:ext cx="3438525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12cm + 10cm + 12cm + 10cm = 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32A795-BAF8-4006-B40C-F132DA4DEAC2}"/>
              </a:ext>
            </a:extLst>
          </p:cNvPr>
          <p:cNvSpPr txBox="1"/>
          <p:nvPr/>
        </p:nvSpPr>
        <p:spPr>
          <a:xfrm>
            <a:off x="8111034" y="4569715"/>
            <a:ext cx="923983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44cm</a:t>
            </a: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5A8CD405-5E96-4DDD-8DC9-A861F90C65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35" end="715.979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7102" y="1307205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6A2BC993-360F-45D0-BE8F-907B6DC7E7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37" end="1172.58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33623" y="3152754"/>
            <a:ext cx="609600" cy="609600"/>
          </a:xfrm>
          <a:prstGeom prst="rect">
            <a:avLst/>
          </a:prstGeom>
        </p:spPr>
      </p:pic>
      <p:pic>
        <p:nvPicPr>
          <p:cNvPr id="11" name="3">
            <a:hlinkClick r:id="" action="ppaction://media"/>
            <a:extLst>
              <a:ext uri="{FF2B5EF4-FFF2-40B4-BE49-F238E27FC236}">
                <a16:creationId xmlns:a16="http://schemas.microsoft.com/office/drawing/2014/main" id="{33EAEDF0-4842-43C6-93F3-ED998EA911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87" end="2064.045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68814" y="4331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7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08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6" grpId="0" animBg="1"/>
      <p:bldP spid="28" grpId="0" animBg="1"/>
      <p:bldP spid="30" grpId="0" animBg="1"/>
      <p:bldP spid="42" grpId="0" animBg="1"/>
      <p:bldP spid="44" grpId="0" animBg="1"/>
      <p:bldP spid="46" grpId="0" animBg="1"/>
      <p:bldP spid="1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61D707-9364-40CD-B156-DB2F4A220493}"/>
              </a:ext>
            </a:extLst>
          </p:cNvPr>
          <p:cNvSpPr/>
          <p:nvPr/>
        </p:nvSpPr>
        <p:spPr>
          <a:xfrm>
            <a:off x="169333" y="125499"/>
            <a:ext cx="87206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buClr>
                <a:schemeClr val="accent2"/>
              </a:buClr>
              <a:buSzPct val="120000"/>
            </a:pP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Understand, measure and calculate perimeters.</a:t>
            </a:r>
          </a:p>
        </p:txBody>
      </p: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0000" y="6372000"/>
            <a:ext cx="3086100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909F73-228A-40A2-9958-946201FF1872}"/>
              </a:ext>
            </a:extLst>
          </p:cNvPr>
          <p:cNvGrpSpPr/>
          <p:nvPr/>
        </p:nvGrpSpPr>
        <p:grpSpPr>
          <a:xfrm>
            <a:off x="375349" y="1166944"/>
            <a:ext cx="3810138" cy="2518131"/>
            <a:chOff x="7808418" y="3371317"/>
            <a:chExt cx="3810138" cy="3314396"/>
          </a:xfrm>
        </p:grpSpPr>
        <p:sp>
          <p:nvSpPr>
            <p:cNvPr id="16" name="Cloud Callout 18">
              <a:extLst>
                <a:ext uri="{FF2B5EF4-FFF2-40B4-BE49-F238E27FC236}">
                  <a16:creationId xmlns:a16="http://schemas.microsoft.com/office/drawing/2014/main" id="{57D21287-B374-4875-A03C-D2E796A5C03C}"/>
                </a:ext>
              </a:extLst>
            </p:cNvPr>
            <p:cNvSpPr/>
            <p:nvPr/>
          </p:nvSpPr>
          <p:spPr>
            <a:xfrm>
              <a:off x="7808418" y="3371317"/>
              <a:ext cx="3810138" cy="3314396"/>
            </a:xfrm>
            <a:prstGeom prst="cloudCallout">
              <a:avLst>
                <a:gd name="adj1" fmla="val -52673"/>
                <a:gd name="adj2" fmla="val 8898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2000" b="1" dirty="0">
                  <a:solidFill>
                    <a:srgbClr val="253746"/>
                  </a:solidFill>
                </a:rPr>
                <a:t>If you were to find the perimeter of your bedroom, what do you think that might be?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FFB749-BC1F-45C4-9A59-E5FF37D01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21836" y="3609297"/>
              <a:ext cx="305081" cy="73823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202B9F-DA75-4795-8D09-2472742B7CB7}"/>
              </a:ext>
            </a:extLst>
          </p:cNvPr>
          <p:cNvGrpSpPr/>
          <p:nvPr/>
        </p:nvGrpSpPr>
        <p:grpSpPr>
          <a:xfrm rot="5400000">
            <a:off x="4746156" y="1216381"/>
            <a:ext cx="4393397" cy="3050652"/>
            <a:chOff x="1684542" y="634423"/>
            <a:chExt cx="7084109" cy="49190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B400C3C-B689-4D61-AF0A-F58395D9530F}"/>
                </a:ext>
              </a:extLst>
            </p:cNvPr>
            <p:cNvGrpSpPr/>
            <p:nvPr/>
          </p:nvGrpSpPr>
          <p:grpSpPr>
            <a:xfrm>
              <a:off x="1684542" y="637864"/>
              <a:ext cx="7084109" cy="4915566"/>
              <a:chOff x="1684542" y="637864"/>
              <a:chExt cx="7084109" cy="4915566"/>
            </a:xfrm>
          </p:grpSpPr>
          <p:pic>
            <p:nvPicPr>
              <p:cNvPr id="1026" name="Picture 2" descr="one bedroom house plans | ONE BEDROOM FLOORPLANS | Find house ...">
                <a:extLst>
                  <a:ext uri="{FF2B5EF4-FFF2-40B4-BE49-F238E27FC236}">
                    <a16:creationId xmlns:a16="http://schemas.microsoft.com/office/drawing/2014/main" id="{7E5CE390-9AAB-4F71-93C8-765F4EFA58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41" t="6092" r="40406" b="53521"/>
              <a:stretch/>
            </p:blipFill>
            <p:spPr bwMode="auto">
              <a:xfrm>
                <a:off x="1684542" y="637864"/>
                <a:ext cx="7084109" cy="491556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DD2D1F5-634A-497F-8F1D-A7FAA24D13F1}"/>
                  </a:ext>
                </a:extLst>
              </p:cNvPr>
              <p:cNvSpPr/>
              <p:nvPr/>
            </p:nvSpPr>
            <p:spPr>
              <a:xfrm>
                <a:off x="4572000" y="2085474"/>
                <a:ext cx="2117558" cy="21977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B3C971E-39D3-4941-BAB3-F5B357038F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1574" y="2066424"/>
                <a:ext cx="0" cy="221681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3D7AE-D2EC-47A6-9200-354AA6773230}"/>
                </a:ext>
              </a:extLst>
            </p:cNvPr>
            <p:cNvSpPr/>
            <p:nvPr/>
          </p:nvSpPr>
          <p:spPr>
            <a:xfrm>
              <a:off x="7943850" y="634423"/>
              <a:ext cx="380975" cy="29198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990947" y="4030786"/>
            <a:ext cx="4081547" cy="1815240"/>
          </a:xfrm>
          <a:prstGeom prst="wedgeEllipseCallout">
            <a:avLst>
              <a:gd name="adj1" fmla="val 64921"/>
              <a:gd name="adj2" fmla="val 3189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Would you use </a:t>
            </a:r>
            <a:r>
              <a:rPr lang="en-GB" sz="2800" b="1" dirty="0">
                <a:solidFill>
                  <a:srgbClr val="C00000"/>
                </a:solidFill>
              </a:rPr>
              <a:t>millimetres</a:t>
            </a:r>
            <a:r>
              <a:rPr lang="en-GB" sz="2000" b="1" dirty="0">
                <a:solidFill>
                  <a:srgbClr val="253746"/>
                </a:solidFill>
              </a:rPr>
              <a:t>,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800" b="1" dirty="0">
                <a:solidFill>
                  <a:srgbClr val="00B050"/>
                </a:solidFill>
              </a:rPr>
              <a:t>centimetres</a:t>
            </a:r>
            <a:r>
              <a:rPr lang="en-GB" sz="2000" b="1" dirty="0">
                <a:solidFill>
                  <a:srgbClr val="253746"/>
                </a:solidFill>
              </a:rPr>
              <a:t> or </a:t>
            </a:r>
            <a:r>
              <a:rPr lang="en-GB" sz="2800" b="1" dirty="0">
                <a:solidFill>
                  <a:srgbClr val="7030A0"/>
                </a:solidFill>
              </a:rPr>
              <a:t>metres</a:t>
            </a:r>
            <a:r>
              <a:rPr lang="en-GB" sz="20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id="{87D5C2FB-3E24-4ED6-84E9-D1D2E3CDE8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4" end="1011.541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3288" y="1347751"/>
            <a:ext cx="609600" cy="609600"/>
          </a:xfrm>
          <a:prstGeom prst="rect">
            <a:avLst/>
          </a:prstGeom>
        </p:spPr>
      </p:pic>
      <p:pic>
        <p:nvPicPr>
          <p:cNvPr id="12" name="lesson ender">
            <a:hlinkClick r:id="" action="ppaction://media"/>
            <a:extLst>
              <a:ext uri="{FF2B5EF4-FFF2-40B4-BE49-F238E27FC236}">
                <a16:creationId xmlns:a16="http://schemas.microsoft.com/office/drawing/2014/main" id="{C4CD1632-B105-4284-9252-ACF34742F4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5715" y="5506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2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1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2635</TotalTime>
  <Words>176</Words>
  <Application>Microsoft Office PowerPoint</Application>
  <PresentationFormat>On-screen Show (4:3)</PresentationFormat>
  <Paragraphs>29</Paragraphs>
  <Slides>3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282</cp:revision>
  <dcterms:created xsi:type="dcterms:W3CDTF">2018-09-13T11:08:58Z</dcterms:created>
  <dcterms:modified xsi:type="dcterms:W3CDTF">2020-04-20T15:08:17Z</dcterms:modified>
</cp:coreProperties>
</file>