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2" r:id="rId7"/>
    <p:sldId id="259" r:id="rId8"/>
    <p:sldId id="263" r:id="rId9"/>
    <p:sldId id="260" r:id="rId10"/>
    <p:sldId id="264" r:id="rId11"/>
    <p:sldId id="261" r:id="rId12"/>
    <p:sldId id="265" r:id="rId13"/>
    <p:sldId id="266" r:id="rId14"/>
    <p:sldId id="267" r:id="rId15"/>
    <p:sldId id="268" r:id="rId16"/>
    <p:sldId id="269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9818" autoAdjust="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0F2D-3DC1-4583-990F-573A00183868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6163-DD93-4A3D-B498-1F7B4167F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43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you point to the continents?</a:t>
            </a:r>
            <a:r>
              <a:rPr lang="en-GB" baseline="0" dirty="0" smtClean="0"/>
              <a:t> Can you find the oceans?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6163-DD93-4A3D-B498-1F7B4167FF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you point to the continents?</a:t>
            </a:r>
            <a:r>
              <a:rPr lang="en-GB" baseline="0" dirty="0" smtClean="0"/>
              <a:t> Can you find the oceans?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6163-DD93-4A3D-B498-1F7B4167FF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1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you point to the continents?</a:t>
            </a:r>
            <a:r>
              <a:rPr lang="en-GB" baseline="0" dirty="0" smtClean="0"/>
              <a:t> Can you find the oceans?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6163-DD93-4A3D-B498-1F7B4167FF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9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you point to the continents?</a:t>
            </a:r>
            <a:r>
              <a:rPr lang="en-GB" baseline="0" dirty="0" smtClean="0"/>
              <a:t> Can you find the oceans?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6163-DD93-4A3D-B498-1F7B4167FF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you point to the continents?</a:t>
            </a:r>
            <a:r>
              <a:rPr lang="en-GB" baseline="0" dirty="0" smtClean="0"/>
              <a:t> Can you find the oceans?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6163-DD93-4A3D-B498-1F7B4167FF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6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en-GB" baseline="0" dirty="0" smtClean="0"/>
              <a:t> do you notice about the countries weather near the equator?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6163-DD93-4A3D-B498-1F7B4167FF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9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5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3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1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9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2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5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8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84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7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5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55CEA-AAE9-4278-8A7C-960D0555649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B5A9-A21E-49EE-981C-9E166D9CF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7.jpeg"/><Relationship Id="rId11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video" Target="https://www.youtube.com/embed/35V2dm7JIwE" TargetMode="External"/><Relationship Id="rId6" Type="http://schemas.openxmlformats.org/officeDocument/2006/relationships/hyperlink" Target="https://www.youtube.com/watch?v=35V2dm7JIwE" TargetMode="Externa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07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L.O: To identify the location of hot and cold countries.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028" y="512763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2343" y="51276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Bleakley’s comments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2551" t="14455" r="12320" b="-392"/>
          <a:stretch/>
        </p:blipFill>
        <p:spPr>
          <a:xfrm>
            <a:off x="604157" y="4206649"/>
            <a:ext cx="4011386" cy="24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ch in Moscow: Weather and Event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852487"/>
            <a:ext cx="8953499" cy="503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8478" y="267712"/>
            <a:ext cx="771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 you think this is a hot or cold country?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238750" y="5888540"/>
            <a:ext cx="17145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Russia</a:t>
            </a:r>
            <a:endParaRPr lang="en-GB" sz="4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8878" y="2428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6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2551" t="14455" r="12320" b="-392"/>
          <a:stretch/>
        </p:blipFill>
        <p:spPr>
          <a:xfrm>
            <a:off x="438150" y="-35096"/>
            <a:ext cx="11410950" cy="690976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4118775" y="3454882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5169672" y="279624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742660" y="316200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6044233" y="111852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9479279" y="452963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7445070" y="3692738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5694459" y="6565167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6884" y="4078705"/>
            <a:ext cx="11512216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8150" y="3746982"/>
            <a:ext cx="116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Equator</a:t>
            </a:r>
            <a:endParaRPr lang="en-GB" dirty="0"/>
          </a:p>
        </p:txBody>
      </p:sp>
      <p:pic>
        <p:nvPicPr>
          <p:cNvPr id="16" name="Picture 6" descr="Best Beaches in Spain | Travel + Leis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9" y="1961147"/>
            <a:ext cx="952866" cy="7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146764" y="2492096"/>
            <a:ext cx="459952" cy="2150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Canada 2020: Best of Canada Tourism - Tripadvis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2" y="2843638"/>
            <a:ext cx="1203000" cy="7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1287379" y="2213230"/>
            <a:ext cx="554672" cy="66847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What to See on Your Dream Egyptian Tour | Travel + Leis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41" y="4135063"/>
            <a:ext cx="1591343" cy="8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773779" y="3253841"/>
            <a:ext cx="770682" cy="94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arch in Moscow: Weather and Event Gui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76" y="135070"/>
            <a:ext cx="1748463" cy="9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9117874" y="984069"/>
            <a:ext cx="560188" cy="6202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6884" y="85283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46484" y="2979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Bleakley’s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6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to Prepare for Your First Time in the Brazilian Amaz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10" y="1107481"/>
            <a:ext cx="8812427" cy="4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337" y="386229"/>
            <a:ext cx="771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 you think this is a hot or cold country?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609230" y="5650173"/>
            <a:ext cx="15694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/>
              <a:t>Brazil</a:t>
            </a:r>
            <a:endParaRPr lang="en-GB" sz="36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9710" y="3614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2551" t="14455" r="12320" b="-392"/>
          <a:stretch/>
        </p:blipFill>
        <p:spPr>
          <a:xfrm>
            <a:off x="438150" y="-35096"/>
            <a:ext cx="11410950" cy="690976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4118775" y="3454882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5169672" y="279624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742660" y="316200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6044233" y="111852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9479279" y="452963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7445070" y="3692738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5694459" y="6565167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6884" y="4078705"/>
            <a:ext cx="11512216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8150" y="3746982"/>
            <a:ext cx="116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Equator</a:t>
            </a:r>
            <a:endParaRPr lang="en-GB" dirty="0"/>
          </a:p>
        </p:txBody>
      </p:sp>
      <p:pic>
        <p:nvPicPr>
          <p:cNvPr id="16" name="Picture 6" descr="Best Beaches in Spain | Travel + Leis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9" y="1961147"/>
            <a:ext cx="952866" cy="7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146764" y="2492096"/>
            <a:ext cx="459952" cy="2150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Canada 2020: Best of Canada Tourism - Tripadvis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2" y="2843638"/>
            <a:ext cx="1203000" cy="7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1287379" y="2213230"/>
            <a:ext cx="554672" cy="66847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What to See on Your Dream Egyptian Tour | Travel + Leis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41" y="4135063"/>
            <a:ext cx="1591343" cy="8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773779" y="3253841"/>
            <a:ext cx="770682" cy="94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arch in Moscow: Weather and Event Gui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76" y="135070"/>
            <a:ext cx="1748463" cy="9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9117874" y="984069"/>
            <a:ext cx="560188" cy="6202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ow to Prepare for Your First Time in the Brazilian Amaz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36" y="5395612"/>
            <a:ext cx="2041833" cy="10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4317558" y="4450659"/>
            <a:ext cx="574464" cy="10116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65576" y="5906070"/>
            <a:ext cx="3603009" cy="9519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What do you notice about the countries weather near the equator?</a:t>
            </a:r>
            <a:endParaRPr lang="en-GB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1144" y="135070"/>
            <a:ext cx="609600" cy="60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46484" y="2979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Bleakley’s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6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8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91886"/>
            <a:ext cx="703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Task: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87" y="391886"/>
            <a:ext cx="7096352" cy="4253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171" y="4937649"/>
            <a:ext cx="336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Something easier: </a:t>
            </a:r>
            <a:r>
              <a:rPr lang="en-GB" dirty="0" smtClean="0"/>
              <a:t>label the continents on the map and draw the equator.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49372" y="4937649"/>
            <a:ext cx="264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Task</a:t>
            </a:r>
            <a:r>
              <a:rPr lang="en-GB" dirty="0" smtClean="0"/>
              <a:t>: Draw the equator on the map, label the continents and label and colour a hot and cold country.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440058" y="4845316"/>
            <a:ext cx="3773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Something harder: </a:t>
            </a:r>
            <a:r>
              <a:rPr lang="en-GB" dirty="0"/>
              <a:t>Draw the equator on the map, label the continents and label/ colour a hot and cold country</a:t>
            </a:r>
            <a:r>
              <a:rPr lang="en-GB" dirty="0" smtClean="0"/>
              <a:t>. Then choose a hot and a cold country to compare. Are there any similarities and differences?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244470" y="715051"/>
            <a:ext cx="2728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Asia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Africa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North America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South America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Antarctica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Europe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Australia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799" y="1183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80" y="272955"/>
            <a:ext cx="5486400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Optional Extra Task</a:t>
            </a:r>
            <a:r>
              <a:rPr lang="en-GB" sz="2400" u="sng" dirty="0" smtClean="0">
                <a:latin typeface="Comic Sans MS" panose="030F0702030302020204" pitchFamily="66" charset="0"/>
              </a:rPr>
              <a:t>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Using the balloons you are going to make your own globe.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1) Cut out the continents and stick on the balloon using glue.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2) Using the tape put an equator around your globe- make sure it is in the right place.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3) </a:t>
            </a:r>
            <a:r>
              <a:rPr lang="en-GB" sz="2400" dirty="0">
                <a:latin typeface="Comic Sans MS" panose="030F0702030302020204" pitchFamily="66" charset="0"/>
              </a:rPr>
              <a:t>Find a hot and cold country on your globe and label </a:t>
            </a:r>
            <a:r>
              <a:rPr lang="en-GB" sz="2400" dirty="0" smtClean="0">
                <a:latin typeface="Comic Sans MS" panose="030F0702030302020204" pitchFamily="66" charset="0"/>
              </a:rPr>
              <a:t>it. </a:t>
            </a:r>
          </a:p>
          <a:p>
            <a:endParaRPr lang="en-GB" sz="2400" dirty="0">
              <a:latin typeface="Twinkl" pitchFamily="2" charset="0"/>
            </a:endParaRPr>
          </a:p>
        </p:txBody>
      </p:sp>
      <p:pic>
        <p:nvPicPr>
          <p:cNvPr id="10242" name="Picture 2" descr="Geography - Balloon Globes - World Maps by Learning Lab | T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98" y="615101"/>
            <a:ext cx="3761332" cy="45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2937" y="5404513"/>
            <a:ext cx="491319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QUESTION????</a:t>
            </a:r>
          </a:p>
          <a:p>
            <a:r>
              <a:rPr lang="en-GB" sz="2400" dirty="0" smtClean="0"/>
              <a:t>What climate do the countries near the equator have? </a:t>
            </a:r>
            <a:r>
              <a:rPr lang="en-GB" sz="2400" smtClean="0"/>
              <a:t>Hot or cold?</a:t>
            </a:r>
            <a:endParaRPr lang="en-GB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1542" y="272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1400175"/>
            <a:ext cx="475773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Starter: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What is a continent? Can you name </a:t>
            </a:r>
            <a:r>
              <a:rPr lang="en-GB" sz="3200" dirty="0" smtClean="0">
                <a:latin typeface="Arial Rounded MT Bold" panose="020F0704030504030204" pitchFamily="34" charset="0"/>
              </a:rPr>
              <a:t>any continents? There are 7!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35V2dm7JIw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24549" y="2557462"/>
            <a:ext cx="5838560" cy="3284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496" y="5518486"/>
            <a:ext cx="515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www.youtube.com/watch?v=35V2dm7JIwE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5325" y="32885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356" y="44898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Bleakley’s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0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2551" t="14455" r="12320" b="-392"/>
          <a:stretch/>
        </p:blipFill>
        <p:spPr>
          <a:xfrm>
            <a:off x="438150" y="0"/>
            <a:ext cx="11410950" cy="690976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4118775" y="3454882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5169672" y="279624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742660" y="316200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6044233" y="111852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9479279" y="452963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7445070" y="3692738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5694459" y="6565167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6884" y="4078705"/>
            <a:ext cx="11512216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8150" y="3746982"/>
            <a:ext cx="116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Equator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-7019" y="5143352"/>
            <a:ext cx="200927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equator is an imaginary line that splits the earth into northern/southern hemisphere.</a:t>
            </a:r>
            <a:endParaRPr lang="en-GB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84" y="177800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6484" y="2979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Bleakley’s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0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4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9095" y="938463"/>
            <a:ext cx="9385478" cy="5761660"/>
            <a:chOff x="323933" y="202889"/>
            <a:chExt cx="3650973" cy="2771921"/>
          </a:xfrm>
        </p:grpSpPr>
        <p:pic>
          <p:nvPicPr>
            <p:cNvPr id="1030" name="Picture 6" descr="Best Beaches in Spain | Travel + Leis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33" y="202889"/>
              <a:ext cx="3650973" cy="228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00230" y="2484747"/>
              <a:ext cx="759222" cy="4900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6600" dirty="0" smtClean="0"/>
                <a:t>Spain</a:t>
              </a:r>
              <a:endParaRPr lang="en-GB" sz="6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77716" y="216569"/>
            <a:ext cx="771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 you think this is a hot or cold country?</a:t>
            </a:r>
            <a:endParaRPr lang="en-GB" sz="32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8116" y="216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2551" t="14455" r="12320" b="-392"/>
          <a:stretch/>
        </p:blipFill>
        <p:spPr>
          <a:xfrm>
            <a:off x="438150" y="-35096"/>
            <a:ext cx="11410950" cy="690976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4118775" y="3454882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5169672" y="279624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742660" y="316200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6044233" y="111852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9479279" y="452963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7445070" y="3692738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5694459" y="6565167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6884" y="4078705"/>
            <a:ext cx="11512216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8150" y="3746982"/>
            <a:ext cx="116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Equator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15589" y="1816768"/>
            <a:ext cx="770090" cy="1013882"/>
            <a:chOff x="-1616936" y="-3346086"/>
            <a:chExt cx="1733971" cy="2599044"/>
          </a:xfrm>
        </p:grpSpPr>
        <p:pic>
          <p:nvPicPr>
            <p:cNvPr id="16" name="Picture 6" descr="Best Beaches in Spain | Travel + Leisur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6936" y="-3346086"/>
              <a:ext cx="1733971" cy="180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-1616936" y="-1614911"/>
              <a:ext cx="1646348" cy="8678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Spain</a:t>
              </a:r>
              <a:endParaRPr lang="en-GB" sz="16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5146764" y="2492096"/>
            <a:ext cx="459952" cy="2150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6884" y="106707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2915" y="21898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Bleakley’s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9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6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76137" y="1034715"/>
            <a:ext cx="8944716" cy="5465459"/>
            <a:chOff x="4573027" y="202889"/>
            <a:chExt cx="3803097" cy="2774362"/>
          </a:xfrm>
        </p:grpSpPr>
        <p:pic>
          <p:nvPicPr>
            <p:cNvPr id="3" name="Picture 8" descr="Canada 2020: Best of Canada Tourism - Tripadvis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027" y="202889"/>
              <a:ext cx="3803097" cy="228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69735" y="2484747"/>
              <a:ext cx="1249251" cy="4925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6600" dirty="0" smtClean="0"/>
                <a:t>Canada</a:t>
              </a:r>
              <a:endParaRPr lang="en-GB" sz="66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77716" y="216569"/>
            <a:ext cx="771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 you think this is a hot or cold country?</a:t>
            </a:r>
            <a:endParaRPr lang="en-GB" sz="32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3371" y="216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2551" t="14455" r="12320" b="-392"/>
          <a:stretch/>
        </p:blipFill>
        <p:spPr>
          <a:xfrm>
            <a:off x="438150" y="-35096"/>
            <a:ext cx="11410950" cy="690976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4118775" y="3454882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5169672" y="279624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742660" y="316200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6044233" y="111852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9479279" y="452963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7445070" y="3692738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5694459" y="6565167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6884" y="4078705"/>
            <a:ext cx="11512216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8150" y="3746982"/>
            <a:ext cx="116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Equator</a:t>
            </a:r>
            <a:endParaRPr lang="en-GB" dirty="0"/>
          </a:p>
        </p:txBody>
      </p:sp>
      <p:pic>
        <p:nvPicPr>
          <p:cNvPr id="16" name="Picture 6" descr="Best Beaches in Spain | Travel + Leis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9" y="1961147"/>
            <a:ext cx="952866" cy="7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146764" y="2492096"/>
            <a:ext cx="459952" cy="2150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Canada 2020: Best of Canada Tourism - Tripadvis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7" y="2485243"/>
            <a:ext cx="1203000" cy="7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1250243" y="1831069"/>
            <a:ext cx="554672" cy="66847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0393" y="13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0358" y="1287379"/>
            <a:ext cx="8467182" cy="5156922"/>
            <a:chOff x="1112908" y="0"/>
            <a:chExt cx="9447769" cy="6612743"/>
          </a:xfrm>
        </p:grpSpPr>
        <p:pic>
          <p:nvPicPr>
            <p:cNvPr id="2" name="Picture 10" descr="What to See on Your Dream Egyptian Tour | Travel + Leis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908" y="0"/>
              <a:ext cx="9447769" cy="5904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84133" y="5904857"/>
              <a:ext cx="2305318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4000" dirty="0" smtClean="0"/>
                <a:t>Egypt</a:t>
              </a:r>
              <a:endParaRPr lang="en-GB" sz="4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37827" y="300790"/>
            <a:ext cx="771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 you think this is a hot or cold country?</a:t>
            </a:r>
            <a:endParaRPr lang="en-GB" sz="32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5558" y="275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2551" t="14455" r="12320" b="-392"/>
          <a:stretch/>
        </p:blipFill>
        <p:spPr>
          <a:xfrm>
            <a:off x="438150" y="-35096"/>
            <a:ext cx="11410950" cy="690976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4118775" y="3454882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5169672" y="279624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742660" y="3162009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6044233" y="111852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9479279" y="4529634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7445070" y="3692738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5694459" y="6565167"/>
            <a:ext cx="198783" cy="170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6884" y="4078705"/>
            <a:ext cx="11512216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8150" y="3746982"/>
            <a:ext cx="116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Equator</a:t>
            </a:r>
            <a:endParaRPr lang="en-GB" dirty="0"/>
          </a:p>
        </p:txBody>
      </p:sp>
      <p:pic>
        <p:nvPicPr>
          <p:cNvPr id="16" name="Picture 6" descr="Best Beaches in Spain | Travel + Leis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9" y="1961147"/>
            <a:ext cx="952866" cy="7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146764" y="2492096"/>
            <a:ext cx="459952" cy="2150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Canada 2020: Best of Canada Tourism - Tripadvis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2" y="2843638"/>
            <a:ext cx="1203000" cy="7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1287379" y="2213230"/>
            <a:ext cx="554672" cy="66847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What to See on Your Dream Egyptian Tour | Travel + Leis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41" y="4135063"/>
            <a:ext cx="1591343" cy="8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773779" y="3253841"/>
            <a:ext cx="770682" cy="94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2081" y="53195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9181" y="16939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Bleakley’s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3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4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6FD62D-07D1-41A3-A636-D51AAAA2F563}">
  <ds:schemaRefs>
    <ds:schemaRef ds:uri="http://www.w3.org/XML/1998/namespace"/>
    <ds:schemaRef ds:uri="http://schemas.microsoft.com/office/infopath/2007/PartnerControls"/>
    <ds:schemaRef ds:uri="810dadb4-62c1-4fd3-aef3-0db6a8571ff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92CA11D-FA07-4B7F-8F70-88338735C5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41AB7B-7E37-457A-9BCE-1A65E93EF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398</Words>
  <Application>Microsoft Office PowerPoint</Application>
  <PresentationFormat>Widescreen</PresentationFormat>
  <Paragraphs>65</Paragraphs>
  <Slides>15</Slides>
  <Notes>6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Comic Sans MS</vt:lpstr>
      <vt:lpstr>Twinkl</vt:lpstr>
      <vt:lpstr>Office Theme</vt:lpstr>
      <vt:lpstr>L.O: To identify the location of hot and cold countries.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L.O: To identify the location of hot and cold countries.</dc:title>
  <dc:creator>Emma Kelly</dc:creator>
  <cp:lastModifiedBy>Gemma Bleakley</cp:lastModifiedBy>
  <cp:revision>14</cp:revision>
  <dcterms:created xsi:type="dcterms:W3CDTF">2020-12-22T12:27:38Z</dcterms:created>
  <dcterms:modified xsi:type="dcterms:W3CDTF">2021-01-08T10:10:22Z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