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9" r:id="rId4"/>
    <p:sldId id="256" r:id="rId5"/>
    <p:sldId id="260" r:id="rId6"/>
    <p:sldId id="263" r:id="rId7"/>
    <p:sldId id="264" r:id="rId8"/>
    <p:sldId id="265" r:id="rId9"/>
    <p:sldId id="266" r:id="rId10"/>
    <p:sldId id="267" r:id="rId11"/>
    <p:sldId id="268" r:id="rId12"/>
    <p:sldId id="269" r:id="rId13"/>
    <p:sldId id="261"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p:scale>
          <a:sx n="30" d="100"/>
          <a:sy n="30" d="100"/>
        </p:scale>
        <p:origin x="1051" y="9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00BB9-153E-423B-B9D9-D949E25257A1}" type="datetimeFigureOut">
              <a:rPr lang="en-US" smtClean="0"/>
              <a:t>4/8/2021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7F550-CC69-41A1-8A14-B663B15C0766}" type="slidenum">
              <a:rPr lang="en-US" smtClean="0"/>
              <a:t>‹#›</a:t>
            </a:fld>
            <a:endParaRPr lang="en-US"/>
          </a:p>
        </p:txBody>
      </p:sp>
    </p:spTree>
    <p:extLst>
      <p:ext uri="{BB962C8B-B14F-4D97-AF65-F5344CB8AC3E}">
        <p14:creationId xmlns:p14="http://schemas.microsoft.com/office/powerpoint/2010/main" val="90551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i="1" kern="1200" dirty="0" smtClean="0">
                <a:solidFill>
                  <a:schemeClr val="tx1"/>
                </a:solidFill>
                <a:effectLst/>
                <a:latin typeface="+mn-lt"/>
                <a:ea typeface="+mn-ea"/>
                <a:cs typeface="+mn-cs"/>
              </a:rPr>
              <a:t>This is a portrait of a famous person.</a:t>
            </a:r>
            <a:endParaRPr lang="en-US" sz="1200" kern="1200" dirty="0" smtClean="0">
              <a:solidFill>
                <a:schemeClr val="tx1"/>
              </a:solidFill>
              <a:effectLst/>
              <a:latin typeface="+mn-lt"/>
              <a:ea typeface="+mn-ea"/>
              <a:cs typeface="+mn-cs"/>
            </a:endParaRPr>
          </a:p>
          <a:p>
            <a:pPr fontAlgn="base"/>
            <a:r>
              <a:rPr lang="en-US" sz="1200" i="1" kern="1200" dirty="0" smtClean="0">
                <a:solidFill>
                  <a:schemeClr val="tx1"/>
                </a:solidFill>
                <a:effectLst/>
                <a:latin typeface="+mn-lt"/>
                <a:ea typeface="+mn-ea"/>
                <a:cs typeface="+mn-cs"/>
              </a:rPr>
              <a:t>What do you notice? Describe her face, how old do you think she is? What expression does she show? What is she wearing? Why does she have medals? What do you think her job is?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D17F550-CC69-41A1-8A14-B663B15C0766}" type="slidenum">
              <a:rPr lang="en-US" smtClean="0"/>
              <a:t>2</a:t>
            </a:fld>
            <a:endParaRPr lang="en-US"/>
          </a:p>
        </p:txBody>
      </p:sp>
    </p:spTree>
    <p:extLst>
      <p:ext uri="{BB962C8B-B14F-4D97-AF65-F5344CB8AC3E}">
        <p14:creationId xmlns:p14="http://schemas.microsoft.com/office/powerpoint/2010/main" val="278715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FBF046-460F-47AB-94AC-C914FC88EE4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169103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BF046-460F-47AB-94AC-C914FC88EE4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160475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BF046-460F-47AB-94AC-C914FC88EE4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125403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BF046-460F-47AB-94AC-C914FC88EE4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34530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FBF046-460F-47AB-94AC-C914FC88EE40}"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415981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FBF046-460F-47AB-94AC-C914FC88EE40}"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2522468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FBF046-460F-47AB-94AC-C914FC88EE40}" type="datetimeFigureOut">
              <a:rPr lang="en-US" smtClean="0"/>
              <a:t>4/8/2021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308265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FBF046-460F-47AB-94AC-C914FC88EE40}" type="datetimeFigureOut">
              <a:rPr lang="en-US" smtClean="0"/>
              <a:t>4/8/2021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60077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BF046-460F-47AB-94AC-C914FC88EE40}" type="datetimeFigureOut">
              <a:rPr lang="en-US" smtClean="0"/>
              <a:t>4/8/2021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156856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FBF046-460F-47AB-94AC-C914FC88EE40}"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319134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FBF046-460F-47AB-94AC-C914FC88EE40}"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2B6C0-12EA-449C-8BC9-9CE2ED920197}" type="slidenum">
              <a:rPr lang="en-US" smtClean="0"/>
              <a:t>‹#›</a:t>
            </a:fld>
            <a:endParaRPr lang="en-US"/>
          </a:p>
        </p:txBody>
      </p:sp>
    </p:spTree>
    <p:extLst>
      <p:ext uri="{BB962C8B-B14F-4D97-AF65-F5344CB8AC3E}">
        <p14:creationId xmlns:p14="http://schemas.microsoft.com/office/powerpoint/2010/main" val="56645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BF046-460F-47AB-94AC-C914FC88EE40}" type="datetimeFigureOut">
              <a:rPr lang="en-US" smtClean="0"/>
              <a:t>4/8/2021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2B6C0-12EA-449C-8BC9-9CE2ED920197}" type="slidenum">
              <a:rPr lang="en-US" smtClean="0"/>
              <a:t>‹#›</a:t>
            </a:fld>
            <a:endParaRPr lang="en-US"/>
          </a:p>
        </p:txBody>
      </p:sp>
    </p:spTree>
    <p:extLst>
      <p:ext uri="{BB962C8B-B14F-4D97-AF65-F5344CB8AC3E}">
        <p14:creationId xmlns:p14="http://schemas.microsoft.com/office/powerpoint/2010/main" val="1629640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bbc.co.uk/bitesize/topics/zns9nrd/articles/zjsxcqt" TargetMode="Externa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854" y="1793649"/>
            <a:ext cx="7672388" cy="3477875"/>
          </a:xfrm>
          <a:prstGeom prst="rect">
            <a:avLst/>
          </a:prstGeom>
          <a:noFill/>
        </p:spPr>
        <p:txBody>
          <a:bodyPr wrap="square" rtlCol="0">
            <a:spAutoFit/>
          </a:bodyPr>
          <a:lstStyle/>
          <a:p>
            <a:pPr algn="ctr"/>
            <a:r>
              <a:rPr lang="en-US" sz="4400" dirty="0" smtClean="0"/>
              <a:t>Talk to the person next to you-</a:t>
            </a:r>
          </a:p>
          <a:p>
            <a:pPr algn="ctr"/>
            <a:endParaRPr lang="en-US" sz="4400" dirty="0"/>
          </a:p>
          <a:p>
            <a:pPr algn="ctr"/>
            <a:r>
              <a:rPr lang="en-US" sz="4400" dirty="0" smtClean="0"/>
              <a:t>When you are feeling poorly who are the people who help us?</a:t>
            </a:r>
            <a:endParaRPr lang="en-US" sz="4400" dirty="0"/>
          </a:p>
        </p:txBody>
      </p:sp>
    </p:spTree>
    <p:extLst>
      <p:ext uri="{BB962C8B-B14F-4D97-AF65-F5344CB8AC3E}">
        <p14:creationId xmlns:p14="http://schemas.microsoft.com/office/powerpoint/2010/main" val="420246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944" t="33703" r="29167" b="18396"/>
          <a:stretch/>
        </p:blipFill>
        <p:spPr>
          <a:xfrm>
            <a:off x="965199" y="203200"/>
            <a:ext cx="5461261" cy="3352800"/>
          </a:xfrm>
          <a:prstGeom prst="rect">
            <a:avLst/>
          </a:prstGeom>
        </p:spPr>
      </p:pic>
      <p:pic>
        <p:nvPicPr>
          <p:cNvPr id="3" name="Picture 2"/>
          <p:cNvPicPr>
            <a:picLocks noChangeAspect="1"/>
          </p:cNvPicPr>
          <p:nvPr/>
        </p:nvPicPr>
        <p:blipFill rotWithShape="1">
          <a:blip r:embed="rId3"/>
          <a:srcRect l="23750" t="30988" r="25000" b="18148"/>
          <a:stretch/>
        </p:blipFill>
        <p:spPr>
          <a:xfrm>
            <a:off x="965199" y="3556000"/>
            <a:ext cx="5461261" cy="304883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960" y="2666251"/>
            <a:ext cx="2465519" cy="1609444"/>
          </a:xfrm>
          <a:prstGeom prst="rect">
            <a:avLst/>
          </a:prstGeom>
        </p:spPr>
      </p:pic>
      <p:sp>
        <p:nvSpPr>
          <p:cNvPr id="5" name="TextBox 4"/>
          <p:cNvSpPr txBox="1"/>
          <p:nvPr/>
        </p:nvSpPr>
        <p:spPr>
          <a:xfrm>
            <a:off x="7479479" y="1422400"/>
            <a:ext cx="4102921" cy="3416320"/>
          </a:xfrm>
          <a:prstGeom prst="rect">
            <a:avLst/>
          </a:prstGeom>
          <a:noFill/>
        </p:spPr>
        <p:txBody>
          <a:bodyPr wrap="square" rtlCol="0">
            <a:spAutoFit/>
          </a:bodyPr>
          <a:lstStyle/>
          <a:p>
            <a:r>
              <a:rPr lang="en-US" sz="2400" dirty="0" smtClean="0"/>
              <a:t>Mary cared so much she paid for herself to get to the Crimea. </a:t>
            </a:r>
          </a:p>
          <a:p>
            <a:endParaRPr lang="en-US" sz="2400" dirty="0"/>
          </a:p>
          <a:p>
            <a:r>
              <a:rPr lang="en-US" sz="2400" dirty="0" smtClean="0"/>
              <a:t>She set up her own hospital which she called the ‘British Hotel’ near the battlefield. </a:t>
            </a:r>
          </a:p>
          <a:p>
            <a:endParaRPr lang="en-US" sz="2400" dirty="0"/>
          </a:p>
          <a:p>
            <a:r>
              <a:rPr lang="en-US" sz="2400" dirty="0" smtClean="0"/>
              <a:t>She used the herbal remedies she learnt form her mum.</a:t>
            </a:r>
            <a:endParaRPr lang="en-US" sz="2400" dirty="0"/>
          </a:p>
        </p:txBody>
      </p:sp>
    </p:spTree>
    <p:extLst>
      <p:ext uri="{BB962C8B-B14F-4D97-AF65-F5344CB8AC3E}">
        <p14:creationId xmlns:p14="http://schemas.microsoft.com/office/powerpoint/2010/main" val="293222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444" t="30741" r="24028" b="17654"/>
          <a:stretch/>
        </p:blipFill>
        <p:spPr>
          <a:xfrm>
            <a:off x="431800" y="889000"/>
            <a:ext cx="6286439" cy="4394200"/>
          </a:xfrm>
          <a:prstGeom prst="rect">
            <a:avLst/>
          </a:prstGeom>
        </p:spPr>
      </p:pic>
      <p:sp>
        <p:nvSpPr>
          <p:cNvPr id="4" name="TextBox 3"/>
          <p:cNvSpPr txBox="1"/>
          <p:nvPr/>
        </p:nvSpPr>
        <p:spPr>
          <a:xfrm>
            <a:off x="7340600" y="1524000"/>
            <a:ext cx="3378200" cy="3785652"/>
          </a:xfrm>
          <a:prstGeom prst="rect">
            <a:avLst/>
          </a:prstGeom>
          <a:noFill/>
        </p:spPr>
        <p:txBody>
          <a:bodyPr wrap="square" rtlCol="0">
            <a:spAutoFit/>
          </a:bodyPr>
          <a:lstStyle/>
          <a:p>
            <a:r>
              <a:rPr lang="en-US" sz="2400" dirty="0" smtClean="0"/>
              <a:t>After the war Mary returned to Britain she had no money or home. </a:t>
            </a:r>
          </a:p>
          <a:p>
            <a:endParaRPr lang="en-US" sz="2400" dirty="0"/>
          </a:p>
          <a:p>
            <a:r>
              <a:rPr lang="en-US" sz="2400" dirty="0" smtClean="0"/>
              <a:t>The British people heard of her good work and raised money to help her, she also received medals for her work. </a:t>
            </a:r>
          </a:p>
          <a:p>
            <a:endParaRPr lang="en-US" sz="2400" dirty="0"/>
          </a:p>
        </p:txBody>
      </p:sp>
    </p:spTree>
    <p:extLst>
      <p:ext uri="{BB962C8B-B14F-4D97-AF65-F5344CB8AC3E}">
        <p14:creationId xmlns:p14="http://schemas.microsoft.com/office/powerpoint/2010/main" val="388727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77162" y="932934"/>
            <a:ext cx="4632238" cy="5262979"/>
          </a:xfrm>
          <a:prstGeom prst="rect">
            <a:avLst/>
          </a:prstGeom>
        </p:spPr>
        <p:txBody>
          <a:bodyPr wrap="square">
            <a:spAutoFit/>
          </a:bodyPr>
          <a:lstStyle/>
          <a:p>
            <a:r>
              <a:rPr lang="en-US" sz="2800" dirty="0"/>
              <a:t>In </a:t>
            </a:r>
            <a:r>
              <a:rPr lang="en-US" sz="2800" b="1" dirty="0"/>
              <a:t>1857</a:t>
            </a:r>
            <a:r>
              <a:rPr lang="en-US" sz="2800" dirty="0"/>
              <a:t> Mary published </a:t>
            </a:r>
            <a:r>
              <a:rPr lang="en-US" sz="2800" dirty="0" smtClean="0"/>
              <a:t>an autobiography </a:t>
            </a:r>
          </a:p>
          <a:p>
            <a:endParaRPr lang="en-US" sz="2800" dirty="0"/>
          </a:p>
          <a:p>
            <a:r>
              <a:rPr lang="en-US" sz="2800" dirty="0" smtClean="0"/>
              <a:t>(a book you write about your life)</a:t>
            </a:r>
          </a:p>
          <a:p>
            <a:pPr algn="ctr"/>
            <a:endParaRPr lang="en-US" sz="2800" b="1" dirty="0"/>
          </a:p>
          <a:p>
            <a:pPr algn="ctr"/>
            <a:r>
              <a:rPr lang="en-US" sz="2800" b="1" dirty="0" smtClean="0"/>
              <a:t>‘The Wonderful Adventures of </a:t>
            </a:r>
            <a:r>
              <a:rPr lang="en-US" sz="2800" b="1" dirty="0" err="1" smtClean="0"/>
              <a:t>Mrs</a:t>
            </a:r>
            <a:r>
              <a:rPr lang="en-US" sz="2800" b="1" dirty="0" smtClean="0"/>
              <a:t> </a:t>
            </a:r>
            <a:r>
              <a:rPr lang="en-US" sz="2800" b="1" dirty="0" err="1" smtClean="0"/>
              <a:t>Seacole</a:t>
            </a:r>
            <a:r>
              <a:rPr lang="en-US" sz="2800" b="1" dirty="0" smtClean="0"/>
              <a:t> in Many Lands’. </a:t>
            </a:r>
          </a:p>
          <a:p>
            <a:endParaRPr lang="en-US" sz="2800" dirty="0" smtClean="0"/>
          </a:p>
          <a:p>
            <a:r>
              <a:rPr lang="en-US" sz="2800" dirty="0" smtClean="0"/>
              <a:t>It is the first book written by a black woman in Britain.</a:t>
            </a:r>
            <a:endParaRPr lang="en-US" sz="2800" dirty="0"/>
          </a:p>
        </p:txBody>
      </p:sp>
      <p:pic>
        <p:nvPicPr>
          <p:cNvPr id="4" name="Picture 3"/>
          <p:cNvPicPr>
            <a:picLocks noChangeAspect="1"/>
          </p:cNvPicPr>
          <p:nvPr/>
        </p:nvPicPr>
        <p:blipFill rotWithShape="1">
          <a:blip r:embed="rId2"/>
          <a:srcRect l="31528" t="30988" r="32639" b="18642"/>
          <a:stretch/>
        </p:blipFill>
        <p:spPr>
          <a:xfrm>
            <a:off x="0" y="1014313"/>
            <a:ext cx="6553200" cy="5181600"/>
          </a:xfrm>
          <a:prstGeom prst="rect">
            <a:avLst/>
          </a:prstGeom>
        </p:spPr>
      </p:pic>
    </p:spTree>
    <p:extLst>
      <p:ext uri="{BB962C8B-B14F-4D97-AF65-F5344CB8AC3E}">
        <p14:creationId xmlns:p14="http://schemas.microsoft.com/office/powerpoint/2010/main" val="76096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48843" y="115854"/>
            <a:ext cx="7259782" cy="1200329"/>
          </a:xfrm>
          <a:prstGeom prst="rect">
            <a:avLst/>
          </a:prstGeom>
          <a:noFill/>
        </p:spPr>
        <p:txBody>
          <a:bodyPr wrap="square" rtlCol="0">
            <a:spAutoFit/>
          </a:bodyPr>
          <a:lstStyle/>
          <a:p>
            <a:r>
              <a:rPr lang="en-US" sz="2400" dirty="0" smtClean="0"/>
              <a:t>Task : Our task today is to sequence Mary </a:t>
            </a:r>
            <a:r>
              <a:rPr lang="en-US" sz="2400" dirty="0" err="1" smtClean="0"/>
              <a:t>Seacole’s</a:t>
            </a:r>
            <a:r>
              <a:rPr lang="en-US" sz="2400" dirty="0" smtClean="0"/>
              <a:t> life.</a:t>
            </a:r>
          </a:p>
          <a:p>
            <a:r>
              <a:rPr lang="en-US" sz="2400" dirty="0" smtClean="0"/>
              <a:t>In pairs can you put the pictures in order on the timeline and add more information. </a:t>
            </a:r>
            <a:endParaRPr lang="en-US" sz="2400" dirty="0"/>
          </a:p>
        </p:txBody>
      </p:sp>
      <p:sp>
        <p:nvSpPr>
          <p:cNvPr id="9" name="Explosion 2 8"/>
          <p:cNvSpPr/>
          <p:nvPr/>
        </p:nvSpPr>
        <p:spPr>
          <a:xfrm>
            <a:off x="5952377" y="1025236"/>
            <a:ext cx="3590866" cy="361141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Remember, a fact has to be true, not made up!</a:t>
            </a:r>
            <a:endParaRPr lang="en-US" dirty="0"/>
          </a:p>
        </p:txBody>
      </p:sp>
      <p:sp>
        <p:nvSpPr>
          <p:cNvPr id="10" name="TextBox 9"/>
          <p:cNvSpPr txBox="1"/>
          <p:nvPr/>
        </p:nvSpPr>
        <p:spPr>
          <a:xfrm>
            <a:off x="7598987" y="4958323"/>
            <a:ext cx="3955703" cy="156966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When you have finished write a fact in your book about Mary </a:t>
            </a:r>
            <a:r>
              <a:rPr lang="en-US" sz="2400" dirty="0" err="1" smtClean="0"/>
              <a:t>Seacole</a:t>
            </a:r>
            <a:r>
              <a:rPr lang="en-US" sz="2400" dirty="0" smtClean="0"/>
              <a:t> that you have found out today. </a:t>
            </a:r>
            <a:endParaRPr lang="en-US" sz="2400" dirty="0"/>
          </a:p>
        </p:txBody>
      </p:sp>
      <p:pic>
        <p:nvPicPr>
          <p:cNvPr id="11" name="Picture 10"/>
          <p:cNvPicPr>
            <a:picLocks noChangeAspect="1"/>
          </p:cNvPicPr>
          <p:nvPr/>
        </p:nvPicPr>
        <p:blipFill>
          <a:blip r:embed="rId2"/>
          <a:stretch>
            <a:fillRect/>
          </a:stretch>
        </p:blipFill>
        <p:spPr>
          <a:xfrm>
            <a:off x="302030" y="1432363"/>
            <a:ext cx="5202931" cy="5041600"/>
          </a:xfrm>
          <a:prstGeom prst="rect">
            <a:avLst/>
          </a:prstGeom>
        </p:spPr>
      </p:pic>
    </p:spTree>
    <p:extLst>
      <p:ext uri="{BB962C8B-B14F-4D97-AF65-F5344CB8AC3E}">
        <p14:creationId xmlns:p14="http://schemas.microsoft.com/office/powerpoint/2010/main" val="315720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236" y="424873"/>
            <a:ext cx="7075055" cy="369332"/>
          </a:xfrm>
          <a:prstGeom prst="rect">
            <a:avLst/>
          </a:prstGeom>
          <a:noFill/>
        </p:spPr>
        <p:txBody>
          <a:bodyPr wrap="square" rtlCol="0">
            <a:spAutoFit/>
          </a:bodyPr>
          <a:lstStyle/>
          <a:p>
            <a:r>
              <a:rPr lang="en-US" dirty="0" smtClean="0"/>
              <a:t>Plenary: I have done my own time line of Mary’s life am I correct?</a:t>
            </a:r>
            <a:endParaRPr lang="en-US" dirty="0"/>
          </a:p>
        </p:txBody>
      </p:sp>
      <p:cxnSp>
        <p:nvCxnSpPr>
          <p:cNvPr id="6" name="Straight Arrow Connector 5"/>
          <p:cNvCxnSpPr/>
          <p:nvPr/>
        </p:nvCxnSpPr>
        <p:spPr>
          <a:xfrm>
            <a:off x="517236" y="2863273"/>
            <a:ext cx="11397673" cy="369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a:srcRect l="15859" t="19501" r="11322" b="20352"/>
          <a:stretch/>
        </p:blipFill>
        <p:spPr>
          <a:xfrm>
            <a:off x="4586965" y="1275505"/>
            <a:ext cx="2379443" cy="1308708"/>
          </a:xfrm>
          <a:prstGeom prst="rect">
            <a:avLst/>
          </a:prstGeom>
        </p:spPr>
      </p:pic>
      <p:pic>
        <p:nvPicPr>
          <p:cNvPr id="8" name="Picture 7"/>
          <p:cNvPicPr>
            <a:picLocks noChangeAspect="1"/>
          </p:cNvPicPr>
          <p:nvPr/>
        </p:nvPicPr>
        <p:blipFill rotWithShape="1">
          <a:blip r:embed="rId3"/>
          <a:srcRect l="23156" t="20869" r="24988" b="27673"/>
          <a:stretch/>
        </p:blipFill>
        <p:spPr>
          <a:xfrm>
            <a:off x="6879649" y="3099358"/>
            <a:ext cx="2476454" cy="1382344"/>
          </a:xfrm>
          <a:prstGeom prst="rect">
            <a:avLst/>
          </a:prstGeom>
        </p:spPr>
      </p:pic>
      <p:pic>
        <p:nvPicPr>
          <p:cNvPr id="9" name="Picture 8"/>
          <p:cNvPicPr>
            <a:picLocks noChangeAspect="1"/>
          </p:cNvPicPr>
          <p:nvPr/>
        </p:nvPicPr>
        <p:blipFill rotWithShape="1">
          <a:blip r:embed="rId4"/>
          <a:srcRect l="26752" t="22356" r="25114" b="28883"/>
          <a:stretch/>
        </p:blipFill>
        <p:spPr>
          <a:xfrm>
            <a:off x="3321654" y="3201502"/>
            <a:ext cx="2448436" cy="1395167"/>
          </a:xfrm>
          <a:prstGeom prst="rect">
            <a:avLst/>
          </a:prstGeom>
        </p:spPr>
      </p:pic>
      <p:pic>
        <p:nvPicPr>
          <p:cNvPr id="10" name="Picture 9"/>
          <p:cNvPicPr>
            <a:picLocks noChangeAspect="1"/>
          </p:cNvPicPr>
          <p:nvPr/>
        </p:nvPicPr>
        <p:blipFill rotWithShape="1">
          <a:blip r:embed="rId5"/>
          <a:srcRect l="23457" t="21027" r="24194" b="27700"/>
          <a:stretch/>
        </p:blipFill>
        <p:spPr>
          <a:xfrm>
            <a:off x="1334543" y="1109685"/>
            <a:ext cx="2533277" cy="1395692"/>
          </a:xfrm>
          <a:prstGeom prst="rect">
            <a:avLst/>
          </a:prstGeom>
        </p:spPr>
      </p:pic>
      <p:pic>
        <p:nvPicPr>
          <p:cNvPr id="11" name="Picture 10"/>
          <p:cNvPicPr>
            <a:picLocks noChangeAspect="1"/>
          </p:cNvPicPr>
          <p:nvPr/>
        </p:nvPicPr>
        <p:blipFill rotWithShape="1">
          <a:blip r:embed="rId6"/>
          <a:srcRect l="32766" t="22783" r="24736" b="29850"/>
          <a:stretch/>
        </p:blipFill>
        <p:spPr>
          <a:xfrm>
            <a:off x="8835623" y="963158"/>
            <a:ext cx="2585651" cy="1621055"/>
          </a:xfrm>
          <a:prstGeom prst="rect">
            <a:avLst/>
          </a:prstGeom>
        </p:spPr>
      </p:pic>
      <p:pic>
        <p:nvPicPr>
          <p:cNvPr id="12" name="Picture 11"/>
          <p:cNvPicPr>
            <a:picLocks noChangeAspect="1"/>
          </p:cNvPicPr>
          <p:nvPr/>
        </p:nvPicPr>
        <p:blipFill rotWithShape="1">
          <a:blip r:embed="rId7"/>
          <a:srcRect l="32048" t="20947" r="29421" b="26957"/>
          <a:stretch/>
        </p:blipFill>
        <p:spPr>
          <a:xfrm>
            <a:off x="470101" y="3114559"/>
            <a:ext cx="2131081" cy="1620725"/>
          </a:xfrm>
          <a:prstGeom prst="rect">
            <a:avLst/>
          </a:prstGeom>
        </p:spPr>
      </p:pic>
      <p:cxnSp>
        <p:nvCxnSpPr>
          <p:cNvPr id="14" name="Straight Connector 13"/>
          <p:cNvCxnSpPr>
            <a:stCxn id="12" idx="0"/>
          </p:cNvCxnSpPr>
          <p:nvPr/>
        </p:nvCxnSpPr>
        <p:spPr>
          <a:xfrm flipH="1" flipV="1">
            <a:off x="1535641" y="2881745"/>
            <a:ext cx="1" cy="232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56322" y="2488540"/>
            <a:ext cx="0" cy="393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685122" y="2881745"/>
            <a:ext cx="18853" cy="319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38887" y="2574977"/>
            <a:ext cx="116621" cy="306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08709" y="2881745"/>
            <a:ext cx="9427" cy="232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614581" y="2574977"/>
            <a:ext cx="9427" cy="3252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58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AgAAAPoCAYAAABTeswWAAAgAElEQVR4Xuy92ZMkaXbdd30Jjz0yI7fae+9ZgBkMMANQAkiQFCnS9KIH/ac0mMloMhEUCBiM2DUEMJi1u7q6ttwz9sVX2e/cz2tapieWXjPbyroqMyPC/fNvuffcc86N7P7rfgT+f47AP//uQdPp9KyOUtvscitqM0tSsyixrJNZVVU2Gg9tt9vYeDKxm+tbO5gc6vvdXs8Gg4FdnL+18WRky+Xcullmm9Xamiay0XBk2+3Wdru9JWlqcWzW6XTMrLamqa3TyWy331maprbbbi2JYn2mWWNxkli+31tRFBalmR1Mjy0vclssZjYcDq0qS6uK3Cwyi+PIrKmtqRuL077FaWplXlgnTe3B2QN7+/q1RXx4HNm+KKyJGksis8l4aGVRWl03lqYdK4vCOklqeZ5bZJFlWdeKIrcmqazb6dp2s7XYEkuTjg36Q9vstrberCxJ/b3LqrI0YcxKi+PY4jix7XZjg8FQ15nEiZVVaVFkVpZ7a/ivbsws1rjsd7mNRmONXV3X1u32rMh3ttsu9X5NHFuvN7DdbmcHBwe2XC4tSTvWWGRVVVgc1dbv9SyKE1tt1nrP3S63Xr9vuzzXe3BtiTWWWK0xTtLM8qK0/a6w8Xisa0riWM8xSRJLh13LeqkV+dbqKrfV7a1FVWW9bGBlZbarY9uVtVkU26effmo3lxf28MGZ3Vxd2H67sW4v0/3f3t5Y3dSW9Xq2Xq9tv99bbI2eWyfLNPbT4xO7uZ1Zzb2aWZpG1ut0bdDr27Dbs/1upznBfGFerBnb0dCyrKP3y8vCsiyzrNu1/X6nZ9ntZHY4nlix39lsfmXD8cg63b5td7lVVWOzm7mVeWVZd2B12rEo69rkcGLWlGbF1jp1aQ+Oj202m9nRyak9f/m1dbod227WmkPdJLYkjuzRoycWJ7GtF0urq9qSOLXlamlV7tfEPIgi5mdqvf7Qdvu9zZcr6w9GttpsrGHud7v6fl1XNhoOzerKIqstqmvrpLHGrx3DTtr1+dNUmr9Zp6s5k0SRxqmbpZZlqSWxWbeTWpIxt3o2Hk70frfXl9bvZlaWpa6zKGLrZCNdH9dZVrWVJZ/bsaZhfaRW16XmL/M9TVIrmQA8KJ5k01hV1frD2k7SxIo8tzzfabw63a52KuY+48TP2jVidWN1pTcySypf01FiUcSekVo369lms7GS59vtWBRFmotmpW2L0nZlZSl7WNVYN0q1j3AdSdbR9TZcQ5povvOnqivbbjY2HI/1b95bX3Fiu31hkSUWWWxVXWuvYxzm84X1un2tv816a/vtXuPse1VsDx8/tn1e2GK9tsVyZZPDA9sXe9sWO9vttjYcDK1i72kaa6ratuu1jcZjrbHtfmd1Gtvp2SO7uri0zWppR0fHWh+sgSiqLeuwn5hVe/a9ypK0a3d3tzYYT7RX383nNhofWpp2bbPdscNqTTx+/MQ265U1VWVJEtt2vbR8t9X+1ukkVpWVnR6d8mQsrwvb7DfW7/Ysbsw2y6X298VuZ2m/b9sit95w4PMsTrTu2E86SWQxz9waG/Q6ZnVp/ayxuC5sty+tlw2tiRPN1eGor9dzbcx99t+yrvVnMGTva2y1XFkcpcbs73S6dnd7q99PupnFWaI5x56wms9t2GdODy2NI8v3W9vvNkwn2+bcb6q9mvFmrnEGFHmh5590OpZ1M9sVja2ZWxXnQqTPZ/+smsiaKrLdrrCiZKWZ1fwsijR3005qVVlYzAzg3pNYa4R51x9PLM9L/Wy3WVmWJmZVpTFmmqdZT2dMr9exqM713lm3bxnf53mcntqLr19YlCTW6/YszTq22u5tMpla1ER2dzuzYa9v69XKiqqyOI2t1+/Z3fzWOt3M6oI9pLZY/0Wa2vybs4YxmRwc2nx+Z3VRcmxpfcaRn19RU1ukfSWsR+4vZg762PDtpubMjfU91g+fUNeRFXXp4xdFOk87aaa/MxbsM1EUa2+rY39P5o6ffrxDZE1Z6wzia7veWMoeUnFOaufw55mmihGiKNFYHx4e6jOqTmqd8UBzcrNaae+fDCb2q19+aXVe2IMHx3Zx8crvrfb743W8OWdJez9RuFfim7qsLY3Z5/zM7mZdxSBcRxT7Xqb3SGKro9rqsrKm5gzu+z7MnI0iixgzrT9O3cqihPFMdCbzjNOsq/n25NmH2rNms7muaTu70Rw7O3tgNze3dnZ2Zpv1JsydnvX7Q83Jar+xuir0PhzF7GOD4chWq6XtNmvLN2vrxpGdHE0tr/a22e9tzRxOM11zVJv1s0xxRZKlVkWm2CrlJsP84T5ZPzxTxm633SmuIMZIs8zWfM5uZ1mHOc3+Hdk232vuao7GsX38/d+z0WSovfjNy1d2Mj6walsojnx5/srKtLHlYmbleqk1xXne7bG2O9ZJMvv8k88siRu7vnprN1dvrdlXllpim+1Kn8OzI84kxuOxGHEUY99w7hJnECdUVhU6aLTeOTuZBJxtSYeYl2N3r3kex6yLRL+TxB09P84T9sw4Yh/fWBM32qcaS60pG4saIkRigtTqxCztda3Xz+zm8lxrgn2zrs263b6Vte/RaRrrvCTuiqzSvFd8nXXtL3/8K1/A91/3I/DfOQL3E+e/c8Duf/3/OwK//+1J0x+MbZcXtt7lFne6FrEZppn1eh7IsFuSJPZ6fbu9vVPiStI3u7tTcsdB3+93bTa71QGxI5HmkBoMlUSURaXgPk4I+FKPxcmptVkS3HtyrkNbAUgI6Dj4OViznkVpJyRZpuvi0C7zvR8EvB8BjM5Gks1SiQ3BFe+5nM8t63X1OZv9TkkYgffhZGzFPvcDICG4q4gC9V4kXPw+G3iUEBDHuhcOAF7DgZVXpXHBHEx5SeAA+OFZUBzFSlI5YHs9kjlAgdJBjNisKLl2giwOYd2B9TlwUz6z0JjqcG4ILPlDDh4ruFsuFw5elJXlGjdTYBRbpbEhaMhLXm+6L/69y/c67HQclnsF8wru4tSKstaY8Xx5Htw/bzocDW16dmKDUc/+8Sc/tkcPzqzYrq3YbC1qEtvvSzs4fWhxd6DXkIRPpwf2+uXXSkr3u63AJQJKElsO1+V6bf3RSIE6z49kkyBlNBopKSVpjhISw8TKOtfzIBnopR0BTnm+VyDb63Ztu91Z1ZDcZzpgeX5VUyuIVPKmRKIncCdLEtvtFhYp6KyVCAJQxU1ii9nCkiSzBuAhiu30wZnVxdYenx1bsV7adDy268srWzGvs65+ToBNskVixLW0ASeJFwkq90ziSaBDcFRrjfizAZggUWAs2gBxn5d6lgrEzayTxDYc9PR/gIKyyDXPSEa5f0AhApY4aZQE8dwJPhazmT4T8ItEn/VYFjuL08pOT04tS5knZqvlTMkBzw2AaLXaW1GaEh8ljhVBE++dvrs33pdnyPxVwBgScf6fEjwpOvVnzRQCxGuM59ERuMXrlVCzlpi3YX76t/1+8nItwA9woA3wmLcC6praur2uB+bM9W7XchLZnJ9FVpW1RVVtw95Aa03XwZ7DGDaNrz/dAyFdpD2BRJo5z56Tl7USHQXOde3gWrdvA0CcJaAnoFVH+wBJSE0QR0JW13b26JGS3Nu7meYw667P3I8aW8zn9sGzD+3lyxcCxxiX09MzW69XCja3+61lw6HGe7PZ2snRseX7ncA+gCqeIwnAyfGRlcxbgXqFFYCbTWPd/tDu5jOrGYPKQSjmHmuINTEeja0o9kqkV/OZFflegX2P4L0o7PT4TM99sVnq/weTiVX73Mo8t/5waIv1xlb7rTWAp+ytWabXMScBEBhednXArEEv03h3klJJe5GTHGRKEgjQOxlg8FrXSWLAc2ANdzJAPUC7yo6mJza7m+lMIn5vAdy0l9litbT1amkn02MlYsv5nU0PDvXZgJhZJwVSs+XaAVjAOs4UAnKeccG5AUgLgJumtt7sNTfb4J9nzLNjD2ZfbNjvAaH2nsiz/pRwsD8VnAOJ3ldzmfdhDwGwY09gPyr2lrJgGpIM339ZQBw1gBkkJOz94/HExpOpvXz9WtdSVKX2ePZg/r0C9OsOrCoA7TKrWLPLpRJqErHtdm21AbQATPg6BB5IlOAA3DGPIp0/jDX7EZsU6xZwowUEPLFyMEHrlXUeQACdHTqffS3xxBkH9hCe047xIGFM2TNYjw4YsM+yRzCOAgUAB0ioAwjB82lBAoA0XgMQTCJZNv4evJ8SqNiLCIApPCMAEcUcUWO7prKDyZgJY1nSsc8++dx+8o8/tcXdzEYD5tfK8t3Grz8ANpybjIuS+RhQEqDEz852/Jjrfh8dPx/Zh3UtHnw0kVlRFdqDGQsBAWymPG3GkTnYptqxKRFl3FhLUZoqsec3+sORPXn2ga3XG3v+/Eur92vt1RQN2IsODw60PrwQ4YkmQ1jlzKPE4rRjm7wUqAZAwLWuFwur8p3Fdanf4Q3Xe86DjmKEbqdnSWMCjflabjcCcAC9NY4dB/jzvFAR53B6pNu6u5sJlGKt8J7an8tKwAx/ZyxZa6yDEmDbGvvRH/57xYAUm4gRHk1PbT2b63cub68tbwqbza8t2u80JwHxAJd41sQbaZxYv5fZ4cHAbm8urM4by3elFSVgc6TnwH6vZ9LwjFLFU/ysbPaKZTnn+UXel/Ni0Cfm8X2UjaIstoq32C8ApjnTmLecCezVRRnmAiC5FeAMKqoB2O53extkQ5seThWbLNZLGx5ObDAc2Kuvv/IYVcAD90FcVKuAxvWxL3K2sNd3ux3tWxQW/vxvfnaf590nbu81AvcT572G7f5F3xyBf/ujpw0Vp7yoKG1YfzjW5simyBeJFgdkpwdqTjBEANWxhw8fqoL95s1rR80HPQWhoJ8ciHVFMJWoqkeww+HOBqncM6Iy5uAA31NyQTBVlp5cKSBgo+x6ABmZ5VQmqaRmmb6nBEXJtlfbCTxUSe32tVHzvhzoHKgcbgSnBG9lXTmiHTXW62aqBvF+JPQ6WOpGgTmHBxVEgqT+sKegtKk82CH+Yhy45qxHpZ1qV6XNnwSAw5nAY0UlI1yDksSacak9sGj8oFdCmXp4zf0zQB4QkyTHCrKrMte1DIZDBQvX11fvAjfujbFNOyDQDsDw7Ah+SWACxUIJBQck16+AgSBXAAFBEdVpv3dVf6iylrlNDg4s7WbWRLUtFre2XNzawXCogGLQG6rq3odNoiC0suvzcwECJRUsBVWVV9PD58AWMf7e4dBObL1ceLLZwCzpCni6W8wV+PT6A5tv5nY4PlQgTnAwVqACoFO9Y2Xo+RIgJLAreqFCXFux3zsKz/0yf2FzbOY2OphYtz+wPcEZ8S/PMSdhSCwB7EoSmx5P7Xgyttn1ua1nNzYZDDXXWSNpb2gHh4e2Ws51XTxHrz55RY1ro3rAc2XdEMjzfebyeMTnwoJZCgRZrdcKDvk7yRHPjaCIcQImODo8tAx2Cu8ZAh+Crz1gG9ebUlWuVMkRGNIf2n67VcBzdnoq9gmTlYRsMiWJim2/3dnR4dR2OxLeUuAMCW9Rcb0qtxgYHnOV4EjVuZKKtQfPfF8JKws8gBQ+dwkBCbBKBXeAXdoLSMypxikzAi5w0MHXltcPBSBWjdYBIA5zH9CDMXVmAmvLKz2AAixVMY5YI52u7WFaMI8JvgD7CJrLQokn1VWCRO5zn+9VPdY9Ag6lgVETJ3rvivmQEJw5iFHkHjhOxod6Pgoqwz6U8CEAp1mm33HQaS8mCOwULrc7HDh7Z7O1Zx98aL/4+c88kDazjz762PZ5LhDx6vrKNkWu8VZA3utpjLSfMpa9rs1nt3Y0nWpvpcK/2W5senQsQIFEm2D//PytPXr81FbrlfY8QDjADT6TRFYJV8HeyFxtNEbM026nY8Px0ObrhZ7xaDhQYkEFsUulere1HQDiaCKWGWNzevZQLKa3b98oieF9qT6PBn0xH6pqpz2Q56vqMkE2eyEJbAxo2newj+dUELzvbTicWL8/EPjFHsh48If5IFAMYEnV+sSK3d5BwtXKpgcHSjo266UdHEyUgMOIo9q7AXA0s153oHUlZgoAFFXfJrLZcqlKHvsUgBLnBuPDNQCekuj4PTR2p/2K5M7PCmecUUHndyMB0uzRsDlYL6w9KrNUVjn3AAFY+8yl/gBW3tbq0kEWruXg4Mjenl/o/AC9Y67yM/ZungHJDcyV0WAk9gBg33A0stlyrt+NEtM9wugQiNFw5vq5w4TU+FPlZp3wO4FVwrxovxwbpsruFXSt6neR5rs0V+PVAiUtyA04K5aOgH/mV6U9kL2AZ0YSLgCmm1nFO3Mecm3aC5w1xHnJa6i8s7aoeAuUoHjAkwxJFueF9uw00d5ap4ll46FtdxvrdzKBwuMhwO6twDyxDa203W5l48FI4+Qgh+91XCtAs5/Tvq5Za7B1dG5r33PmBHsFe5tYfYFBQoxDIsi+1mbuzCX2f85VzlTdL4B/YF94sT/VmQibhr1jJKBoYl988SuLq9wBL53LARiB9VV44s14EWM0YlPVtt7uLM36NhxNdB2cfYDYnPc1e0AaK/aKO6kKLnMApsHYeuGM1PjCRhkObD670/xWsYX9YTjS+ItNEcd2fX1jg/5A5y6zREQKGD/aw51JAKimWCeM09nH31acOB6PFCuMuz27fPVa5/bN7MaiDjBRbf0ksuVqbkfHJypUrTdbWy1hSRA/AbQnZjUsnqEVBaCts+vYu7ZaJ8QvjWIIACeeFecd+yDjCIOK/ZGYYjgYKElviyk5AEEEcAZjgLnoQALzjbHgBGNuAFTsV3MFL7u61rizXvrZQGcvccrlzY2VjA5BhsC4VOeQzm4AxpyYDLAWcMDjB8YLhqxigSSxv/i7X9znefcp23uNwP3Eea9hu3/RN0fgX//u04bNMoozBUqNxXZwMFUAIqp9oBdXMQFGZsdHJ3Z3N9eh/Mknn9hPfvITp1srWSFppnpPhck3VlXOi1KBDl9UzkVLzUB3E0+EQ3WcA1kUZgXnv65GQIkjGCDA8eqFJ2G8jooXnwWQIQaAxdrAWRyiCUKHJSGhchgqIgrexFbwYIkDyv/t6C6JKjIJp1N7IkYgS1LMEQbNT5RTgAZRBDsaG4IEqHYg7gQPVAjbCqxo36ru1zYejXQ/G6qJgX7nIAeJjidhJAp8NsnCarlQEkKVnUNjNrsLlXLkBV7ZIJngurkmAuM20CGhIegggIRKLgkHHDsCHgW7qaoJHP5zmBadjnWpqoREjvt78OiBrbdLy/cbi5AycH1QDaPE9lVjZRTbdDq12+sr+/STT+3rr7606fRQFGWqCFCGCXq3VIW4Rg7DhGQVJkIjFD/fQTkeKmC6ubkTbXG2WahKqJCMQ5iA3cvHCnw5WKlu7fKtV0qhbKcdofwkkG0FhMyPgDeqS+sN+qJx8hyodmwXKxv2Bwq4AC4a6NJxZB89fWLPf/lT6xG8ZR1bQnvu9Gyzg+betZrEJswPAn7mN3NpuVgogIIeyHMs9oXmOJVmWDYEBAByjCsJJQnpRlR1p+uy/hRE8rwHfa8MhWBa1T2BOY0nMwlBUKqEnKCM+2Huc9+MKQAAQSqAVylGyKFdX17abgONPLOjk6kqdSQtXgNmHu1UbWO8WWfcE4GVVzc88fCg2quBVDkFIggIcrZB+wWowTUXhb8PwSXJDs+PAJYEjPnHz2HDiKJdU33yYMkTAwI/6NteCUX6EsWNrddbi5LM6ii2MlB9qYIBEJCWIq/gGgFkFMjr8+GWevVXLAUADVHkGcPU13RtkkSRwHplEekOQMevq6d8P8lIKh38Yc4RDFc8F+0/fT0nMjaeKWuAwPni4kLPjfskWYTVQ+KLxIAkgee6Wa7t0cOHWouAeOwZVEVnt9cexJLcA9zmO3tw9tDZQnkuNsTNzaXu7/GTp/b61SuLo4599PEn9tXzL5xh1JiNJ2MBozz35WKuecs4TE+ObF/mvmeRnOa5jXtDsXqYn1Entaw/srxo7OGjx0pkSfi4fs2PONacGvSREC0tilyCpv3FYj1fguzFaqEEECCR5zIZj2y9uFNyzboRY03P2xkFPAvmmBhVVOfL0iaAkiTNsAmWK8lxHNTdCwjmd5abreYYewx7Hns8rAVRwsVaqFXBZf5A64ftxD7K/sc5xHzgjyQJAnUTW279Pbke5qWAs1CVZ0+YTCYaz1dvXmveP3r00EaDgV1fXgjURe6muQ5wCFuE/c8cCC/LxqZHJzafLwXusocLnDr0qjHMN2XqnNE1ldPcjqdHSuCRFgxGIyVHgKXMZO0P4T/mDQmqAIIAGusaBDTClnPqvhLmAM570uwJdLuiWyDg12vTx7MFR+E1Aa61UgQfagBnZw2KRcgezv4rkLHWWPN9B5I72r9UkEhdiki8oLWkt/Jnl3A2JjAaB0HOkFqVRtYZDgSUP3n4yL5+/sLlATvWPLKrrZhU7B2sK4A5JXwCMKkQ87wDoEmhQoCjMy5aEJCEmUSO+S5wvaUvcgpTdScxBXQRsA+jqhQIwwAy/to3FYPAIGtZCFDdme+Z4gj2DKQHB5ORrea3eh1sILGaJPd09h2FAmd03oqJAutrzz4bxXY4PRYwCXMSll6JhKksBDTWTWkdzoY41pl8e33rUgLAoKay6fGRTc9O7asvvxDA8OsqN6DvQGPOWlwsAMs8MUdr56xLZ/nxXEm6JYEpS92XmDVp345PT+yTjz+xty+/tkmva1/+4ueS4MB8YS7Dbjo5nAisefj4oQDCf/rZz5Xwsz/4mUvME9l6XViS9nQ28P4ffviR3d7c2N3tneWBIQgLgAfA+Y+8CbAO4JyziWfDKUAcxhwmfgLARBbncSTnoLPGcqRdivcA+521EpU7Gx9M7OXbt9YbjgWCRxVyjZ4AqB3zqJcJQGkqZ2iyptIodWkVRRRikh4MG2JnJBUDO5hOdUazNu4ZBPf52vuOwD1A8L4jd/+6dyPwP3zvrKGCScACRo8+mmoLAeRuTZXRD8i4izY5sSdPntmrl6+UJBHYEPiA0u72GyX9bLbSVynYoKKdqXLXHr4tVRjaPYcVCDSbJsEZCbqqPb2e3kfBBbS57cbZCLUpwVKQESQM0CUJ1AA5OIgJBBzhB4AgYQGUgC5aKoEXmzmOFARzZHNdVH1I4D1g8Iq2NLoZ+munKedUfXp9/Q7JrEAIDixVFlyHSMAcJHsaN4IYp0tDacvt7PRMWnYl8gR50mF7oIBGXT4Fomq75pG/U+1Fk6jKp6qcVQii9qrMwIaAskhl+OT4RIcySRF/BHpEsQJXPqulSnLvhFyikVPRgYanqhwHJzq81DLot6uVnjkVdQ7XtBPZYnZr+WajqkNMlRd9OPeRJKoyAH5cXrxVMkLgN5kc2Gy+UCUAIOfphx/abDWz29mdgg+4tqryK7BKVbEkYaWiHPcBerwSRQCpqg0BOZriEKABjHD/UHEBDfCF4LnsoErqPZ15AOVz0O8GwIfgzun1y7s7G1Ldx6egqW25W4tdcnIwsVh+DZU+b7FYWXcwtsVqp3uickiCVVEhgZYqr4Gu+2kwjkp83QeDtUJ1k2BAcxPKZEhaZ4uFXs8z4HkI8OkypwFxKoEEsBSgnJNw8Rmi+aNP7lORxacjF41cASzzedBXYEiFF/05r6VC6euy1vwlqJxMRqrorFZr222QXLjEpNsL1TFZS0ATJzDGG8RBNylfkHZIg16FyprfL2swhjkAIBOAAKqe6EjFBiBBBqRSpR2JCXR51i+VKdY7CTApiYMLJAmsMUlYAMGUdMY2m6+sibxySMKhJGq1spODA0ukOQdshIKM5Gnj+49otEiIYBWQtDROh9Ve4ZXLlr3DvkOQqLkH0BO8SvhsSTtSZzw5oNiX7rUgAUVa0B/r/lgPb8/PvVqNLAY2AVRmZC5FoUq/dL1ZV9ReGCAAOOyFYoCIcl8q+a2RTMiTolHlWTr6OLHj4xNbLOYCWwFFLi/faH7Kv6TwZPbu7trms7k9evBA7BcAJeYKwTLVKknD0KF3EgGcJPvdOFXiwL5RQhfn2WTo5AGeGJpUVc83b1/reUhbWxYKvHk9oCosBa8y8z5Ukkeqct7d3Tm41evKr4SKXpugklhAKYb5wPzg7MDXhTlfMDc1hysF6PO7mc4pgNMh3ggC7bxCO1+5bwsgDpVOkrZMYxKkGapGx84kIrFj7oZzQ3KAIBPiLGAfA0TYVlSgAY9IOvgY9zhRgmGwLRygTToAInt78vip6MJUKUUZD+cLYwJI6LIG2DkdnZV4SGx3O9GjkaswWxkXvhgHngWgACw19iT38zFbbddKzGAdIKHaredBLsdZ5qAe78M5xFqW54vo/6535n20vnSGurSgrZrz2lYKIBAzMKUkKNHZ58+eeSza/jeiUp2lAN5Qc0KCr/cVKyGwAAPrytlrLuyHASgPFpImkrXg59MyN2B6waYgtlisV7ofaE8PnjzS/nEwHtuLL7+y6eTQ6hK5goO5+AX18dPZ7bQvsk/7PgOjhTPZzxldo3RPgBsdAc/cFuuOuc0cbb0KnFWA4Cn4NoiBlbrsRKwIZzr6WEXaGwUkyscDen6sf7Mv46dAHCaAYDy2zXqmPXC72XmCrUKOPwOSdbZJAFenyLPnOdjA+uGaiUfwAUIGp/2YtdiJBA6k3Z79j7//z+3P/suf2gSWEZKiqpTc6ej0xC4vzjW3HfQATMs1t7knPgtATwA944H8SD45HRUGiI1gNsjboygUJ0qGkfTsW9/5rj188NC++MXPbNjt2NXrl/bg5NiWy5ltoOgPBxq/Tz//TAy95y++svOLazt7+Fi+LMxXQPGPP/7Q/v7vf2KdtKfnAmDx8ccUJ75SrJbvCs0j2IGOqzV2dDwVEwsfA6RbYpmxryONIw5CkpAh/SAuYz9lvyA2hbVR+Z6bUAgL7BukfIcTu767tU5/qHNUY8a+yfsCvuGR1O0qbhulliYAACAASURBVGKdcT1IJglmxfbMd5YKYIfxlQu8wesIvyue2Z//1U/v87z7fO29RuB+4rzXsN2/6Jsj8LvfO2tS6e1J4Dikpk4FDNpNDLNUlehmqky1hl0EBRywBCuuRaPaBr2ZoBRU16v9vC8orjSrVJ+hB0ubPhIFmKBfVO84UkIKyipDNMkAPLgom8r6oULL53FA9npDBYu77a+rfVwDFTDo4Gyu/S5JrVP1CcwJoLJ+TwZ+BJYg107r8loLek0FmKHCwIG0XK0UgKL7l74QXW+oPKCH5kBXAoN+msOw39N7Aw4APHAtBJ8kB9JeE0THmCc+FCXYmQWAJSSBXgFTktb1AAh6ssyZgiEYAbxogiQWOqADfTdJ7PTkTLR1xgBAhHtz00cqMV6VkQkhB2ZZeWVMFbRSCQXnJlpntPKHJPa3t2KDTA4mtiu29u3vfsvWi5m9/PK5ElEq/rAH1jnU6sQePX6mwAKQBmo0TAuePQwF1/RW1u33rTKCDTSRHJgc0nzmwP0eIhJNtLSVddFwYzi23SrZFWAhfb5Xwwg+pJ+1SoFF1uvbbD5TsIcJnSrRBF95IRo1jBGeJfOZ8VXCnhcy/EKegUnbcDIWBTJfL63fSVXFgQ0AQNDpT2y7w/uikB6UqGIhI8a+qp3M/QlsjVClawNQAqb1cm4R1ZsuIAU6dioVuYJBEkQCCul9pfmlwoD/AslhV5VZgT2Kn4OBY4eqTGybzUKgGSAQQQbXRZAC5ZvkbzGfqcrZ+krIeJBK7mLmVO++j9VqSZLW03pJ0lbHGYC2LJOBpmvaneJNUJoBGipwBqyCGg71H600VF3X8gpgE0fZ57USK9Y3CYbmm6maxv3z2uOjQ1WG5bUQpDVo4nf7rUy3GEsqkpu8tpv51jqDoX327W/bl8+/lEldp6rtgEpiCiMjkknmlvcLiSqfz/Xz7MSQ0l5CBbfUOLBnMZasOf7Ns2V8SbRZn63MAjCU+Xp0dKTkd4svScbesrWnH3wiYI3E/eLqQs8VIAL97u3drdbufAEN3de1wE0CUsASgJ3JRBIu1sX11ZWDY6JoU7Ea2eXluRKA5WIpvav8E/Yb3Qfz5e3bl/b40VPJD0hyNsGwVPT5OBKYxP7K83BJUkiaMW/NUugdVgPeGIFuYZPpiYxDb2czeTJIF8x6RZcMbT+BETHW3g6l//j4SADsxdtXdnRypHtHzw8AhfGX2C5ZbGdnx3Z9fSm/lxZ8Yh7BxmDMuH4AG/ZBElXWihuyAs5wz558sF8xbkgOxE6pSknSAE1I0B1n8mo34AJMJiq1vBeVeeYTCTbji3YY/xQZ+okK7J4zzNwlVcEAorKGmdcOEFDhRTblkphO18Ea9iHWIOfIzfW1/nAdrFMSFlUmSwwbAamongPQ8cgSsTYAPWeLufYUQGrOHUBJ7lfygNhp+5yP4/GBQAVkK021c7084mjkW6y3bzADNJ+QpMlY0ZlBAGGtgECAWO6yNpn7SjLibMBW+kZSxRrl2bdygzZpZi15tTVU2YUoOX2acW2le5INkKyyHvEzcR1SYCUEuRYgU8sm4jHKXPhAv4ushzEmNijjyEYkp2jct2u7PL+wk8MTG/Xx3yj9zC/29vjhmb348leWb7dKBNsvWH/MG8bBp4tfCwAB460x4GdIFIOXicseXHbQelPwGpdFwUpw4IX5JR+K4FfA/bRSD/m4AEgFmSGfK+YKsUSH+Qromyr5FFtJnhHsXz6XW6kZMQHfA8jSeBCjCEijmOJxEfMA5hESAxhL44OpbVcbi2uTnE3mrflO5oCctSS6xCZulpy/o+9zPcgP2SeZf3ezG8UxxDi6j8jsYHKgPQ5GnReAMsvjjv32j35PeyMJei+N7cHh2H7+k7+3L371C/sXf/iv7Dvf/Z7W7qs3L+35i+daj4eHx3Z1c2MPHj62Z8+e2tX1uX3rO5/bf/qP/4ftN17YIb7LkkzAxWeffGZv37wRc5EvZDiL9VZzHmB8dncjfx9ilD17PPIBpHZiYmW22iw0xzgrAXndJ4Bkfq/3k9yOSKp03wkKTtuwh0ouKRZjZV3kmLAxMS9eL/UciTN7WVfP8NmTxzqfibEB9WFfJd2e9ifiPsbxj//kb+/zvPuU7b1G4H7ivNew3b/omyPwBz/8oGHzo2JLBUAae9BUHWxQl6FvO73zwYOHCmKeP38etP25U5oDpbc17HJ3c6+MQxtUla1HEIgJFw72nkSweSqZTDuiZpJcclATlEl3LHkANF3X6ROkKLhEp9tHb5gLLOD7HFQcqr1+oDxjJqNACFtaN1s6Pj3V5jtbODIv/lgAIdyZ1s2kpP1P8Vl4ZJeXlwI2ZEAFQh8og9xDaxR3eHTszrkhaadCJspiqMJ7wmii4fPn/O25TQ+PbCG3YrR0HkgRvPO+qhLIT6BjazpCYGDUp+pMFwZPakDxAVekAQz32ZqryQOCagi0/KAD98pwz4MEdHpykQYVJ9DrBCp/I2oxvzsc9EXPhX7PfRw/OLXZ/EbBV4cqkoKajlVRbDtV9yI7PnkgUEFBchrbCkd/qo+wJSTwxishtUGfoNLp74w7ASLVEQwYAQgwJ1ssl1YrMAzPiIA6UECdfj/UMwdYIRhXMJYmCmIciHF9Pd4DIPYkj4NeKoBgvSXYogNBYgk0brS8w4ENxiNLulSjC1vf3SjRjJvKOws0ke3LyDbbQqZzHPIEB1SwegM6KdCpYBeCRTcjcwNMXMIzI+dOcN1X9belucfOAIFSzO+GhQmg4trcUiAWz4JAj2ARoAeKbdsZg8BDlcAOFdzSHj96pGAQPTiJoLqFAJCtZ6pEQ8kkYMYBv2WjMHa7bW75ngpgZE3ippcthZbxlPmdjNlgBig8MvSarGOCaLEHqLgp4XCHb2fIuEFcnjudky+kPkr6ApWcvQe6NQBBU7kDNYAQ657nyHt40uIVYgXJ3ZHlSCIIACcTzbmXXz23+fWVHR9MrN/tSlcvA6vKGRPt9bkMIpiJBXYAa0362S3Gkp6UtqZovr8Flov0rU5JVvApjX+hRO7s4RPNXRgiPD6MAwG6YPpAExYQGdbd6zevBaqMDw4EpFAxB0wE/iHpRubDHOOZI3fq4I3Q1PboyQO7vrkUxRjpA5Um91HxKiEJP/kDATuMJyp50+mRxgxggWfIvECrDcDm+61rxglk04wOMLlMCrspkhjA4b7lVL2puEK5hiqLAzdSgZEnCcxx9gT2VAJd5tx6NbPpEYE24DBVU+ZP4/4UHSr6kZ1fvLamcQNcgS/BxBNgGVYVb8m+JsPBUImVp0UwtqR6zJwDnJYxINT/d+745EEkpbCAqJYzhlTEnT2gNS1pFiDDwNZL766CPKfVz/NBYsNFkbTG6sijxJhkY2+HY1g6ULxhxSCnAyhCOud7OmAcrA2B6fghiLnkHhlcC+wMZAfcI/sw46SuNt2uA9PrtZ4798CcuL1BatKoKg0zIQyDzgTkICyW3WbujBl02F1PbkXnDz4z0skLZPbOOqoKA4gEgFKJrACB0M2kdrBZFX6xAvwsdOmF+48wr9tuAKqwBnmQGxYGDwFtDIAWv/65EtwEtgndRWDrORVfaxRvj8INj727CrPcVGFljFhrYqgARGQdGxxM5L+QpZHNbu7s+ODIRsOJXV3fqcoNe2l6OLZf/eM/aDwZIwfNmSfu1eCJu7MB1NApMOr0b/3MvRN0Lsl4kjUtEZgzBoI8SiBD8FmRH1JrlsfclUrOiw26J8bxG/IsVZqhoJfe0QaAGoCdJNKNYf1sl/kv18x/GLhi2loAKsM6Q+5RCaAijuPMYtcGJMEYka4irGO6ALA2AMnZO5bble2Z78z70IEHIIBni0SRM9glJo2/d5raXBJIN+MlpuN3vAtVrr1JZqcUSAYT++izb1sCIFjTPWVswyy2H//1f7XzN69tPJpYdzCxsyfP7OrmSuc058DZyQP5EGDUOJqM7O3lWxsMuvb8Zz+zzDxW8wTf5WB4tcwx69V+yDljdnB8or2MvRvJpgoEVeVyO8aB8Sf+7Sa2WM4klTk8PNJ4A46re4HOptDRo8aENdxnXcqgk5/xvTTyYlGPLi0qz/hakmxGOjY3+aSrBExMxpCOJjzQfQDl2EvZM/7T//U393nefcr2XiNwP3Hea9juX/TNEfg3v/+dhkMFwxppsNSizVFvaZu3a6H+4+mhNGtUv1+9eq3NTkY+TaNK2enZiU0mY7u+ubYtlGKoeZMD/Z+Njk0QcAB9F4celUs+kwPAK61Bo4hplpKvgOpKN6zjVgEE10dVWrRtAjRQcLShMkJrhJCz+YPkYlTXHvocuodHUyUisBDkQxAF00HRSD0wgI4tqlma2YMHD+zy8kJJObpdmSmG1lAyESsxJhp7G7/5XEEhVQk2/7Zdk1zLq0rvBQ2O68ChW+7SouwFg5801YGLZINkT4kzyX0IltDke9UTKrhLArhX102TJENvD10UQnCgKoaqvYAJ0MS9+oDbNwmxOyIHyncwNeLgzrcb6eVJKPtZ127ubm08PdC9YV4I9Vj1EBI8qJmwCLZ7Gwyo1uSWUQGvcMZfyjTSdcx7Vbj4/G4KaIA+002HOMRJIkeTQwUtVAr+6Wc/s+V8JsozwAGJsXduKJQIE8TrWcjwDI1ypUOaYJLfoeomk0a8CYYjmS49PD20ycFY1G6AmBEOxvtcbRABgfrjkfVGI7u+fGt9qPq91Lsf7Ldq6bil82FJV4yV+xukqb0+fyuAAOBHdGye/cQrXFTzWo+JbiexfOsJghvwMQYe0HvVE0DME2+AETFfRHs0XSexOcAOc5xkjModwQ4JMPPi4HCsYIcEhQo0wQbSHwVIVKFsb5vNSg0uAQNE8eVZdHtimdDmcrPa6ZpreRv0gja61FgReME0AiCQ57iuf6e9AQCFQJBkEWOow4OJ6LxQr6UJBzwz14lqjeV7GUWy5hgrfBcIwlR5o9oMrTysT5lPIW1QpwF3MmfcSozvmthG06n90y9+psB4kPWtl8Sav4zD0fGx2C9phCzIk03mkKjScSrmDO9Fm1cxcdgvSn+GSgxog7fFYA6A0gNj91mobdQfigHD2mu7SlD5lZmqDCor16BiYig2lFfjmADsV9De2TeZiwBt6rBC68NhX91AeP48Q4AwJaiqPFc2PhyqVRrVseFwbMvl2pbzpT2WaexcnwFgdH11rjXA/kqgzh51fvFWiTA+DvK/gNeB7j60ctsDhIpynuLn5qAESTnSHUBiWjIu3FcELxHYFTIblUbaQUM+U10w9tDVS+vikZFGYhDkeWObdaF7txgwKpc0LYq6ei4ks+yXzDPWtRgDoXNEmzQCNsBcYM6QVLaJq3ThAB0hmYbhIh8VyVbgQqA7dwYCTA9JbeT/4kC4pGpIfEpv4ciexZx2s0Gn2e95TaBM87l0EcC/Qm0shyOtF9YKgKWun8/DY2U0cZPMHWcfbR/xgakc7JXJpcsVYGExzPyb/Z7P5Psk1fqMXlcMAmeyYVrnfgusYzH0ZOyLZ4tX8AEoMTL0VrqedHtXiFrt2WTCLxZP25rQGUEuJfBONrw3Yyr5nDry4O7OfboJrJtJOmjIs2FtODjuZ5g6t7BeQ1LrLY49SRJMx1kigMD/0Aa3Pa8YQzVxCYCezkLJKDra16jSiomRZaJmdwCmErPJsG931zfWjZFg0W0gSNfWC5vPbqzPORrmv8xIOVOCBEDgAGAZIIfYTomYNKxhNzVET+4sw/Y5tOxBgboB6G/Zezwf73zgZy/7GHIEwEjmjiQdOgbc/8BBJd8zWcfO4ECi6OuGOYbkUqaKHW+7CBMToBzmAGsdtgJ7upgNgQHC3GOe67Ei+WFdU+1GrsnzVqePTOwCfHiQoeHjw/WwXyBxEXsznLe/7r4EA8zjCwAV2AeYLB4f0Rr4TqwX7lGgRW9gn3/3B9YkmRhsTx+dWBbD4tva3/zlX9ntzZ0NRoc2Ojm1N29faW8g1vjg2Ud2fn4pJs7DJ48lZX315oXNzy8sqQA93MOCc5U9W74L6qDj++6TD57qOdIdYjFf2uz2zg4PjuzwALNh/FK0OrTvUnQh9uGce/TosTxBFF8SAEQOgrTStEFvIP+FvGYtu/mrYiO1qWbdj22NzCOc0fI1AZBpTUCJZQVqulwNRiNeFtwn18ae9p//y9/d53n3Kdt7jcD9xHmvYbt/0TdH4H/6Z99uqAxBpcfcxg9tR8LZsLbSybpGmp87muo9pkns0QrKFwAKZAXQsFAQlnV6kiuQ0HOwsBFC0/fE1F14CaVJ8qjEnJyc6OcEsATqKJHVUoZqqyqJbqgEI+Gda7J5b2Lod8QQJCP0HVeFL9D6iu3WNYokJm1wZ/To3XmLIdEvvbuAWhwiQ0BXv95I/w/VDnmFnMCDBl5VIrVa6ssAEI29t/TJbCNt90SJOXrS+Rwqd6xNH0mBKk0cXbjUBtohC5nkifG6u7vRQcP7OaXbqeueMLgJpGidcqIO2t/G9bwcgPpd9Onqv9sT5dcrwI5+eycJDjrT9cl/ILSqotpOglTstwIAoNri1our8abY22K5kDSCHu4g5Uq4oDM2japvtEzCcEfmf9u1KqGaC+rvXYr+SCUI0ySCS28b5dRVEsWsN7Crm1uZ6a0wDSMow0gyUCs5qEWBp1KB9tUidwCnb/Zuq/txnTGmeql7D+BxAOVvv7NeByqudxLgvbhOHK8J3qUz7aS2zneq2I97dHvY2mYxl2kQll9Fg2FUrqSRMWBtwEhhDNXuDQohfwCKBBYEd30CNnoi0zE5eEuIohwnShD5cud0D1T2QV+sWlpoTyWNcADLJFOQoSH+IIBCVHPcq6DV/jsLyBP53Xpl3U5tp2dnNj16YH//D/8osIaEHoBgvdqoXRQJ+HK1sCZyTxDmM/MGqre3jCJxozpKaz/kQyYQieqOt3Byrw1eC1jIml2tFkoyPKFTquUeAPL3wG8EeUahucs1A7qgy3TmiI9Iqz32ipmbHvJeOF3Tc76WlptPiGVS6FIZb2dHxSn13qlaU1SNJdnpdCULoNrfdgO4u70WIMQeQKVN1cBANya49qqgmylGFZVwkhn3LXHjS9qd8TkE7JEltKVr3KwUkIp7BSRl/ohNhU9GDU3azavYhwDgehkJTWarxUyJxMGBV6DxGTk8OZDG/fLyypomsU6CielSY4rcAXkMFTBAGlpr8dqWCaJWbqHNLPsNVT1RiTXUtQJZ1hoBOGVOKPTIc0mLbgmkqXiGJAjYhrkurxfJyJAm0HoSaRTMJ4xc3c+iP2DPi225LGy7QT6FlAWzOWQ2JAG9d21WWcfs160Tvidc7DVerWa8AIO8Nau3+3R5nCd5BNuSack40QE22jmSSJJcqzrf6UniQrE+6wSWnOjEE5kFYixKN5HWNNblDVCv3bkf5hBnEGwT9hDOP84tgIjWB4T5CcDBnicghcovgBStIQPDAmO2SoBXy2pg7sGEYt3V2s/YS0TdBwROU1vMaTOc6YyU1p0RCG1hoarzTDarmcBB9M4yUlTVNwAEgaZE+0BV7oFRgrGgdPjqTsAaiR3A5WykK4g8RdyIjvXfygj4nkyOg2Ffm0S7EbBX4OVpEIDwsMUFyUdoFah15ubCgNyAdup8pGtwk0jBFupagjEtf7xNH1+ACjGvZe4lJur665cvLbXUJpOpdZEjDga23m7UntbWSwGIAjQEVLjRr1gRSAjUXrPWmcx6kWGruhFwCoheIQaHAMO2iszaCewKZxH43ibgJlynxog3CC2eFWNJ/+7sLMlgAmtBe73WIkUYN3pmbBhXWEOABoqVmPe0gjSXnHh7SEAhjI4xPfQ0wb2fOC/o5CTjIS8+1GYZMquMvT224cHYltu13d3cam6L4QCoEVg5XAxgutrqhvaYtALlOSPXARyAFXV2dmY/++lPdU4i7+NalkVt/+bf/692vdjYzezWPnhyZs8eTO3rL39uf/MXf21p0rMmSu3hs8d2cfHGnjx6aFcX595au9O3fn8oRs2TZ49tX2xthVxLfjMY0rp3hNggtGxdzsQe+vDDD63TiW2xuLKry2tLY85OvHzYczExdRYmZxlFC/awQdaTpPDJkyd6Lm9ev/X4yyhweNslwEO2QgokJPUABIxNShwaeRcj2s9u8r3iXMZR0hRZpDhwI4AtrDGtLWRJg8yOpofqwMG6+aP//U/v87z7lO29RuB+4rzXsN2/6Jsj8M9+42njVEdc8sfSi6sdXejlhw4YattqDRVroGSPSguINOg1xngyYVncqdKqrgWBjkxCQcIA9Rq6JIENB3DLIuh0BwqYSTa/+93v2vn5uQ69u5sbR9NDizP5GyhpoK877Y3cPIsAQXIA6MHQrkdDO8ftOxzkQsbZxEN7Nl4vxBbTJxLtQKMW8s+RG2iRk9GBqv0k+gTmHBJUcAjQqJS57KKys7NHopyuN8G4jsCtznWAE+iCApMEeP9d14uq+g9AwX0rsGsTj1bb7UGoB94dNzKLnOIsKmOg9qtF2i5Q9wKtkZ9rXHK6PjjyL30/hxh3HYAQDsztztt7KbBNUjs5Prbrq0tVm6nOY2yEQRRUvqOTE2vSxL548aUYG/lmaz3RqBvrARDhyD1faKxJVNHMQ/nloFa7P9pdKeij1VwpBgiUazSLbpgFAl/akw8+tJvZwi5vbtX+r9+U0jq+vTi33/z+b9kvf/VLH0sl3FDyvDLB02srWph0Sd+/29tkPJa8gESZRPtgSKDs18HcVdupXWETqPhtANp1avPDk0M7meLDcO0Ga6OJbcvG7u6WCuQI0Em8uQcSJ54585DEQs+ZSjXJTWDiADZ0Iua+V94Alg4Oj0X1l4t2oJj63PTKJl4RMtP0xg1eeQg6Vqf5U61jTuDsHKvPPa0UBbRhIkWgiJHVdiM6Nwnkk6cf25//17+027u5PCQIOuc8uyqxboeq/t6GY9YYgWHwEBDNkutmXnZt0B/p30UFM8jBEFVAQ/JBYHN0fKRKNFVysjR5T9SwSqh8YygZKXhsE0H3AqAl4NqjVoKq2KmYqugTBFZUZQnEIrFQkKpUvA+Ge1wbLIcokRaVsQIIIpkG6ALUpIIsKrM8DwCf8CgYiBm1J6knqZS7vbMyuA/2C0AYkk4SCpJ9qsUGo0VBo7ugQ7cHuKEKLIM53KzHR7bceGAOkAoAeHlxYRdv37oXwHCk5AfgTcaPSk62dnR0aORX3gLUE1J+T0mm5bZcL2Rctt0Udnz8UPsrwBgsASpg7N0AdevVXPPt8aMnAmkBxVTFCi1UvRK8swjZCiZijRu58mx4Fvi8AN5sy9IuZnfW6fatF6W2WK0E6AGsXF1eBK011XqWGXT02KIU7XJm/RFjT9JCl4W1zWc7OaEfHY+tOzC7gS7cwSTWvWQYe+94ECqggXJOlVJyNvxTaJ2rijyMAKrO7hOhuUGbRjwJkELRWSeC6eMVdiW7yscAJ5xWDLWXNourNWMD2Aawm+scFD1aWnr3Ymir3CRprc4cUNXb+zo7RglekKhxppL8s8ZkkosUhJbA6LpJPAEDaTUK6KUqfmKdzPcTsQjwN8B9H7+YYm+T4SCAHN7G1auPzTtXfzErSNh3K2nAST4AO/5f1XHtIbCHkIhBsfe2vcxt9otWQsSZjhcF+7SS9TBnxCwIbSjdwyaYIKpbh7+Hj49vBi048Ot/CyoUmCfAmiRZwCFUe/cnUJqn5Js9CC1+VzEG+wjniAPNdF1yCaHOkMhspP0+s7gp7O2r1zbujy3t9GxLJwOuP4N1lVsKCCWGx97NgYPvQduFRe0n1brOOwkBsqgSzn6LvCQwIHTVgQEhj4fw7JkvfElqGb4EoArtdMp5C3zKcFfnk6gd+r57ELirv4O0bqwqwEISJwdrZJ4nE1XWAW0pfe1hdriiy0AA1xQ3KO5yQ1YS+dHBofYxQKQdXZnYHzEJnAytO+xLDgMDxb9+7Q3RMh5dcuVMKwDbISa/ZWHHZ2eGDxPX9qtf/tJKij1RZMPewPIktX/7v/xv9sWrC33G7OaN9dLKzl8+t/V8bXVhttns7Vu/8bm9+OpXYlMRv8DgoNc1oDqA/PRoartio/Mdrf4dssYossOjI4G2nDNvz9/Y9PjAPvv8M+t3Uxtktf3Df/t7u7i4sXxPYeHQ9jtvjU1M0JgzNgbdvqQ5xChuXGnqiuBz2s9lAkWNu4DhzOjwJW8piiGsfc6YXH2+xVLCHwnPLRXXAuOmlbjJ8NL1rgIf1uuZnZwciTXJ2v7j//zX93nefcr2XiNwP3Hea9juX/TNEfjtzx806jtOAqpKH2izu5Gz+UN3b7XWBOkEogTJbecB6c0CMt4egu7Qj1tyV9Uy6e/oL390pFZfolNbaGmoA5hq5li/C41ObsHqL+2J32DYl+EN1yT9atJxKnTwCxC9UfqxTAk1gZOQbmj6clculSSS+IrWL81fbDltylq9o6h03uuWgINDmuQZvRoGYAQsBJQyZdPBGdmDB4+klSeoxdRmenIszTEOyaqsqIXcQlU9xrXtvSz/gP3eNeHBJZhKBnT6ts829+DO3u6u3botc5+tlIDkS89I+kxQfKpZJEHe/lHVIQLrIElACwjtfzLGTR2zw1hVZN57PBqqWk718nDUV8Vqs1kqKONQI8Hj/1Qc1e+XxJgxHY4UvC1n83du5KpceCqrCo36WhOgpR1VitVrHkqjNPGpFVWhYG9yMLXb2dzlHlRIBi6bwIfhe9//gX394oVoiyRSVDykeSawlAmc0441t1otdK+noJpEC1ZEJlotFGKMsRSi6l5koEbnADwegrbwaDSxjz58Znd3V7YVNb+x3bawq6sby3o4bDu4k3WopKeiIhLpknwCGjFeaIrlcQEFcbuy1LzlIc+F4EzmSUvYJ66lZXzlcA+4Ih1vo+4KJNokgQBGqlLKBIwAkuCQKlildnFUv0nSX2zUVQAAIABJREFU6CTB51AJYx16dXUnAG86PbPlCqmCS0+4Fq4XCUGPqgpa0o7TKDF1pBLPmpF/gCqLmaUdKmOsE2cCsAa0d1DhL0oFbqo6qTd7alsM9PouD4Ht07qvq3onuYBTcPk+rBfpvwH/gucElXO1N1VbKNdyJlbbeMycxFjLu5RAUceZXy041UceWjtyJ9fDujGcV+SYX54opcFcy4G7fLvXemacldBFkTTkMr6UlAmmUM+qnAqVJ9uMs4CygnnknSbuZjObHBzZcr215QqDtFIAwe3NlTVq1Xeg5Ivvk3yOacEFHTXf2+H0UHsW+wisJW+lR4V7YHEW2WI1t2JXWb6rRL8lSZd8QcyHUm1qafG2mF8LPGJtI9uQgSRGeGIfuU4WOQCJNEAwrAn1T5dXSRZMAtF9x7agq4zmlycqjOGQPXvH+AYmVqiUyjwPYBmwcNAVE8KZHzDBXMv+6MlDG4779vLrL22IDIYqsRgYgIhclwPBarwL8Kk9BPM/QE9PhDCoFYNA3gJ1aGkJJZ8HjD9No31CVPz9Xsmke1ng++HnXUz1ldZmMp4l+He2y3xBFwTmbq775PPQYKvThpIi7xLjun0dIgrwmZsyYEX7r+smsXS/F52JdDXhrA3J4l7rl7nqwDqgHQkX+6GMP9UhhWe3sekESQktSb0FISwBgb6ev737rP1+pf1ZGn5c3EM3m9b8V5R9tXN1/bZMR2lLLBq974+cgWKQwMRR9xUqnK2rPXPPDduUGMtIkn2cHvVo2d2vw5MeBwt4fjw3SQ20nzhryg33fPw4R5x94341siww96zAdwWGBKwMwCnej/NUwEzkoOrB9Ngm46HOrtndnR1Pj212N5dcBKCWSi9j2WPfTjH+W9rs7lbXKXo4Z6Yc5WFiuS8Bc8kp4QH99PxQY+TXKXQjgBkkm/4wvKLtfxdjKUg9SEW9Ra1r2VkY+OBQuebvrYyi9ZNwnwIHHDgT+HLDSAeftZfJUsNZiYCZGNWqSwMSr8CIktwO342kI9o7cxoQifmKrJHLJj5ChsbpmyHP0B7MHAa0K2hcYnEa26effapn+vbijZ6Pd8bo2tHxiebx8fGpAN3nX37pXQ42W/fD6U/t8+/8pv3iq+f28YefWL5b2s9++t9sQIejzcZm1zM7mh5ZEzEP8eyY2RZmK4bAtZvaUthhLuwK9jI6LjE+ibOhNsh7vN0o988Yw4j75JMP7JNPH8qz48VXr+ynP/2FNTUSTzyFdnZ0eipg4e3bt3YAODKf2bNnH9l6vbPr6zv5IrkKgdixcLYUcVWX4oQDxC0TTGuSziKrlc5zAX2tD5R8mNxroy0OUSgS6MBaSWMbdLv25NEjMU6vri7sP/zHP7vP8+5TtvcagfuJ817Ddv+ib47AD771sJFBVwieCMLZ7AlOFJjtcyWudUKFr/dOjyiqtMx3MA8MfYQVVHtwp/ZhyBD2uTa75WIlit/JyZmSnbxAj7lTgE/SATNBOj2jIrkXBdDPw8aOkR+s1gpYCU51+EIdD54JTkEMB3PjlEoOYYIsKsoKRtCeBiOaVm/n/ea9JzvBmyo9JCGqRkw8yF7MrCrwLCAhxBGbBM03ejR/HEyL5VwB0snZAwXS0EgZK6i/JCwEyte3N55QSofsY6egjr7fFumwpqJBEN/qaT3pp++ygwSthlsUNXVf8PiEhJHqKAwPAjanKUKj9n67Orz60HgJqvaWxCRkddC8uq4OkyI08tPJwE4ORlbt1mrVtVTijVZ9oECQZ8A1Sw/Zo2o5UKAKgMM8kalZ4kEwgIRLKrwPNK9RhwdMz4rS1vutEjsORoLLDz742NsjLV331zmcqFJKwUX9jN1wQb4YJCpUYHkdDAYeGvdOcE1QBDWeSiKU06aCAtyzgUAF2j2VCsqkNS4aqwmGrLF1sbOk6zrBB9OH9uDhid3NruzsZGovvviljfsju7i4srQ/tjJCzlJavb+VDIPOC8xjxmq2oIuEJyE8DOmE6bTQJ3moXO8JxV5Vqo6SWVHTJbtIrQGQkudGI6Mj6eNLby1FkLjbbXzNaU2SXOFYTaUttcloqHZvgGjMZ6q9AHr9YSZAggSRMcKJULpa2gOyvmHdxLHtMZNTG1Go2amBFZC80ULQtfskVvRtpqUW8g+zxXrp7QeZJxit7fYCLejNjrkdLax6XYLkzDsYsOZU+cI8jWQIk0XkGVTfobO6azosErX9ohuGzEah9ro0xattXsHE9ND14qHDg8AoB3BYCwSo7WHJmmorr63mt9Wx657wNlCyxJqC8ZOpss1X+3tyIS+u1BKWayThBGAtCq8CU9GmYk+LMZJSemTPVxtV65ezOzs6PPCEAWCrjrR2Bh2fv0geqJLxM7FSBBAQj5Z2OBlbZ+BVtLqILWlog3poi/mNbbdL6w0A/qgu0j7wkS0Xt7Zc3QggoIpeyT8CLe5WANY2p7IPAFiqL70YRxiXisGCVwVdGwjC2ctWAmUHh97mkPmCBwIAwWg4VitCgm2q1qpYRhgY4nfQVRWbjgM8dxIftuuHjx9rnK4u3tgwg5DB75QynuP5ks8wdtKBk2SoqoumfeDtwGh/i/wrSKTaNns+pngk0MoxVycbtXSl80Iw1JV0ACd1WFYpIKGDR8hC5AwvqVBmi+VGniMyiBsObb13dgu6fvYn/o4ZJmegrgkAORjMQnfnCwYa81mpLgy2PhI7P28AtN3sk7Fx4ARwh5+zF7A+SNDwlrDSn7/2xfCcuA6SOPZUmdWKHkFL+72eg/snRA56B0YG9478DFmh2BEyHMQ/Qqvb2QoA58ETwKv7XtFn3airA27ugJmhTaMMfjmn3nlY0EXFjR1bAMB/x2VynO+wkziZecbCc9j78F0I5/g7N0fA6d7gXdtHxQhZ5q1bQ8cd3nRb1nby8JGeMawO9POwy/CeISZxMMSNRQGLmM+So3BGBnbiu8Re8YQzGGT+GbwBxBqRHAEZjQMiMtXEawH2RTBYdVq+S4/czyHR+nDQwDWcUernd4xck/0P0I55ChcAQFBAMF2efK5zprkxYgAIAjtN/i3MFQG6AKB0Q/E2s13OYVgYoUMSgPXGHKhnT6frB9LOm9trFWVgDMDmZN9DlqN9FgZbllqCRi4BAE3tX/zLP7SXr76Sz8zF5blimWIP8yixZ88+hqyns/yffvJPWu8UEQBz1tZ1eU+dWy+F2dfY29evLG1iq/KNqu88F8BOmFR04qkA9jPvEIJ5Ys0aS7vyUfj802d2eflaBQSPldw7gH1O0jD5tpQCIgcHkf3P/+7f2e31rf34//6x9rbPv/Ub9uVXX2uNjyYHkjJ8/OyBXZ9/bfMZQPbA8gJgujH8BvARaiqXgAEUCOAWy9XnCIAgkDudsnj0y/XG5bjB3Nq9KFKN02g01LoVyJF1bL1xL4R+2rPTo2M7nk7F6PyjP7lnENxnbO83AvcAwfuN2/2rvjECv/e9DwQQqOJIkAadujdQZbDtDKCAsUu/cjZFDzxadJ/KPAcfiaxXwznooT564sr/oUtRFcLd/zvf+a69+Opr13tF0DZxp3eNqjTbOgDdvI9gRP8PDIflciUaLfIGJAvub7DxnrUybCpUGXEnbDcgU794klWCJCojqpYQrNAP2IN+vgAtXDPu+jBPClwKkES/NgtK6OcOrZVqh1y8RzI+FLBCp4GUww5fBcwOvd84BwAGelAgSRzkaVtDtXetKZ/rvaS9esHp4t0JvNqgpFIdEmBieDXBQQOXJTDIBO+MgwcnHrzJyE8J4EbX2XpGbDZzi2MCU4Add8Qn6CvxTxhkotdXe6qbO1vu9hbRPgjwoWo0ThyGfBYgSKu9JwCA0t22AVPrKoI72ieGMWakF/OFHRyd6CClyqiKZR+GyEz+BswZaIME3PuEw5nD3iUFDgjhKZAqGKICRMUbV2RJW2ADBPYLySQVt8EAjwFvXYa2EDd7KMEd6Q5JdFOr0FtTUcVMiDiIHva9kYz/CGY4xPPN2j7/+FP727/9O1tuc4u7mMUldjh0nSyVOkACEnm5a4fKpie83h/cKYqxOkMwdqyvlr3DfUBTZ77HdSlpiqqQMgMM/eQJLFWxoXrp8gK8E/rdjmQdpMdUxgj86JDRH47s5uZGjvVRXKptGsEJlROeO9fVSjOkwUUGI/M296jIktgGvZ7ej3kKyEeyxOt51g1maBhBUVkmuC8qOz48Eq2UxEXU/bpSFSdNnBLrevHKK88wZOiAIZDI3cxbQzKqL/LagIFC1XAEQ4JuD1slE1QCoQdzzaqWBogQzfY3jQ35Ps+T+egdVFwvrn71wYPk3Xao6o6vrVY3DMNG7A6M+UgMd1t35LaNxUGPzXMiECb4ZU2xVjYAW7CkWGPdvt3OF6osAx7iss29k+gjqeE6yt1Sz3p6fGpff/21xg6qMNe7Xi0EiIxo39jvCERZ3K1sMjyUC3ZZ7SzPt24ACfBSeaKZJo3N7i4lE0JCpDmaN9ozoetiKMb+y1jTvcBbKTqLgHnmwCtA3NhWS9z0K8v67tEAw4CxcUlToZaLACZa65wJMHVgJ5AUBpM3/i/wpTEbH071d55nr4Nx40YyhNlspvcFKIVe7ay2sA+yV3R7zmap3dumZWC1/h+cASQYtGWFfYVZG8ZhMAnIr0Rh/0afe4A7SXjeMSNgYRR2cvrQ3r69VHIASNkfDqwM5n98tie5ldocAl65yZifjUiruG42ct4LFI0Ehr8z/9VGmIotFO/awV3YC3gVTI9OlCTJTHez1r59cHhgN5cXev7ecs0p4+rSE56Zf88NAJPEW3g6qO3sGcZNawT3+dEoOM97ZxgxAzh/A5uFM+vdFxtBYDMpCQugG/tvK3mTgZsaHDgDylk1fk/8TutXQMLOmiZ5p4uDOiXBYAjtD5VOhzhCWLA7l0j6scXQkTOnP5A3gzT+3Y6kO0yH9T638dGxzlReQ0tJyfdgHWx3DhBjjomp8ozzz315SKTV7m7P+V86sCGAHd287Al/7SEQWAOcFcw3MbBgvwN+BH8STf8gaWwBG/lKkCTKvwPfBf60EqLaUoxnRUsvLA++FGiMeG5u1OhAp+IhsQyYTwBc3n2kkLAdzxDeE0ACQIxzq+NyCGIsFScGmAYJ1ASE54xBBgmbk7jo9atX9vjxY7UmZJ8ZH44kcYEeD/gxmgyt00vtRz/8ob18/bXObEycv/XJd+z8zYWKBwDoP/j+D+3q6lpjCfip1qW7nY1Pjuzly9f28ZPPBNwjKfj6+QtrGkxl2V9N0rT5fGu5zGFrqwtabrvEBbNUwJOiYZ88sX/5r//ANtuF3d3NlfB/9eKFJBMH40OBdrQ6hMVWVrkNRol98OwDu766tuV8oYLU40fPbLFc29X1reYh7K/T04kdTvr25RfPJUFArhY1xKHI/XxVaF5oC3KJCV+teSoPFtkhE5SW0+x1gEk6byQFRQZKVyz8PLwFJXOTmGQw8O4vAxkHpxqDP/qTe5PC+4Tt/UbgHiB4v3G7f9U3RuAPfvSZcG4/8NzVXtVaMwVgShwCjY/qbqvj94MxtBIM2jiCXgIw9WIO7apco00FCBf1jX3+2bcUHL969dLixOmGKkOGINKpzC01z5Nfgobj0zNp5NhgocSRbJOEk+VLxyjznMqqyOUDHM4y1iFJVVICau3BHMENQTZVs9Z/QFUdqKuhUtgOkVDdrrt5u+bS+2dzHTp7g/GfXNaVdGIStVLyhYRArfaooseR+qDTDk2J2G4Veqv7WMlMjsAHIABXcxnBEZyQiPl4uKbQXY35os2cm8a5IRSJCoF2m7y3Olm5mA+H6uuOq/tmzQEZ22ZH4NhXD3AZeJW5jbqJjYeZDPXm81urVKHrWK87DM7ezrSQK3KopLRVXA/uYJRUAka4St5bvxcMj9TKDaNJgBpSTOjyqvznMlQj8C7Cc97Htbo9MCeguzIu/Bxnd8aCHupytA/VP4ApdW0gSaPtVa9rk/HAumlsGNAdjCYhSdzI/As3c+6NhNVdnxlVjNacQQODIslgnlAbr+13f+d37a/+4q9stdnbvo5lmFVvFtbAltHcx/sJurMn9dw/SRiVTLW2ovMHoIQq8aFnOqAPryWZgMYZ0epyL2CKYNip8AQlaKVJMKne1QI8ZCYnGnXmFeIyt9/8jd+07XpjX331XEwegJvxZGwOCtEj3IEwfqae5CFRZo4y17cYBuK7AcsFoCzreNcQ2s7tATBcQewO84WNxkMZfsJQQfdKoIspJG8mSQ1BfmhjyZrxz/G2iWLPiB1BIMz3SmciBEdvATgCBfZat/gxqD87a0KtVJ366+ZUdF4YCEADdJAplEAzPtMTNuY/a4IE3yu7/nskT14NZe/yVopaZxE+BwMFfKKIU6kNnid14ZR7KK0kevOFdxVQT3tovNutzKaurq60zipLZNxYC2SlBWcp34P5eqO16VT3Whprgmrea3pI15WNgAW062h7iwYX/9y2q51NRkgJAFU80WcN5TnADGZ7tfUykgV8DTZKFuoaenxfHSsUqCIJSJlf3o6Wih1AIeBwm7QxVwEQXasN8OjyIjc29b3oyZMP7IsvfumsCAxLMZxkbcj3BLNTTP2ozrvxHtRcJBmAAfxCmnqHAZzFr6+v1T1B/eM7HZk1uoZeMmQ3uAQMpiuKpAaAqg6U4v/BnFM/dvZhWBw7WmfSxg0TwdCOE0+N4DOBvw3rCEp0y7hiDAUsd4cyKKPdGWdfdwhQ5p4Yrkt3HwqdkcHFn6p+jmxAbQTdlwBQjn1BbSLFiODzXFKDJI4kgjUOUA4wjQyHOSlmgYxNY8mOeIZar7Tng/HHGaM933XMDmq5iVzbEpZkxOVpgQGo9VI5C0V+NlScM4FonBMy2gut3NTeGMBcTAQwSXfuV3vaAGS356TWEp0skG61xoVh7nAfAuZ6PZ39sNjEEARERabjDoru2E+iGzq8wADUmmDN0J7z4EAMKLUuxmgXr4xu16nk270lvb49efxIrBVaMQMeABS09HmxHSUlaez29kYGwOyr7LWsMT9X8XzxLifysAgUclX9Q/vGtoiguKkFQDAYBSAiQZdhM/GHexDEkqMF9/pvVJvVahIjz6Rj0zHn8kYtg0mCOdO4DgBF9m2AD8kmAW84E4P0QNzJwCQUcBwAUQArAQRBquntGBOLVMH3vYJnxvcAjmEivXzxwk7PTtUScXh8ZN3xUPOT+wF4+9EPf0fjlvUymT1eXF5oLE8OD72dL3HWvrSHZw/t57/4hdgIt9dXkqABQn33+9+1ESDY+NjOXz+3F89fW1PB+FlZ1gF86Nrk8NDevLqUAXCWYkbscSbz4uNPP7eXr16Luff02YdWZbQFzO23vvdbdnl+peuHBfDsyTO1PMSklc9VS2XhdZgSAhYNrNyzhmu1l3XfLQftnn302H77h9+3v/ubv5WPRY+9KLSkFNuGODnIigDn2Zvch4puVYDE3nJRoHfwmPKCCt0Jjt4VuGCW0mHm/PyNZF584Q1VFUghvUsU8/X//Itf3ud59xnbe43A/cR5r2G7f9E3R+B3f+vDpjULEj2xolI10sbKoc6mCHU07bq+nc1OCan2W4zs3DG+1TNyeEJrdhM1EOFjVZ1JwghGCG4JCtwlvLIytILCfNAlABgVeXsa1y82SiCh5lO18sSfxNkDedcUB9MYq4XAtwe5gg79cWq69HgEmCDvaACpNmIeRULZdwo7iQPBGQcoAZf3/W3NmNxRW1TZ0BaRBEGHEOBKU6mmWuz8oKZypaAqTm1HYjseq4Lw8NFD+/rFFzpQRblXlY0vd4H3Nms+phwsBK68D5/RVidEn1YVwnX3BFFcR2uIKLAmaD1VsQhVDX5nu1nYcODtCQlGqXiKzZBvDZLnoAd92bW5UPrkWJ+GNmD07SY4LjHfGaoCw/NqXdW4bq/EuN5WgRXgRa8n3T3PikBI2lzJ2r3NFAcqB+hy7m28oNNvSlozucab9tmi39M+EM18aLfEtdDGite7fMKrLXgPEFyMhz3R7lfzuRyjc6r9FUwBejbj3Ix9cZgfcWRDtTjK7ZPPPrWnH31gz7/+Us7sHzx9Yl/96gt78fwrtTxc79EZ9y1lvlGJgsqLYzksB+5xs3nXG1p0RwABJA3QJKF3qu90x430goZaNH9R8B2MEgU/BOxyBZB/BkwYDx6yLLHRpK91SKDM/93hPNfnK7FAm09FdUenD+/zrfZWrfaY9SRZkeuLSWIwklQ7SrX2hK1BcEy7R0+O1HOae4UeSVs9xm08FDCWBLqwaJWRqQWUKo3QpnGfL9y5GQCFxNo1rv7clNiTMEoiRKs3b3cqyVHozc3PqPhBE6YbBsmX9oskkVcAc4Uqf6slxvmaZE3mj+qC4V1E2v2JQJL9QvuZlqDr3klCSCb0IxnjwQLxZFlJmrnTvQfrgD3e856EzKEhqN14kCwt7Q3FchFVGBlEXYo+2h+N5SY+m8/EioFpJMNOusIogcTUtRTAyRjwTNb5Vsn6weRIFXGqyBhLepXKW1JOpycKqOsKEGFg69VMGvY4AuwZWRQBFpg8WKi233GNMKPQ2MISCGwCgamB4i9jVirmVPVV8XVfNeYdQBtGYZwL7b7TpN5GkiS+xzoR0MO83GrdZH2Mb6mwiVStM+Lk6NSf32ajxI1nhH+L/CxYN3iEwAogydxuZV4nKr26vXj7OO2FFa1GJzIFC3oIT4JpWcregdM/wIu04Dxvb83H+LtvC3sMgCXVzKW+x+93eqE9KdpsJdS7IF8LnQ2018eGrwBGdDqvgoSNedX6iPBcuW5fn+7PIi15451AWCdi9AEYYvDZ7YhBA4NOen5Yfmrzmiuxb8/pNiEVUymA5No7A5DTnlNKZNgnxPCTiEOGhGrvJ+q6M27kF+CIgdg9PEO5rgdzOgEMQZ4gpgRyjTD7351hoWIuJk0HlgqsIUBT+jk681A7dhi7Kmj+pRoLCbiSrU5mB4dTnaWw91ijJM/BttV2VWMnjx6LcYE/wps33opZiRZAHmsVIFqtH1OZHiM/QH4FyMO/W18EAFCBuJKGh3aMahHo+wT7toBJ+U54a2Mxl8QocFkFP2+7L7ivkFf7FY8EdgT7En/HRBmVu7NrGmu4Vt6j9JbBgA4AWfJwkASybfEJ3c1liBALW2NDrp7xF9um9ecRCM8z8I4ezAXOfK4ZvT7zCYDBPW4Ka/pD6x9M7dGjh9qTF/OZPX36RIyB25sbMdN4L8aIYgO/w9nfhVk0HNr523Od5eybgMt81m/89g/saDKw5ewSLpE9e/xELbG/+PK1pb2JnV/O1Enk1cuv3KOpC/DmRpd8PX76TAABjKfhZGKzfG1VGtmzJ0/VjYBSAvsh97G4m+l8YE2r9Si+VLDDAI0142GT4pXE2ebsVYCD48endvTwyF588YXdvHljY0ycg+8Dkig6E+DhsCsKeSMAsiAFY19pv5gfAHeKp1nfsbe49QJapXbExGsff/SRil2TCa1s2ffWlu9XAuWRLiFr+A9//OP7PO8+ZXuvEbifOO81bPcv+uYI/M5vPm1aoyJVReSyTKdgp87p4BCC672g5UosKiN05k5IcH/dw5cAnFY0XkHEcfZIFQ4CC8AHNmrRwqH1bekjTXU29PqlUwCVTcUk9EcO7ytTKNdREgSRSFKZc920o/MK+KmiSdNM791QbeI9qAgGWiqvIUAgoU26HqiJwjweK9AkWOfvBKQEqgoqqkLX7VIGByS4PipljA8Hv/pUT0bW6We2Wa4FNAB4yAgP8y0ObHUTMLl/v33zSvpxxpjASf2kMadqjb5IkkLbLg45Txq9euRVKRKqAESIKu30YIICJYKqqtFxwQEPDkkZ41B9IpCrSZT5HQ55N0JDJ27lzsaDru3Xczs+OrLNfusGYRGBHflQKpo574WBnqrd+41lAzc/4z6lHyfB7PXc4V595FONHQejJ/L+c6D9+XKpijLXlO+29uknn6ot4dX8RvOBSkQP07IgreA9GS/0xqoID0f6GSZizGU013QY6HdSOxgNFTzJvC7B6KoSiIROGYAE4COHScH1EYgFN+hHT57a5Hhqm/3Gvv+D3xIQ9hd/9qe2XW9ts93bHq8D9M2ANoGCzpxBOjCajHWf8/ncaaFy5E+sSRJVIvEHwCSKtQZAo1aFipG9iqb3paqxddq4mCRQhnlGnVTUf0JxpvGjp2d6T+bG6cmZzW5vNIe8feBe7y86srqSYPJJJdXdsPliXDCeJIDT81KFyhk97h8BoyHXHwFDMvxK3NATA8BOx04fPtT/VZUjQablJ+25YOjARAD0CHIjqjZUaN1vwStc0CtdH+4VSj6e8dPndGEceIsoJURi2NCGr5bvgrMRvFUY1889y9MgdGNhflOhdTDQ97NWN8qacf+RkEiqclkpseCZyKQQYAHTVLqkDJAyuAZ5u5k5OBBc3fm8/mCkIJnEFxBMEKmeu3tU8B6AAwBxAJJQyqkW0mJ2fndj0+mR/lCNIhHQmhWbCM27u62Pp4eih2P6Nb+baQwly0LzjFwDKdNoKKfv66tzOzgYqYOHgv8ks+0ajT/PGXPHneQ9mHuJEVVTUQQE6UkSQnAOOMGXG3GZLTdbzQWSfpLwo6MTu7g4F5PCzwYAO6qCzsbguWdqj0ll2YEUeRioNelOZwF2m8zh6eGRpADIkFxfj4Rr6BIDktJupuBcFerd1iZDuszgL+E+LTx3ZAmMp8DIyg0tJSlA8gITQgABcpONdO2MExIc7bu04pPePtb8hmmBZw7Ua7qprLd40bh3h4wv1Vse5k5hk/FE54rMaEuq8/68W+CSdQQ45t0OXAbnsjgH41QGxqkkJOk6z5S8+5l7cnqiM08JaV6o6ksSBbgnM17WREjmGV0AJc1NgGE6fIS2dv8Pe2/6bOl1nfetM8/n3Pn2hG6AIAmQAk2KlM3QZamiOHaVnS/531ILK6/qAAAgAElEQVTJX5DEqVTiWLGVlFwp0So7khJJFk1J5giggUZPdzrzPLl+z7P37XaVv7g/32aBaHTfe+4577vfvdd61jPYg6Cu5w8gRYZ7AgGT8V5O9EnNsM4dwHXYHIDIm61YGjwXAhrShFpNcs2RwfLc414I2GK9+RnObD3LUPZq5vS8J6ND1lnKMNB+SdNthoxTHgAJZIgoLxbWkyUTTIeX+2J88v0fiDWCQSEAxHQyjk6zaSAiARnsIdw3ZcCQGrIBtHLUbI4ZdD/q8lr/L0mNQXztx6qDxCNMMikYDryeAaLMDsusAdUykoAof9XPE3uyvWCjkgACfQ1nEqwlJC1Iw3Y7NZIP7t+P////+xM56gtWEPDCNQL4QIaX6O48G+wdq6VYSJZZIF9xwzqZEonKV7ueYC3DtGMPNLMK35NyjNkrj47i429+U3KF1y9fxAIDww1MKksJ+fk2hDbQxLVlv8B7RfcpsUN4L5ViOR5+9O340d/+Tty/V5dk5uiwFYvFKv7Fv/h/Y76GkXcY11eDqFVWel6pDfGHYG2RfJPNrwFIZsjzuq0YL+ZxcnikBv3xw0cxm0xlzigwfbPW56k1YJkwaMD3wtN51gA1iIAvRWvaaPN6No728UF89MEH8ezXv4r1fBoH7Y5kFxI7YtKNzA4Z1dbsHDELipboce14TpAJAGBxdpiN5uET9SZJT7D6eEbZc05PjsXWtQ8EUqtiNKp1Xct/9od/edfn3bVs73QF7hbOO122u296+wr8ne99bQ+9kgOCIp2psBoO0a+at9F8xPehQc3AgaZFKvhswCRjwBRlBxDAf2dUXSZtFN+Y+yXqLlMONLKgpUzxoElTpBB9xgGookU0dOcsZ/pf1kqzoeYpG8WADJcQiZUd9UehS2OZvQc0iSYGK8kCkAOoaVDxgFa2pH/bSMYHOgUDm/o8IdAcqDjkUkz20r+htOWpOZKFRrsZRZldOS6Mz0NcGAwCGiUOdg5MGrxMcea6A8po6rhlmkbR6ymkzJygbqb3TSHuvHQMkuzYb8NCUzM57GAlAGiIrr+mMMYYy8Y9ljBAgVypgIfuTwIDBe5iNo56pRi9Vj1uLl+KFEAhIcM9YubknIyB0FoHqgwJZSi2iVK9Jk226afZNNK/52DnoIQCLoAjkLHUYjSeqIGSuV8Cnk6Oj6LTasTrVy9iJcPJssyWkBp46uZrKxo88goapLJNqSjE5Gq838sNuLjfRgMTQJobGhUAEtZIEUoqXhA0Q11N+tx8l6IMB0Qu80TUTeL+40fx+P3342c/+5sYXF7Fk/fej1/98pfKh0dKwL3gOsjYqVYT1fv46Djef/+D+MlP/lLrC6NLGhcm6lrXBSZKAC4G20StTQWrXaz9dwA7NKV4d1BIVGjYWLNrNPmtKJX3UShvdX8dE2ZmAsWSG2fHCtKYeYLFVNMSG8X2iWZKIWVjshwZpthTNd3Qr62vH/QHasLUSMofpCRzOhzFAeUOYQoROUUTk4pUgK/e8ZGagcmwnxoZJjpr+zSkCRzrQQU8UiSM/URft4u4myeajhRFylrHLZ51rMm9y3jJWngmNNnz9NETM2Ko2EdsCHprYCp2AEkZTa0pNVRkV1eYNJvGzmSNBjD7gwAaMDXmvS5XEwOGyUiR606Bnb1M5KWxWCj+q1RtxHK9032slArRaTZiuZorlut6ONSegCaYn8m9dJFuSQT09qzjJREFJg5+ATQ/kkVstkpHYLqIeSWNfbFEZG1T+91+t45OB+PKTUxGk4gdU6yi5DA0Y6LVyziNdAJ7XJTLUL95NhoCVbi2/f51RKESwxmTyaY8Dog8/cY3vhk//em/M4glmjbsEPYmX39N0rZxm+zCvYJpIc+NFQkB7RhMRklGY9kLjSWfjymaonFlBrdTlB0NkaQim433TKRhAI4ApNL4Q73PDvLofJFLFPVMAzZCDwYcYIHJTTz571jiNdUaF7gkYLUhEILPr+hfBu1ia23UuMp5P60TEibst8DHVdi51gbsO5579kw+G6wKaM2wTzjDxDBjjRX4Xu6dmSPcO7wqAIn6gxtdH/Z7/p7rI+8OYjv1DDluMzeiSKPE/EkyHwDJ/HdMtgX4Cmy3NIfnjX8MLHPGmxmgBAkB0QYGs8mfdfqmwPP3OtsTe87gon+xJ8kJnz1eHO+UegBzIxv1JsNL7iPMBZ35NOAFT+oBijA63gBgwAgol6PbPbDsgPvCuQKwWSzFb/zm92Nwc6P7iz8Nxn/IGmhYeR/8gz8Kz4LBAad4SF6Q2BCmg8NISRKBJKkwAMP75zoAOmEimQAOPj8+RdobLdHg2eT+C7BMIFCWT0LZ55ria8Ez2wBAke9LKearVbQPDqPRaak5xa3za+9/Lf7xP/pH8T/89/+dUpGoh3IMJqw0gD15KbC3Szq01p6dkxP4uWJdCMgm0Yb3ao8oPrud9y1jtGxrG5tqOc6fPNJ7e/nsixgzOGmREAFgSh3lz+pzxYBQvoZS6lELykjStaDqtpPT+Mf/8L+M+fRVzMejKJZ2cX19E599dh2vriZRa5yIedFG4boHvGL9GZQ5P7+nyFxqkdl0bnCrUbdBI5K5JNvhPXAucN2aDVK0ZmK5IWnimcbfiNflffE5799/IDAW0BWizZx0loPDuHdyHLPBjRKdWvW6fCvwwVisttEfT7UeSZjJvh+IRZQsAfhDtDQSR/YuWC74YKzXYiLCOuj1DGxy5gAusg4FHMhLx2CozE9L5fi9H995ENx1bO92Be4Agne7bnff9dYV+P4nT/Yc3hQeFLhQu6EyemIP9c7NNgABNCkOG4oWihmKJOupPdWWEzVgALRIcuBFc3UUkGIFNfk1tdITBSZRFYEDbIhQxHCglTkiDW0CCSgQpP/XJuwD2BFk0B6h5WJIaAmDwt8UU5Ti7BKIwddQzLn52YjiShFnwzc72lMUiV2QaJLQNxUrWG/ocKI48AR/p8+OmaOuT8FTHSiWsBdkFkSRoEmUNdVQyTNlU1FHMq/jsPYhy4SCwu27f+u78ezZsxRn5TJLenNlrts9nK/TFGBvxkf+BZovICBF63myZFo7hzn0SxVGK+jCLjJwbX/06HE8fvwk/vqvfhLVYsTZcS/GfRgaa00fHamEqzGUxbImjiKmAgK9lRhBEaJ7IPlA0c7uK0+48nqy2/VKdFHuK5njAo6kwS3G4UFPUwMKg5vxOA46XR26+AcwkWedUSSsaRqTtlZTSB2yNpxCe0lKAeZPNNOAUKwxpVZBjy7Y1BE9PcZqFNgc9gAnhSCrHKpiIWqtVjz++ofSMyO7+f3f+z/iyaMPNKWgwR5OxrHYeL0p7pMfsN+JKnjv/J4aAJIs+DOxRzCT0nUhqzliOvN0IdO4aa4A04hQ9CTRE38o+GgyAQdwUCbO8KDTjsm0H9VmSetwMBzGgoi7gyNNSbm+NI1osLk25YKjtmx6xXPpv7NhY4pxiqKc8AH2MFvkvULR7w+GeuYpxESdhfoq3TVGdzwftTg+O1fDdvHylYq1PPUvaN3SzJC8QLKI5UAAJG7MDTx2el2tbcAxNSuSG5iJYkMomBqOKwOs4iHTf4u+a8MwCmNr6TdqJIQKkMQiKrcbgvwMsVa4b7B5kDGw5zHdA0DRz06acuiy0gInkynHSsL0sMGnmwUDV2jfpzMMAKHAz9QIW57VisPjs3j9+iLOTo7kzvXV8y+jd3QooAuwRAkDGMhx/ZVxXlGkp5JCuAfDYZJa8J4PYzIZJIaFjd+41xj+NZsAQHxO1iQysVm0WvU4JFZxOo/dhj0t4mYwSIAQMXFmUrA+iaOE2SQ3dBpcJVzstY6Jt7wZI2E41bNDT3D//sP46quv9OxB0yaxBYCF/VggbgBq1TR1zDNZXg+gg4Jd09lmzb2JYjK3Mim0RhygrmNAcr+JdSEZ+8mDYSrwAUCHGEVp1wF2SyWxK66urnU2KUpW2mHHxTH1JL0hT8bxRLl//77uL2aaXHueQaaNauQBUNudePHqhfYBsRkkPWN9eRrP95Ac4mYZrwRPmfGEgW3B+9JnALjASLTKPSs6lUdxtAmEwtRPGn7kC0udtzyjgKt4EQAUy3sgsYq452LSJHaZ2EsYEI6GSRrn88usPEsIbOa68XObjEkz9Z6/F4snRfApEvgtT57c+yM5yj5B7Cf8jz0Y/5/sISCGF/czpaP4+tsLQU1VYl5x3zknTVKXpsBMA8CgRNWn2YXtQc4e4AlyHZn/ijlXNDNkX4ij+w+09vBgIe0EdsVoMNAkmnOea0pzSNMmU0kSKaqw/CytyOCzBwRmg1id6Oc7MwPEApEHg0EZ/ALZwwA37KfEHmvTYe4/7xUgjjPeAxUPSg6OeppMAw5Ui8QqN2I0mYpVVG5UowJozveWioqOffniueSA7JmcD2IkAZxTB6CzvwWCvf5UewmkYXhiejvnPnIbXtMRyiEWAN4jYmchn2AfOjqK3/mvfjc+//Wv4id/8eex59kGfBaoVdA9cIpjUbIIeYkIWGU972MlwJ7I3a4ALZgdV4V5fPD4cbTrgJeTuLnsx3y+idUWRh6SNGqrTTRSLCCvw9mEVh/A/fPPP7utAfTiDENo9AEhBLoz1MGfh6GTU7AE9tZJkuEcXYve7+e3JK+Fhw8fydi6jyRhu4l6uxv1Ti/6V8TRroN8o0pmkAAMY7BLrYeRMV4GGorxXNvLRcah8hDYghTI2FASH7x56tU4PT3REIFkEq16ATWAB0gwW5K8cNbi48P+9ns//ou7Pu+uY3unK3C3cN7pst1909tX4Ld/9IkAAk1wU6iuUG+K7MQKkBv3DupqWwcOUz4h7TrPkwEPxjcg1yr+7fJvQ2sXbTJcyqY9+rOiYtJAUImfY4IP8guwIBMjJiuJoqmUAPKZ1chk6iWfwhPqbFaFeQ5RiqL/0SDKaKouyq4n1xSYrWh12jJpYtIKkqvcaqi0yRiIg4WiTzpYTHx6hzEYDNXQc4ioMSeHuoH7vydOFAY0StPFLCkYif5ZCJ2XHlSmgtC0gTA8ecoJBpl6yfX72gcfxnDItHZrYyw53bqxzcZQcudOlOxsYKjaSpGIRCwie/BEg4M7m3jl/HkaNpo8Ci7o3jSBZ+fncfn6ZSyno3hwdqLYoRJJB4up46l0mJVjjoN/ydF8MAKY5GjauqDYdTSSXHqJWKJAFgBjEEnvH3A/rNMmBhBqHk2UtLKxizZsh81CaPsAvXKxFN12O5689zieffmFQAX+qUPRJ8kAOYtopp5sY9bXatQJIxBIsMQJvNGIdrMhTacHWY6mIrJANlGkPkDdrzFF3SntYD1fBzrq3umJ9I4YL63ni/izP/7jBIDgjVGIGVRIYkFVzM91/Zno1JOxnwtldJ7jqNSYgGG8RyLIVuAIxR7PiUz4VLStYr60fpTCkmcJY0muzXhwo2x3gAJ8FUiiKFX9fI0msxgzWQ30js04PjpVQ7lczmVMSFFPAy+9OvIaTVWh22a2iqthgDPSHOotnvWyi0vlbVOImYa9XZtiXCnV1GgUmU5R8HYPZQK1nPl+Ii8gHpWib7+B8WFfDIpmvB/E1klmlQ2m1QII0I1Wo0hjIXft1DpQpKsgTxGmWkue9mUzOF6beDr2L6aNanw222gfHKhxN7BpQA7mAMUYJoTsCTBQ7PqOLGemGp7nHe23IsY0ITOQJb8RTR9Nv+cZoLjjv5G58P4nE9IJiD6DSr+NzuGx7kNPmvpVXF2+FIOAJ4HpUqvW1vtmnRBnhz6aX+ynZ/cfaNIGAAFQedDrxma7VLMK3ZrGnwKZIh//EFi/3GMrm2G4TNU0Yxa4mK8F8InlA1AUmGyhPa4qwsxdvJsl6dRXG7ueT4kSK0ehClOiHbPpIgb9kSVKeICsVzoXAFtoEvhemlPWHQ0gUZU2RoP1ZE8L1n33oKfEASvhi9L+s28BjPFZ2au1v5cKMUvO/ACwTIIpxE17X2s/BoSm6eV7ybfPAAGfyH4AO50tvcNDMbpgUPGDeU8GYKHTu1nk75zmQ7SvQWlc23VO0nSn9cX+TMNIIw+DiCZ0gZFoEf8EJFj+zOyz+Sw0i6ioMwj5i1kqjj/j/KORw2ldLDixx5C5wQpDM52jE52gILq0jC9Nb9c5cestkKIVazbZ9No3yI4HjCb7WiegGhlAg5FguYNYIWL/+fOruXVXeJtM46bZDTIeEdynN2wB7ylv0+5t9Os/k2aciXUC9DWBl9Qqgb/sHawh9iqNq/GJqGvN72A4ss+LIl6O4WoTxw/f03mJe73uxWwWW5hB6Z5paAAEvHSKgnpMi9xdzzAI4TyDtUbGvSIzzdLLTBP5UyD9SpGS+ZrvtpwtqT6RI63yIf35tG9lvYJlZAQTAqbxvLfwwtHWYr8l/AeW27UYY/glsW9JyiEJTEmSR26D5AXaJb0nUb+xhvwEi4+SGCCJwcn3J0CadcweBjjA9WPd8jMAMgRUHpzEj/7e78Tzp0/j81//Mq4vXskrgQZYLAnMfQHHuVfah+0RxHq1fKasNA7p8RswmLZxs7uJSqkesanKQHW9oDbhWrEvA1TaTFDeKop9tDcFaS4wjQApAZBVMzabsdb78LOkxAcxCC25Yj/vdtp6lmBsrnbLaCE3gaWJz1NK6qBOFQjb7mjfHs1mMZ2xD090xsJkYshweHigPT4n3Fh+ynu3YSS1AGdhZt8E/i5FrgMDE4AZm/GSWFCtlQUUs6fzfpGbEXONFOjy6kLnNvcdQOaf/9GdxOCuY3u3K3AHELzbdbv7rreuwH/xtz/e+wAzLc6GTBSQnkTTSLiQh/JcU8EqzS6/RB/zRM/IeD6afNipkOA1FSO0dJRUMsxjiktBSuwcUV3C63d7UwKF0JaijEMzOuop5i0U5D7MmEZnYzGmz/y30G90wxyeNAoUuGitiXlKByHO693DA9GhMdlBn63J6G4reheHGLFAAqLTa/A+QJQpEKbjkSj/mCxxfaS3W8CCIB+6HAX+Gy0mBykTTXRuTAOYUlCIJXmFnNuTeVRORxArgbgzTMrk+NxUoWTKvOm7pmtay2hJQapDMoJPNBK5yZgcqYizVELSg4qbPb4PVFvFuiSRjjnja9Ai7pazeO/+vVjOkZnQeFirqMiqEs0/k9qdzkZ09EzBkF3MAEaSnk+GlCqy6nK7pxil8AVI6R32YraaxstXLyGpRqNu40IOeBpkGAsAE6Dsq739I1gb5AITpcbUhIZqQeeFH4JoekQk2dUfgEAmlNwHZCxEqrWa0W40Yzq+jgbTUajr+C5wz4oYBToec19CF7qOTrMVpXUhys1GjHl9JiKLVfzu7/xu/Oynf6VpPtMc6OOAGHwuWAsc/ugSmVLweViT3XZPvx+MbjQ1LeEiHdynrcymuJCsPz66HJtljumJGdeMNc1Gj1HZerWIXrel9UCRy7VyQkZR0U/z1UbZy6wdGTdCp02SGRoaKONjmpzdRsUTa1mTz5yqgIkTBdV2Fd3ekaYlo+FY9xdqJD+/AAtii9YUxstOWswVshjFatXFVIDGSXlHXjm0TOQsBenbPcWladJ0iwYPKYieaeu2WV9Mr4Fu8IQQa0K0ca9/u4bvZFbHxDJTguXxkPqX7WYfdaQD0n17rwIo4YFxQkhZU0caUJ5rQETRjWE9lTHunKgYXq0WWleAVgAVFG4u+KlgAZPQnTrmCoBRBlTSnMIoWjiBYQ3lvhSVZlug0bB/FdvNMpqNqmM+i4U4OT2PQR9DL0uHeD4BYyhY2Ysxx1IjycSMmM7VLDo9GzzyM6aTmdgcxG02G6XodDBDLMV6CRAGKDkXg6Zea8ZwMBJbotM90HpU/naYHQRYAKAncKBek5kgYBz/hu2C5wdNv6aGLIONM8LZg/3n7EsR0O2Z7CHBkdndauXJnQzuYGlUpcEGkLn/4F5cX7+2BwBMLCVl2AxyjIGcgGYnGsykR15bKkRzgJ9MtSKfAhoH9kgbFgJQOtKW+yLtd5pQA+AcnZ7aGFV7eE1O96w5AyKWB3Dd8YhotXv67DYJHN0a7Bm4tZkfa5OGgXQVfq22Xt94NABCW5bgKW6W+mjPW+/kS6JzRzKqZMybDGnl7p+kaLtwYoI8M5COKNLURppiCMmEDw8YRzsqgSA913Jtl7GoG0WxsOT5Ynaf5XUwQmCLeersr3vjN5Qn7KJm6/163fPn/JJUr+70Es4YTXO55iIiOdkgmwvz9QJFUiQvEkOtCyVfWIaQaFWS5ADasM9w/gBIaVpLrUCEriKJazHdRTz56FsCyS4vL9wEovlmP02yIP08wJ3ke8LAX/4H2neIXbU8hetBU7va72ImTxbLHRTpDMBJMkZOWko1DZR4rqGo9wAENO6JPeFrxIWwvwWb/XJtA731YhaHRDbDpsN4s1GLUq0mAIs9iKYWQEIxiglIgVHBs8j1kJEtpVh6P5nlwFrQGafEJKRGQBL2UwCcR1qB7I0Bxvn5efzy5z/X/cfrQkDlahvHp/di3L+J9WwSy/lU1w1WhsD9Cma8sPFY7wDZNlNWmsp2E6enpwYVdT18vu+KmAWSpsTZCKBpdktxv5afDXKiWqMa5XpdZz3PCo08gynOCda9PAYWczXsQVRvMmRkDwQcUQz2bBaNZis++vib8Qs+l1iQnvGbVWGAi/Pm6PhEBr1DjLWTRAhvF+4dzxT1Id/HAABZKYASteJ4wDnK5wegQdaxU12S2ZuNWjnaGPjKkJOajpqoGEfHB/KMYD2wjsRMkckkniYrsSsZUHF2teqN+P1//Vd3fd5dx/ZOV+Bu4bzTZbv7prevwG98/HDPoQIiy7bEYUJhqrxo6di8Sdeb6MSdX24YwOiupwVeihwQFFUcWph0SZcm+p6BAhujeTIhWlyYRtxrd8QeYJrJgYF5FbVLvdVJZldMOj0VlAt/AjBsaOaGWfRIsmVr1uDnpsf6VBce6M9B3ctoiUXrtakXxRZNgGigmojDGTStUAd6uRb3HjyIVy+f6/1Ki60ipyz/hFsDHRXFLrzY5JlEgHbLqR06X6Ypignnaaj0m8kZmoMZcy2uHa9tQAYAIqc3QFG3eaQmP0mfZz2kCyyuOe9NKQhMponLWi3VDNBBmXJq0ID4Id4D0xIVJ9K3z+PhvdNYTIex26zi+PhIaLyusRpb2ghHpJHKgFEjWlkK76wp98TNdEVFx2HopwaKA/kobkbXNipUgZNmHUygO90YDq4MSuw2cf7o/fjqi6daH9B8idHrHWKcuIxnL16IYnjLZCmbjg99nsIQDeCGzPqk5YOav9vMxSSgKNTaFaWxIICg0qhEsVKIfXkXB51OzPrj2Jedu8yaocAhp/3++bki1i5ev1YE1AJwQmkUc006uGcUD3wq1lOr2XbTU4hYKmGDtbeJhZICMOljYsN6cVa15CnJQZzmlOsEDRZaORIIaM1ztKk7NyXK9hZtmtckvsz6Uz4if6c4QK2DqtyeV8tZXF28EJMA+nbWUPMcN5udmC5nMZ7Po9nqxIYGUJOyfTw4P4/peBjL2UgAAZGUG6IKt9uYoNduNpVBXSl6gi9fB2LlBHxRDM5F85WHxtaO2qL0ooFFLjG2Dr1UcpQckz8MGduNmsAdvpdCWVN+JrbrdUzmYzUPAh7SJGmH8xfRekQT7jbWoGr65hhEfvH8ZmaRpk41MwFgkXCPuNe9btvSHMzWymVR/2kQs/M70/i3Iz3xAcDsjnsps0n8DRqtuO4P4/zBEwE3fPbFbBrT0Y0AHwxAAWQAmpjUU6w+f/aFC2X0xEp2cDTg8cmpmA2dVju+fPpZnJ6fRqFkuRRNenHP6A35QSsajbKZUWsozkw7HQ0JcMS+12zADvG0FiBjveE+2OiQe8Zz2+kdRLPdjRcvX2kvXgDQkmyzmmuiD0hTq7UEErDOYWqoiF8vZSLLJI40DNY0+yzFOK7h7EUYHNLx0LQCVN30L/Wc0GWMx5Y0yNxRunNP6LkWAAQ0wE2Zg8JooejmOuPpwJmB5MQ+Fu1WU6AI+7eM1QScAlguY8N7AXgAWJvPZQi2YKosCQuGZX5vpEzwXtk7Ly4uxFYAkAR44/c07JKbwALBNwLGGtG2+51Ya0TyIaNABsdra8LLOZc9dZCgMRmdzLRPc17IMLVWE8iymE/lX+IeHGaeG3Kx2zDv3FsPzhkniZ2kgpbd6f4zMU4yPP2eNS76NmeOaeg2BrXhn6QhAoP9ff7lKFqBRtDP5fnAc2wQWpuLjPt2gZxIIopktsr7EYtEgIOrBN8jAAk3+QDpljY4WUXRmFzR7KsTSQ6m/06JOhikAlIIxAidP4tiMR5+7cOYIv8qFePLL7+IOqkLos4X5Jek80+UfeqcmT6vpvJJTqTzKkl9ZLAIMJzqAPkHwahIMYnZf8DxgTAdaJK5FgnAl2eO2Q9ZmlGuWLoAOLZYL+QNwn7QrFYEZANmKBEF8AXgoVDQvthud+wzJKDTICWMHxh78vehjqGhzck0TLIZ3qRUEbwqlMigJB0m/B72eCBkZ3+AFdZUrm1oqcUwYr3PfU3V2Opes1fWtP/LALZos1kbcPLZlpLtLOYA1I49ZahUB7TjGWLwUGoGrIvzs5OIdTFev/xSAIxA81pZzz0gA6wBmF7yy0gyUS6oUiRYX6q3XEuJqVIo3XoqUEOx/2s9S1bnCT9fx55w7/4DywAB9Bm+COgvq87o9g60YLneAiS6XQFHnLvHR4caMPU6B6qHZ4ulrj+ACZ+Pn3d00JWn0YRYa1Kslhs90/g6AbTDfkG+xWU2Y5dUhKMYz80cUiJRuRr/8o9/dtfn3bVs73QF7hbOO122u296+wp84+v39kztOZyl69MGZ+OirNsnPmw6x5dgrUIra/IolNCzUaRSZKiQ45Cg0EmTXZ1L0hH7gNPPYUpWLcd8CX29IMdXHKdt8ALNrBKT2VRTLgq5wfBG5mDyPWBqomlVyktOv9c0uAg7tHYAACAASURBVGQHXyYrOqxEkaSwslutaMPSbIK4cwRaw0+BgNN2jhKk2KSoUOwV9GoK9dTQ5Eg5NOkcXhziHOD8IvscBgEFG2AJ14YPDQiR37cKetgJNKwpUpKvF8UPICPFTZnCaKolhlJmBbiYEzajYt50QNHe0E0XYRwQwbTX9IGvlzPxEqMsmAzkgK+SnpVii6JkF6V9US7+zksvxNlJTy7tMCPWa0s1eD/QO0ccqPN1lGp1GZXdXL6WjwQFJwUBYAaFCe+RJhL2APT3UqUh7T1/PpqN9L5gA5wcn8bzZ89Esadoo/BW5reaNhfTNA+sSzwIeAHuMaZYNHRM3zhsKb5oFkD8KfJ2640afRUhp6dyBkabL/oqPgzJDb1WgcUAuwFTuIkmhEg0iOCj0ch6XOQAlUpDEXE0QzR7N/0rOWALUIPKDh29zNTBhRETAgFnrHmAJZoEafuhOdJ8Mkwits9NEH/AmmE6zsSD1+Azcs1gJ/D6UNcxF+QZ5b3LQbqAxwVTio3YN4BsNOByyBbDB5CrFIcHB7GcjWM2vpF5Hd4MAIOwW5iSUhThqbDcELfI2vUElql1YbuKg1ZDABnvAR3mbl/RtULHD9jE86BkgqQz1ppEU03jIRDEniSeehJ/hwO2zcmY+MkE9OBcReawfymqPesAgEr3lGeV12PEjnM5jRGgRBkGAHICokuRcDiaNGIVWzwWytm7mjXiotpFIlGVOOybCozGW0ZwrqVTprUdurnnmIrRXCmhBB+LpZlWTK2y/hxK/a3PCuuRn9HoxHBMMQgY2hZAoGay3ZSPhaaV62TopXg/qLIAe5sYjQdxdHgQPP6TST8AQGq1Xly+voqTU6QIr+Lk+H6Ui83ojy7j4LChZh+DbD7PZIweHeaECN1K8pC8SQ2WTVknMLDqDYEF2t+qZkTx81cb1l43ppOFJvpMdHlGTL8HGHPGPXIhaXDVxVqDi5eIYtt0CJDlbk0+C7pRg80ycuGfKOecE/yHEitSmg6MBpn2rddRa+LjgYYcGjiTSSbzTB5xKcc3gyKf6W89NksaQJgcMOFKNsXEVLJelwcBzBwB2ACjSBqIr1TygmMQ3fiwdu07wF6kVILlSvFtnJkU8vLlQHaTwHDtSawvAeus2YImj+wVmvIrHQhvDQCidRQ4B5IEgmsiBklKpZFhZ7mgBonpLiwl9W3JPZ+Gx/4uUKaRcrHXlKN3eCxQiWvD2cbfc7aQesN6Ze+KrWVf/AyBMIlFkDX3Zh7RdJnh9Pav7AUk+CD5gCgCUawIn3VKMBHtPSVDSJbhvUiJG1oSZhRlU1SxP9jzNNqH0eFzXNJF9nyd3WyafJ+/F1Yh0hukTDAOzeiA4Wcml2jzAMGcdcmYbrdG7uRnXqwk1owGGzv7ZuToYCJhATGShE3Gjwm0E1MisR3Y55RYJMaeAW9JEQSCU3vYMyVLF/mMnF+SSBV2itGr83kw3OO7GSjAhtEgw3u9fFf0BLsG4DW9nlJqgYCLxBrcG5zn3nsNmbnJetinIQKfkRpPsizthU4mEhuvUlFU4SjtHfgJAKhqjan2MIAkIFQeRGafUiPxHOj+JxKIAA+ZHXEdvZYKRQMcvK/eQU9A/csXz8ywRFKx28VB9yAODnryYXk7NSRLR/k5ZpKWtFlL6iD2JwxJr2f2CWpBxdGWq9EfDnTeyWS619PnpNFX7bKE1dUSyNVs2zxSjNH1Mo67XclgAePWnLuwiWazKAqwcJyr5WY29lRdxz6PTwoymLITmwAL8J9pVKsxHvajIVPalta2JLTIMzESZsgwgUFRjD/9i1/f9Xl3Lds7XYG7hfNOl+3um96+At/7Wx/uTY0jz7bqg1jaUepZxxtxAKOfys1tbvppwjhQaPaUHFAqRr3dFt0Y2qNcg6G1cwASg5Vygtn42kyOBte3UgCKDqjhzsmuS8+lnOFEW5svppo80oxzYOJUbJqfNY+amBPrl+Lg1Egn4ysKWU6P2xxhDqrYIFK3rFhSChd2TOFNJTYdn19s3s6JN/KMXuw73/lO/Pmf/7kOzXbT00ZJBwAAkpu6pz1u6HmPTJdkqLjfxXgG/S5EIydWkWKZdyxtfJra8rOh6ur9qQCxpsC0Zhcu2YNA5lg7ywvkUk8BcavnhD1RFrWR+4IMg6IcOjjXHYMkpUlIW76O9x7ei9lsEP2b62g2OqaCJs01Dvs3NDulqu4FDQgmPjRe0OZpRso4Q+dCAVbKahfVelsIOxGAN8NrFaX0cHz2y4tLaWBhSzSJodttVKCYaYKOD3NEJoM4/7pgMuXVjR6MCBl41QAZllpDTAUbNJezSRwf9ezqvrXGFLCJ4hH5BpNh6MLc79Wchp7JCwUuU7Z1NFJTspizpvlsDcdDVqpq3tbS8Dtiz/RmN/ZKEUhTO9YljSJrg0JLU0SYOAA5KR+ehkOTb3wb1gtNOfmMME9ycgfXjPdOc8OiqmKqiHs4124HFdcAm6nFnngpXpDimOgk4qzm0+i2atFp1pPJnw1EZ4uVCpQ5sWT1lqL5SJegOLt69TxatXKcHBD/ybTYEysGoUq4EIBkKYqLQ/9ea1RFdJIN0KRILw0Q4jhKPg/7BOwA7nXv8FxF3hymAk/pGgkJ14LpqGM65WGhght69joK9oPC0jB2xXLMMHmqlnR9yOj21I3i1IU2r2XDRsfjAbZROKINpWDXpClJfuxSvZdfBI2VAEPYQbyLBJYqClZNmB3z2fPyZ6dpmcwWseDZKJZjCQi1nEl3iu4VgABmAwAXzZWjDQGsatoGWBf7LTT1WdTqpCcQTVaN/s0oer1atDvQzPk6QNxhVBtEEjIZxWx2ENPpUEaCPFdMpOXjsC8o2hLJAZ9/tt3HwempPDSGgxuxdWiYAJtWSAh2yC3w0ZjGyTFZ9KafAyBw7ymEmWJCO4Z5MkGOIBBrG8VMi19bqsCCQMLBecD9wxvijZ/JKs7OzpShbl8XBYRqGsq+V2s3YzzC3Gsvsy/2XvLZmXwy/eOZYw3TeOClAriIHwe+FNB/eb8ABDRfPJuAgkXo57u9YgxpQGmsFYlGUgHRp0qDWenzwajgXJxglqomCeYGDR2NLWCzwSQaHcBYJSduIzrdtuJzYQIJ+NuiZKnFcrON1kFXexY9FD4R2SeD54L9sNftaILJ3pdN7jgnc6IA7xMgkj2ac4E1fv/Re9ozSM0YKAGBxBmYSJbEALhVy3VP79MEVqkFAskABWw6rEZQw+w3paY07iJgeepvyQ21gmVvajh5jeQJo4ZRE3bHcCr9QTF7ye2fBk8eJ/bK0TOqhtqAjAAVpFAJpND1S8MBAxiOAVUqUZIicd2QkUkygRwOtEdeDzYKLBXMvoKp5KbSjd39e/d1nwx0GtzXeSwAKyUxaF/PvgLeU9h/Ocd9zQym6Pea4jtSluuiqE72n5R0Ie2+AIJ91AE7eG2YAABv27X22CwD0X7OWQiArjMMHxffK7wfJDHYUW9YJkqD7NQZ70Q8+5jkzXkPgCYJEJL/lN+wwBQNQog6JbEAad/RUVy8ehkbeWnAVgK8NugnICfFUMpvQa/jeiqbt2YTZcsu/QXyn2B9cG5SV5FCtFhooi7miEwUHd3M2UBtoOuY5DBitQAoA87p651mxM/lOvMeHTFtCQlgRKEOm+tGcpQsn7137148ffqF/ZKSFAkpy/sffhDjyTAuXr2IGpICWFUkzUxm8oypYZxMLDD13mIucMHPiiMTea/NOqCv2UCADcNhXwARHjQMbzi3kRM264DOiU2KzABQrxhKjQF8/9OffnXX5921bO90Be4WzjtdtrtvevsK/M7f+829jJWI5Gq2dECCLEvTzURbjcAqSlUbjBnNNltAJmoJ1aY4Vr4yE6k5hlR2yDXO7jxqTxDtbQAFGNDB1YWLDLmpKznA1GYmqWqEqkwLTCXj53LASBsmTWCiJCa9JFF7tud3AfMm3smTp0xNpMyQ6Dt9KV+nnNyStWnWhtmDQTpaTRNoxHbSZJ+fncer169Ez9N0RoBGjmLLkwS/DUV0bazLOzs9i8+ffq6JbtapyxhthqzAxRffpKumDGqr5/xZ8r+tfMi+EfydJz42WuKecaBxCFPU0zjLMC3FIvIZMktEwAzxfhT9xOvUq9GsV2I2s9nabonevBRFvRcK/lqstkVR2mGLMK2hxMC4DAIfVGYd/snhmQKd6S4GU5ijnZ6dx8X1yxQPtNcBiaQCBgEFK+8fPSJNV6XqaEOaOwEQFOrIB3B6LxY1WbOMgrxxszZ0LcjMhmoIzXy1iHarruIcWr8K/+QUTonC/aZi1/XAKDNlmZNGgaM7TQ5ux9Mp09VywECFOt1AF6mGG68G5BZdTRdha1BscL2VrgC9miISeYEmX76/vH/MF5kgvHr+3MuVBhmzIlsTJABmrOxqClZp0DGiazZdOO43sqjieVGDVKTQAshA5+1pkCZk0N07B5IVkCbQ6zSj126KVUGTBY0dYO3g6FiaTvwdkJPMFxuBarPhTRz2WqLCUuhAkaWopyFkQuuiz8WlQB3WV9Llq2gjYWLP5BJTypSHnijirFtYE2pwAEB2ftZhpdTqFVNwMQPd7KUL1wNSomYE+MDNIWILAwdGA6Z8pYqYImRNFwv2dhDfiAmnan2bqimvGu8BeR/sJRPS1HszT5GK9jARewYzSgCdRIFVIxrovs1MciKJo7Z4X9D6mWzSpK3xddjuY7nxHoceuqoowmLUkE7sMaa6irPTY0kO+Hy8T0AuYiQpoGO3im67FuXKXsyqxXIfjWo7VqtRHB5a5lOvdmO1mUexwl5Do1CP2RyPlbmeJT4fzT8JAcz3b677os+LZr8HdCEbnPeNsWtV+7aaaVy7kcgEjeVM9FqABO0Nu12SHxViiuwLI8wmfiSLW/mZm52Nn1Vy05GQSVONlrclU9nFdhNPnjyJL7/8UrFjN9fXYjwQm5nTXTShZNKejdA0CQeQyUkYpsAzgdQa3CxlmFlvttL+aTNSGE0ywlO0ZiE6MAEEttrLRtrjPAHNtHoBRGtFm8n8brHQtZIfTGKhmDlglguGrUp0KQJa4AnRjX7/6rbZxmhuvy/J36F90NW+xj98HQAuIMnl69e63t1eR82s04SSrp1VnFzv/L7XAip8Nhbi/qMnmrz2MWpMIDFgpxh+GDAie4AWju8MGndkCkk/zffbKySbAfssvAWikwVvZt5Z8+5khCx5EyNEz43mqdrbBX4nJgPf4+QhJw3BCODiOHbPDbuazESDV2OaPEjkraAz2bWCDC95T3gEVDmH/bWAv5xZ2m4l+TagyN7faFT0LOTYVhpiahmSfAaDgSISlQikveyNuaPTU6gPOAsNWtnkkrokRR/qvEoAdooedvNsGSTnkmSFnJZFg0zVwj7aJBJsN1oHzU5XANNwNEoAjNmS/uUayrGTliGh0gNMYFdSAkxiSOmeSlK1imaz7kSdaooGTvWEG+Mk8xAg73tSqmLe14hvf+tbcX15Ea+ef6U1r8hGZ1RqX+EeDEbj5DiVQAIGQuxtCRTXrsuZq7Qie1yYSeIzAaYhtefz5195j5ffhM9KRa0Cgq2Q6hgkMCOB88+1FYAU9aT1/66WFInM+kv+HivASElYDQzL3DJJSrJHCfvhYDKJb3z0TdWXXzz9NNr4NMDgLBbjigjfWiMavZ4m/dUgfaIkqSHPFucXbBfqYDPVSIxa6fzm3srosNEQkwB2HPuI1p5AqDfMk5v+dZyd3wsAjP/xf/t/7vq8u5btna7A3cJ5p8t2901vX4Hf/e3v70kJoJFUzM54rGkTDqocHlAuod2VcGNl8pyyy01HAzmnmZypsYFpcN2/VrGeNYtZ36fM8UTj4zU4aDRpoDAQXfkNbQ13XCa0bPpojaE4N1MUVqbrcxDw8z2ttSmSfAbUZDMlS8ep8q3tSWAgwhTGlEZkLWaizOnz1JjcGQxgz6YgRcc+nqCDgwJIM0x2uqcofI4jGqvtNgb9vlBvFTc0JCkbnMNQVPmWfR74rCD+vGeMrGAPcP0d6ZbYAhRU/DxkEXmac1skOIqKr8/5xhxoTEClEaSIohihyBbFEGqkCxsbJebCyhpUtO2c+aK3EjV4SIzaOLardfQa9ShiwEQjSowcxnn1ToxmuHUjSYGuvNbEgVfj/pii7QITrSLggAyNoihJwcvXXySH/rIm6tw4rQeZT3kyS2FQq7vgY5qqKC25gSfKJVRnpsdZu4oJHp4B8s6Afk+yQCPKBWQXNMKYjhEjNLXbsaQu1o3mZpPigftDMw9z4Oj4UHIHiu3phCgmpkU8B9IGmN2AuaEMjTA485SFqYykNGoWE1AGxbrhODdPOVaa2Gi9ybjNTvBMo+ptGuKUT41UQbIJG1RS1FLUq0BlQlvwlLXMdS7YXE3NQ6LPcnG5rhUiOWEfMFWHTVArCwzifVBsjiZj6c4pyqH3QkR4fXmtgqxZLUcFWmghZEYJjbx3iLlTI25ubnxPxLRZi0Zu400iET0VpAiWr4dAA39OJtjHh0e+f0nbrNKuzDXaqcFHD0pkJJGTUOvRIGvatF5IkqPoyj1mTxMBJzSzNZgq7AlKPeA52MaG5100Wu8xNlYt2QAyNUIq8FSw06SYxZMngHIOV149Hh/291jMb3SPYQLw+VhXjkQMU8L3O0WSSbtfb8d4shANv9fpSK/MZJdpVffoOL549mWcYQ62XqpJpMgc3PQVfXh00IsaDJkC4CVRagXpWWH29G9eRq/XkTdG7KG6EhuIUz8sJoO4bITabxTdaEC13mjfGklKJrBCpsSaZMoMHRZ9vmMD5TORjMl4X60aHgWwUxJLhFq9UIoxKRpTdPyODpWB2tYUZPmQJIPHHAELh1/rlJ8R+/j442/FF19+ITNA9rWriwtNFK1dp8EoRYVoRBnk0nSaomzXfseDkrLg5xcjOrv1Y0TIZ6P4577RAEqbnTT0JErAIso6eN6fkhtSgo+bCceO0jzwnMrkDilC8gwRQy054LMH7Fjv8trgMSyIGdAfXCdqNcA7GnrYCitJzQSOyWyvrnvGuQEowD7KtYZpB6sOAFBgQJr48ow5dtfgN2ta+zGTZPkJ0FgtU2wmn2Gj51KT363ZSuwlPL+ANtlgLYMk/jGm9duw0GC8/lzPA0C4qf4+Vy0n0r1IjAS+T0CbwBTvczKgRYJ4G9ELo88mBbcAAX4JJGEIbPR42k028jCzdfgnM4tIHODh03SeJlcSBoBGny98bk2cd0SJ4mM00/5ssNZJAaTF4LwvdppkBkBS2QjV60CsJUmO1ikRwGcOniuadeQ2Xqw7A0YCQqTRt9RJ+6MAAt7jLsr7XTTxbwJQ3Kw0Eeef5dxyzhwZ6UGAfTa0h+GBBCDC/YcR85ZhtBIMBMTYNPnxe4/iqxdfqbHVdUy1kK8hwwHMFy2J0H5MYkSzGd/55BNJar749Ncx7Bu4M5ORZAdHQYq1mWMhU10EUGeAxUAKz2+NaynJhu+lImVJzqnVdVbzvPOZYCDlKwnrDdNbrp1WXvKrgDGYU1Fu33Oq/5CycD4YFHJiyraEgXV+XpBLVnVe6XzeRzx48EgSyk+fPo0nH36omobUpNJ+K4kBAAH7MbG0s/UmqhgfIyNNdR7rgTXNtYSloPdULsfri9cCVNljHj64r1ph1L/RsEgyUs5UGawypCjGVxcX8eE3PpaHA8/l//Q//7O7Pu+uZXunK3C3cN7pst1909tX4O/+8JNbBoERVVOamViKtr4xdZJCWBPJnG4g4y83hDK8SZ4FgAgYPkn/XGUSZVMwXs/NtxtjGAscUkLqU/SRaMB2KlNh2Wy3NbnD+btZN9LNxsv3UJBLQy9DQFPaZNCU5ATKa1cjZlReqHgyNVJ2M4WNnMmZGtnVVoWNGXKWRdSqahSZxPD6FI3yOFBTAHXepkKZ6ofhEdeD76Vh5hefncOAadhN/0bXxTpqJl18/qq+H4CAgkJ1joyNHNuXqdF5wu3JjJt1OVlrKktDR2yhVYoyWBS1zs2YmQhIKvi5UByh3/n1FZVX5rugQFJI16OFWd1kKh3gajKIzWISDSYyFKxQ4aHsovneYQZX1zQG13jpzNWwW2IgPXy1ruk2NGsKAdEGyT1mWgmVWiZ9REIuBUhxUAJwtDut2O0pkCwD0YQqZW6zRgGmWF9M8KB38vlxABZ7grW7d1Y1TWa3AzCzUcyb3JRTfJcK/HSd9fsEQuBPQcIGBmowCFhDw+E0CsVajKcYpfkeoiOlDeF5mcux2WueZ4a1QnGedajS5quJcMHG/5S6gEEVhZ6mawaXVh51q5hy5BbPng2vWEeOjHTkoMdjRV1/Jr40MjAeAHw0RcPYCnPAutcj2m18GTareRwd9swg2KwVz9lqddTYVOtNFWmXxDCVKlGvFKOOwSe08u0mJvNFHJ8/iM7BUTx9+lmapBEfRoNpOYimXNK52xuC98N9zcwX3ksDmrkaIxo0ntd9TNGCtlsCdWAPEJlYLKDTRpPcUBNFI026CdTRvUzzML2yv0ij2ZEZ3XQ0ijLgCU0JcpWC4+EcHQk44ix6yZKILdsDSvDe1zLLonKVbEoSFqIfaUJ3Kde+FAc9m9zxQMu/Yg5l33scP0PPncBHjC8BO3t6/2MiTJcLy5igUTO1ApRt1gXAam+Ssd4mVvOlTDWPeu1YzKG1Y9KIjt5adYwf6zjHBwwna/mh2Ms8bJMawJYNSOfycEGLjEkazT2GbV47rMcsyRKQoDQSxwKyH7PnsYbkUk7cnjLd3aBRYAMsASYhR+C1vY8j93JeOM8julqeU2LDaOjZi2FNMWmcLOfSIhMDqfQYWUwgmdlqysZ0UearVcfYsveSQY7PhGbERIwtAZmRy+Tpt+ncAodTrr0A8BHGrG68mfhNZo4f5ZdAI57bGVIrx9xK80+zx/pBCkN0LcwTPA1SLK5NcG2AxxliyQNNir1yjo+PRRleLP3eMS/kGjkmzk0LbCIZ6qb3z/7J3kPHjAyDqEnH2ZGz7mYpn5s6F5Pu3ZIYm/WKXcD7TEwpTeYTM41rlsGFW18fmdia8ZT/TlI7pSBa8qcWXIk2BgX4R68lMAp6PFIz9Oy+pnpG0lRXUZTCpKkpPERg0ioAXMxEn4nak7kf1YpMJZ2K4M+spiqZIzvlwY2wAYIUn0yNkaAM1rXOP7Gp7B6Pr4M8ipIBo/0ZeD+wCFdJZuE0Br4vN+VvZEk2vRTbosBezHWx8W+e9FslmMwbmZin+8rX89lkWinG314gJ2IKahwZq8LCA0hd2ttJQwVNzdPQI10PmmlAOGRonJtmkFiu4aaf++9oPeoMvmaFCauYmWZq6D2rkbYUSxGzgHqFYjS7h/G1999XQ8s/w+srDx+Ac3Rbza6QoWVKWVFiFbItuCMFn68GXDCKNMPSUgQPQjhb2R8yOxRGHbVdZhnxnALGed37tTI7dLf3eWKjbHNcuJfUMABmMk5ELoRJ6b4ogEBm3JwLSCrQ/MPiwSS7jBRgGdeDYdQUZ4iEYaN7897ZeazmM71HWD/rQiE6hwexGI+ijhGv5EuLBIL6fSKdZMDw1ZdfChBjrVIHIh0SuE28ZAWWXF2yJkxN2cM7x2dxcn5fwDhDmj/4g39z1+fdtWzvdAXuFs47Xba7b3r7CvzDv//DPbFAFBKmC+7j5PRUX0L8U7NlnapjYVI0UjpcQFW90Vb196JKrjHusuM1hyGHDr84eEzDe6PfY3OGrs+mz+bM94BGU+ghFeAge/DovRiP+s7hTcaDnJWmnu+1EWeXXL4fbwNPWaC7NjQRGJKnXW8kg8R0OOI1wHRpZW2wqcQ+gTksocpbR19Q0e8pRkEsiSwzeH15mRzjEzOBKTGbfq0m2hmHGp9POj98EzCESkkO6NYoJmn+AF84KDkUpP9Mh30u0vxvFxyiJ0K3pJBTDGJVh94QQyForvy5PCSYYBrUkW9BtSxH7Ha3F8sFelCKJLM7i2VTrPk1Go3i+BD34Fn813//H8Rnv/pZXL54Fl1i2WbopRuSF6x2GJKRd16LIdq+FtfFelO5Q6coKii9fA3/hv4tFkIJEAAqIyaDOCq7AaYQ0mQOLwuMM6t2E9c0JMWl5fxiGAaaar0FEFDkUVjNaSqLVRU+ZBkfHOBbYVYF91AFo/Sn2TGbJsYGkUwCYGeY5erpN+yP9QpwqhmrDWALL4PTtgtPrjemR+ihWYs4qFPH8F5lsgbTI+WbQ/nmPdMUdzptaQ4FktyaWEHvrDgjHWBNE0V8GGp6DYAdij6kDJ4KO/6q3mrLaI1n+PLiwpnpsCrShJx7RULGdDIy7X5FVBQRjAtRmbl/nU7PGn+o48t1jGEOYVRYJHLJYF9/MIhtsRRnDx4LLHj+4rmKuW4bejRa/lbCLTw5BICzdnWpBgnDPQo43wMbZMnQCiABYzw+SwMjPcCQWcyY6O0xQIMF4UZRDRjXo9GJF88+i8V0EN2u1y+yh3YLGn3EGvYBHgzQ+Wuko8xSYZziv5bLGA4HuneYSi2Xs8C/DRYEABuAAgU3TABYFePJ3MXmahWnpx3LdyplSVEoEJED4BmAiaOaUprk5Tqmy3X0js7j7PxB/OLn/15mbZJgoSGu1AS40GywDJiiSe5QKMVh9yCGN1diEKyXozg+7mp/Xa3mmvLTMXJNbZDFc1yNdvcoxuOxcsOvLq+8N2vPCevrizYUxeOFBAKeOSQ4It2L8cTEk30BwLWi6RZNiGn3m2jWncxC0y6DtBQ/y7WBXQTTot8fCqgAIGRKjvwG4KrT7gpgYaJOVKgcviUr2ei501kQIYMuXOfZN9WQN1va96Y0i2XAHSi8yGlMeeZzcJ884TaLjD0Vzw+mjxTkXXTDNBIAu8l0jTW43KP1hjFgU1vWDUDGfDoTHZh7yhnCG9uIkt8QgCCGCewU2HIp8o+frfVZx+Gd5gwKQSnOzs/UFPOsk4RRrTYUkppS4gAAIABJREFUE8ka0D6+M2OG586gRNL381qcgzCTikXJS3Su4WXDvlq1TEDUcUmkLLESDTzdczEKUrSbAIes/df02dKq/Cv/3jRy2Bme0mpanBpcXov1Y+aYfXp0XdnxmYgnUJr/UGJCSioQCMX+jl4bU+NkEqh0Iw4ixSy6gdRr0dhzjpTtG8N75T0hR5KDPXsHIGsaDGAUh7xRkEHyC3BzyjaYzkRZ+EjsoP2ANcW6o7m0vQ+fxecD//PUOv23zYr07syQSs1u8k7g0/Fa1s4TSYvZsusjfx4nLvB1kinQpHJdiddkbSFLwhi1ip8CAT2VWM1tKgljUQwfMd7MIuOVkF6JAUTsb5Jcqj7w5EQAgXw0ANKTp8qEr0OWAwsDkF1NOjGTNovVxJ/nCKPe7mF8+6OP4tNf/TKWSJvE5rLEgPsnNidDFmR/gLxpKck/ipFDAkzyZ681beArQBwjXEmydmJNCXwpFBU9yx1i78UImuvH+gcM4P7zbALownLd7AAgzZDLoHn2HwAMdAqUjXvXOyRdDT2/WeLCOUJqyr3z+/I9IR1rgZeKgGvMH1dKS6kidagiJ1xEs9sV46k/HUe9WI5H9+/Hq1evJGFk6KHI4lJR/jr4N8irhShtpWV57SgViuEY8iYxNsrx7Nmz+OCDD+Lxo4eSMnAm/eqXP48//LNP7/q8u5btna7A3cJ5p8t2901vX4G/85tf3+dDhU2VxpYCXpR0tNPpUMqTVnSazgEPUe9VkCXNomiDORM30ccoMDmwHCdmYyoV8jLu2YhSSuPCQTgcDNV8M4WaTGeibTY6HWnS0U774DeiLkdjGsBuN6UrOIqJgwnTOU0v5XTtA4aJMw+MG0wy7zEU9LRF7sO8JlnRSaMuQnwy3OMQFI2Q+K9OT40RVFUOOUUc7sOUUE0cYEvQVGDytdR7o4lX854YEAJEFEeXPB1S8ZWNucRiSMUZP1PRjjMfKp7OO1OZApm/o3kUXbKYJyV4CdStzwYE4VCX2+5KjcN0NI/tmoLA7AHqOyjgvC6FTe/gSHS673zyXUUZ/uWf/UmUd6s4ajfi6vJ1VButWDLtXayj1e6Y3or+E7c0TanNtmDNULiY9msvBU0SSvqdzNIAhgAD7DNg5oGlILjGEwU0vwVYuEeK9FJmNsWfaYoUjXgQMI2jsFosYC40ND0m4QAGAU2VCok00bC5lHWw0svDPJG+Mxtz8TYo0O2AzVR2PufrUaobLKOxYMIHvZSIQxYY+mkMlOxzYOkLjbIaE7FmHBvI2oRB4OI6aVbt8CSvCD6HQLCU0sFr6L0rogyqrItkKOcqdLNUJvlzUHjyHtDyK4YOXwb5c/CZytHpNNW0e6Lu7HpejyaG+0FcIlp+Xd9iQUaU/MJsr0BDWq7FdGntNCCJNdGa59m5O03jKABtZuUYNZoDfq4LV0/huSS1miP4FH8qJggTeLM+qJi3WzTxDTVJfE1U6nF4+iDm40HMJ0O9JqwcZs+tdlcO0fPJOBaTkdY8zwt7Gc8TpoR23vc1BaACaGQNjacDG2dJFgQbqKj3yfVj4gsNVFPgimVI0tOWzQaZERtqF4Hodg+su96HAILReJGo/fgF8B52AgcwhSQC8Zvf/Ch+/ekvVAifnZ1rfz06OBTjAIlPuciaJ51gjuWc1j/vBZ4ykYlIwDADLVdaMZlNbLYpcKOu9cIEu1SuiWFxfXMj1lS73XNRX6CxMSiAGd9stjI9Hud+UWiZjpMWUYx2yyZfioRLjDJPcSuxA0Qh0iwBRUwC8euAkXJ93RdDxUBBR5Tby9ev9Hw0O00ZF8ooslqL169f6QxSfOh6ZQaaIvAK2pu4sAJJ5ZJPzCJriibfzwzNxQHyIMlntjGbTFSIC7DtdHUmKMISEEmsGOuGtYZ3e0lXeIYFGCTNs5qq3VaNEE2up9meVAs4T9N0QF+aP0/EMVurihHDmuOKAhAoh4B7l0Bs3ifNRUNA08rriwlj2qsmk2mU66wVy4ccn2vJkZ59JCBy6DdoIbZbAqE8WPeZ6/foNStzu1uKv8FngVqJSWd2QAJMAa9ynF/W5mn6bqYUz5G8dmAq4K2TJsj6c7HZsNwhTQCpF80oTD0PG8SS43Mmvb6bcx2AYsTwLLnv9N4NYGmPHnuEOJqRmgHflGSemKfZ2UdBX/8fgwDer3yfuDd58p+BC8kd0vV5mxmgXc7KPIMNaaLNWe7IVU/NqSUU6crnycC0qP3JY4G90OEeMikkUhjGE74mrEmMOxm4sycrOprPKHadmWQ6p6ip0sSfNe/kGntG2BfJUpnMjsMXZ7a2hw1/p+cqGUSqsWVNpJpkT0Mcxbh3ehY3lxei2C/nAFT27REALvf+cuwT+y9LRpREISbT9tZsV9ekaFYZQwalvSTj2K9/+I14/vy5nluAC94zjAcaduj6gIQ6U0ji6R3Eq1cvDd6U8ChoSi6IZATgnAEF+zk1V04UgDlQrOA3Y0CdoRc/i/0JwOGTT74bv/zFL5WShGcS8g7AHqVbUBfggTCZmuG428YAALNeU/Rht9ORtJTVDxDA3sFeAmCgc577K0BmIfaBjRQxvfYQib1ee5k8qo6juF3FqN+PVrulgdHv/euf3/V5dy3bO12Bu4XzTpft7pvevgLf/dajvfKrmYqdnUmL7CLaU3Hr8GAHoK8yLV1aNw6ehKgbIXY+crmaprGJEidXf5qTVGjmSbGmC7GJk6NjFV00fkTOUBhQVNI4UlgxUURraip01jDa4IbiDxRdgIG0pis3TND1mk1NnjgIaKStsScuic8TirNhqioKn3Sna0fPiSbvg54GS1o32AR7gxFklpN5/uI5k1Oyt33g+8C2x7I0gmIN2MVYRRyO4MqBr2jKwnTOrvRLTWC5PornSoWfDB/FZTetEp8HpgUcaNwTmhm5UUu24UkBh5To7rNZdEHfk5cCjTATby6Cmp3lWgCAGAgYQBbdLKuYwMQJCrMmINX4B//Nfxv/5o/+MG5efB4PTw8VxQTtc48Z3HJzWwRp+sDUQEUHbtlOlpAmV7FfaAA3mnyuFenmmDUmitZnAoRQ2DpScY7rcrMhIKbXPUhNt03gFCvGZAswCEM1DUycIlFgrWz2cXp2P+YTjB8L0WpyjWDBFNWkS3LC+0NrmSdAyZVZNFyoysppx6DRWecU9dsdDRBRlulnKT7OrAgaTsAuJopmglDIW4fIr//Y1CtPOt+4PXuCldIpuOnuPKJRAyRBj2zPicx88PPnalXXdrOzgR3TnEbDf17w9ys1gClUKkQoWGDG0JQgo9C6W5n2rjUkyrX1pTA8SD5AmkChuo1SbIuVmK22MZxMBARYRuRryvrMbti8vuL8AJQUgcX9R/Nu1gLgE9N5cuAfPXxfjSEQX+zRhcI8wHyNxiDrqssqqvCakDVmqR61clF6c5rARqutBhW9+YP75zG4utB7l+9BMlGjmeZ+0bXY+JFmy4ZfeETMSEuR74V9JPhM+DpApceFn6XAc7hZjPSsObkBQ0drxpls5XQDpVeslrHZU8wysSzHcj5T0UlBiJyic3gcs/kyjg6P4sWrrwQ2UPRT5AKOLOaTWEzxa+hGvYarN6aKSA32cXryKMrFeownfWw+YjJdxWKxi2anrf/GQ4QYTjxOjo5OBMDQjDl+D1CsLhO/zW4hg0MMJ0WLV8qD5Tie2pb1XMOyIE2GZ6jb7enaOCEC5kZVoNJoPJHchf2XRvr15VXUm13mscpLpylhb79/757WAF4MNMbsy0z9j49PBCbAXskyrZt+X6ACoAU/d6Q1UNAEDgCB+5enpWjrJUHiNXdIpqqi7yJtoLFy8V7XcyKgDT8BWCuK+oXRZKd9pqRiO8HyIC4OQzGkF9aymHEgBpNTRAwVGJBd7Qk1ReJTV4Sl2GMJtLEPAHTyjt4HDS7NDS7zrFMaNZ5fNQ2A8QIztlEC6MuMoAQGWDphrwnuj/das8o4Xzk/eB2Z2UlG8oYFmNlouRbgvy0FtDQg/+IZzI20ZHrs7ZK0kf7BWecGlKZQ6R6J+SfcSdnzlpPI7JcmkXqA95nAZJ3FyQ1fEcsAybnZVxNKw2i9vansfi1P+z3x1kQ9aQMzKwJwTABF8sPhM8iHYLuOdoMG2WC2UkfkrcT5nc1/zTwws8l+QllmkWVfmdFnhoAEepIt+v2bXSCGXEqJ4H0bEMEHiGa3QtKkzugSf4Y+nm2/UhBgBYxjQz4AVid08P2KQ05R1DzPDAeEayUZB2vIjMyZ9hD7PuH6b0CAkGOGF2J8igHgr+d9KLkqAV0b7nEBz6DjKNBYMzW/vryNgM1gjKI3kywjy1l4r0hiBJqk6EZ+3iYAtZzmZCmJjUi//4Pfir/5678RW4m1a68me7m8YT8QX9rU+fLy5XPdb84tmRjudkoWUaxhBRZpJ10DDA91osgUlPVJTYjH0tXVpa7j9dV1fPzxtwVQjEcT1XjURZyleFJ0Wu1YwhSLQowGA50jc2rR3TY63Z4GNlwDnj1immH8cAYAMouBgIlymXSuqb6X+84Zwhpgrd47P9d+5TMUds3ajNX9PpqNZvwv/9cf3/V5dy3bO12Bu4XzTpft7pvevgLf+ejBnmkNjRsULOipSAwooDAg63Q70kDSCEgnrMPPE89aNriRxs+6PGhb5aoptGr8KlVREikglG9N3Fe5os19Mu1rM3VBhvHXXNNERV9pgmAKIJs2BaTpjl72Omil7fOEi/fG5KJS92tjssjX0CyryU7aduk20+QICmO1bPkAjRBFphxlUyFm9N1ggpIcFH+1lqENzvvKoOaQTmwJnHaJLuIA5L3NoZwlml/WyFHU0BSjvW2g299uk5/CTgWxta2p4edQFT3Sk5ZbDSRGRlAUoZ4jy4A2CDsixQNy6NaSMSHfxz0RJRJqIE0mFMA1Ew+DL9xLijaOUq4dZmtcr+F0Fh/91m/H2dFh/Om/+r/j/kE7RtcXorKjLyYVAOM1eUuk6Q3AQm4axUwRk4NmHH0lyDmTDaIIOUyJkvLX8Dk07dI1p3hZUE6oIDo7PY9hfyCAxzRDAwUUexQMMjdEK1tOlE4ytMvWCdPwdtp1eUlAlda0jcI20SlvCyIBM1l3TFHIBISGmaaJ680UDhYGIyAaPpuh8X5Zl2KQqID1JIHqUpRzTLLStfHPdAEpEyPRf2EDGBwQ3Z5WChO4ogsS4uB0bfQiTsOgKclgjoraUsn3ZLGKq+trN1bQp2GYlHGlr6sYlVlUkTi1lhoSsQakX11HU8ZKgCtLFeWYzUEBRaqymIw1KWk027HAXG1D/GZBwJ8moikBguKUdbRm0kkzRgOE7wI9fxmGBkCUM8qZDPFZkIMwyYYlgHFhYc/zRGwfRbELWxmXlaoCGqbTsYAo4CHeC4V1F1nDNqLV7sk7gUbw0aP78fKrz2O/WdpAi6miUi48AZOsJ+mLubTsL7BcYCEwFVN6AD9nsTSwgvFlA4nDTlTm7XQk5lMGdpCOoA23uZ21rhiRIZNarNk3aWwqsaYxXaE1t3v7CrO+khuj+XIaLdIlKpaDzKYG0hZIe2QeCP18E8fHaGYxsmOv8jrdl5DXtGM43ERDU35o8I5czVNeuiUkAeycNB1Mt/X8FfyZkAEBEtDYsj7xFoE1cNCDJbTU1G+94dnEG6GVIh1TvCv+DGmKincMn7PX6cWLly9jsUbSAOurEAdHJ3Hx+kJgw/m9s/jy6WeSr7DGAWJo6mBmjScABG2BeLCIMHPdrlj/u7gZ9qN70FV8IHtsPgvWi5VANbGs+JSkFHTackCnCafxlrY5xeKyf28BTNL3KM5PhrXQtwGDtrGYzvTekK7hRs79KOGHkQACDPOQEanohzWDbABvBE3FiY9tqEnluQI+BnTiOhODhlcG01GaBwFXMOo67ZhP7IoOgOWGcx9zpHtvAQQs6CwjYN9RpF8y7M2JAm4qnRpkU7tkaKjGzVPzzP5jTxK4kNIpsu7egKSZbvl1LOfw1+fJO6As/j+K4UM2kSb2vGcZU7KzyXR3q/2L32syLymD/63GNw0mYGHouUxmkNkg0Gy0lCDgnfX2c7khNbtR+7VkYKQ7AIIDVrCXbFS3cNYbXMF0UPk7CQg2c1DnNT9Gz7T9CiRV2PjMzbGuXnsRu5IN5yxJSKkPYlsIAhHAzNeaoYYXEIwbFTKkLcdeJrSFKFdLYpDJSjDdIz4EdZSAJsyMKx5sZPYj5whsTkAwljBrVdPxWk0AAuaDatABQhukiLCWLDcRwJnMkbkvubZC0tJod27BQcQWcyJaE0AvE8xkQAkNn9dnEGNgCGZDPfsJGkCRbslJGwJL9jtJuS4uruK9996Tz5NibrtdeRVdXV4IAGQt03QjmVMc9HgsgN/3LZmvEg/M9VF9yeQ/SW0Sw4hnk4/GcARwAOkpAAHSIe7l937z+/HrX32qvRFAcTweat8+OjqSzGHBtSQhCF+A6SSWpD112vp75BWcFTzD2WvDww8nnog1G5jYYly7j5oSiCw1GA5G+t57Z6cy3tR+Qz1ApG+xGMcnJ/FP/vc/uOvz7lq2d7oCdwvnnS7b3Te9fQW+9+339jRqj5880QQf5BQENhtb0cQyMSIyiqL2dkrIIZk0jBz6NFE08wANTCBFoxK13rFjNC/yJUCjJ51+JW6uX1m7W67G6clZzCe4VpMHvtHERhnrySk3T+Tf5OqaWqiCIU3dOdg5WNGOssHyGfil/Omky8uU7vlmpdgqxQIJDjc9WpMFucqbQcAhhOUOMWliAyRqPAf04cFhbFZbHdpoTpnEA7Hbb6Esyhq+AxwUoPae7IaSIphaSVOuCYaLE/5ezAr5FbjwVaEmSqg9HrJPBD8rUx+F0isr2NMkAScqCABpkHYwtV0FhoJMlUydTiOSdA0oBDnUmLa7dynEeLGMef0kfvj978f49bMYvf5CfgTo46azeRwcnaoI5vpzz9zIWmtKfUdDIemDoiutyaSxpmAAIFDeddLEHh0f32r4yITn/eBzMBmNb6fSft803kx2peZ086sml9jFRN+r1GI2M5WS05hpebNFIgdTLxfWgFKAYKxdGjK9X5ld2vipVMI4Ceq1pzEUizYnrESlVheNeDqfpsLZk388D2QeqQKhIGqhfDOyCVeKYVRhJ+kB+uI39Nas4USbynOHXIEGm2ZaRbaKdNNO83VTFjvT7zpTsW0Mx2M3QClSFABIpojlkgpruaXLvT/i5PQ4JuNRDG4uA7doS2mWuh48exjV8UzMxkOxIzS9q7djX23EVX8UzUY3hoO+p4kbpjdlsyjWq1jMJs4dR4sOMBMkblDkAuRhhmX9KVObo6PTGI9nZkxUuG5M00gp8US0XKTxaESz1Y3BqC+pDCU9z+R6vlSzFlsajGbUW61otJryMBgPLmM+H8Vui68CwB0glKNAAaoMDGxTmkEphqOxgBSKbYpS1iDFInRQme0hiSiVYzQdRztN7bhP7HM3N9fRqGIGZtkV+9J8OYpKoxbFcl3mlgfdQ2lRMfxiDeOzwtQd4IMmmAkSUgEYErBraOIxC0X+s99ibFWR5KVS4VnaRLnQit2mIgbAeHYd9cZRTCZ7gaSzRT+aors6bpH7hE8EzR3Pa25aoOcvqKAFcvKel2qwuD+kQDRrpWi3aIgAwRax2zectMG10NSUBhsgRCiOgYbVOkpICZo08OtY7YiJhJnAVG0rEzPW6NnZaVxfvYqCpE8tMcdosOtNM0EAH7nu7DEU2vPxQhNHqPbVRjWaLSb0MDYwhVwrZpLnHYBOTDDYUC2MO60LNrPDRmOwQXjelpwxaYrKzsTzxn7CkdASgLuJXq8b7z1+HD/793/tCS6eNXnfg6EGgKimyEZwc8CUFKvJ53SDicElIAVpIisZX0KxxiANcIkNBi8L1gWeAllvLQ+WArGySDfM6ChjdCdJgM8+NXlJHpBlgfy9Xe5tpphlB3xontcMjJqFYGNHfimaU5p/mAdmSTjBwHuOqU1v/HAMWnsaCijCkEHAW4o4xIxQZoIMF5AXcC9S+HGuQ2iU/X4thUibm5MYuJbp58LS4Fpo/eCmn0xCFe0rg0VfKzMdrfl3/C8AieVtMvFd29shGwemw8pxrAIfPOmX7E3Tfu8VknFgSJj9BBKDQtK40kYmuWJYYLwothavky0l7GWg6yxnPdgFsA+dYrHGqZ97W0vsDBlwGlDi/tJw54GH7hkSPsVl2h/i7PhYYEp/cKNzjx9DTcZ+vJwDdPu6tbpd1Vb2LDDzEoaQTKZTNLXucrUah8fHYmbx503JAPdiI2WvnzwsMmARAiIkoRNjJNVVyX+B14R+z2sgmWGd0WCz79nrxZ/l/N493Ue8kKhnlAqUwDi+h0ZbKSvE8S7nYjOSJHDQ6en60WjrPiaTS/tibaIsNk8zDg6oXSYCSSQPK5bi4cOH8eWXX8Wjh+/FfreJL59+qvdQbdQUwxxIKTBtBISZTcXwODw7k4k2fiZ8D/UMvjUCuSPEPOj2egLMiQaGhSqQrgo7wOyt+Wyp/eT0+EieLJyfS0WKV+Lw8Eiv9c9//G/v+rw3u8Ld7/4zrsDdwvnPuFh3X/qfvgI/+O6Hguo//ta34/OnnzsGLk1FFRGkGDj0aabJ5ylCLhXAzzmcpUXmMGbOSiOYaPZMN62rtJs1BZGbXzR1joXj18nhiaY8o+FIGy9FCg2+khDQa1NMY+6ihg8qPKYwTDttNien7LInKdZnomOzlwKaWJB7DlsKeqZONJQ0CdA4nXLAIZecf4nZk07O8VnbEq7QOJxDG63KK+HRg4d6TZgEsxnxceWoNauxxvQqxTaKmi4aoZHz2+IrHfjUIi6moKxCH4f+B6MhRN1Vc52KNgAJUwKZjjOl9OeWckA6biYfztam+KEopfDkM3W7HU0dcPCW9lCOzW+0lHw9FHLeqBo3snwx+GFKW+pEo1qJb334fnz+67+J7XIe3/r4o/h3P/1p1OstaccpQEgmkC+AwAk3OJqoyf2a4hiJCiZW6EjtmExWPGaNXFuKawpI3oNjJjdRbvecOa71k4q9RJUFDBLwQhTnbKqpNPrNXIThSix65dZGhnz+cs3TLT66JoCpmaC40TQJuqzuw17RUXwhEgOmfPwZa50GyIpWWDEUpNYDy3uCe8xkSDGTppn63iA8ceSbosBSMcTfS36hiQH6T+LgYMnQLGBEBvXQ8h4BPVCHk5mWtfsYV7mQ5zVoBij+VKClZ4aG0/IbKP4pikwaZ8AcGCO1GFy/lkEWDaiiGOVazqSsFbPJNAb9YRwfn8ZyvY3D03uxK1fi8rqvAphsbN4H64dilJp9Oh6ZTpu2HOimY6Ke2r344MNvxouXr2ToCOXYkiXYFFUBkbPhldgDvBcAAp4dpmCisScGj/wEAGOUK46eG6YBU6yKqK0nTGRWyG+KMRxcx2RsJg9Taz4zewtFJtNpwEsaACb2TJqzuzoMEn4mhV9+Bk0PNuhVK3lfFCVbVGibpgnQS0ATAACTcPH9C/aboHnFH4TGdjAaqBBFumF6LgwbNNwrAReNekcNBJP8ahXfg0I0a9WoVGiGFjIbrVVbyhGvN2vx7NkLmXNudquo181+ylp0okJ3GItKEgXllb3ACTT7Eikg/gywsCTdqSMzA/hZiVHEno5R2iI58ztCUaiqPAuq1baKXtgM03k/DpqN2CxJTqnFel+O/nAWtUY3BoOR1qFMzTQRR/qF0zrJDFuZhmlaDHjGRHCHpAMtN3chec9oP5mrgWTiaJo56QE2O9VkUSwrx2rqvEiUap0bAp7RKBe059BYZLyUpkQT4bfSemjg2Bfm0vq7weXv8/OpBn5p1gzgnn0AYJu5YYVWzHtBbiKvk/TM85kARjn3mEC225gxks9ejsl4miQCSA5gQ9HQoW7A28ApPNwvgYXE+SWjSsnsEpPAKUOJSi8Wl7PlaUKUrpGezyxVEJ0doCixA5TyoUS75EcgyQJsAn+jfAVSo82fSeudJHVKAEjsAzXXMs3jrDMYLiBZkioDs2//4+voiEXWqFgFLDS8FPiLlLphA9YEYIg2YINKpdHY6sXxyfwd5oN2H4oCOnzAeqRk2Yvg1vsmMwhI8MipQgAEpWDkL6/CVPzwvAro5YxQ/C7Pb1W+ILoPSXIgz4kE2FIrvaG9836dKMT0nim51g0yDAYVewPiXK0cCaghjBKm7GHBTAKjUsx40ecP+gM13NQ+kk2kAYr8jQAiBDx4XQA2cW3FMHqLick+x/nXaLcdv7tax0GvJ4bAbDrRHoYcEENhseBw6U9yQqVcSXKZYlA13LBko0qMdLMds+UyWp2Oo12XC6U7yfgR2n6nq2ZZjMhbwCd7ZMAESRHKPPMJHOP6wZpjT+EXz6V8r5RSRROOqS/RyU3Fcc+XAP4wT8oCKE7P7wkQxyPl8uJKTFYB1MTOAraQVCTQx/4JpJIMJ+PYyNcGgKUk8J4Bl5k9rhl6RwcCxXm+s5+NmSBms11dXOr86nXaAomoSYrVUizWmKp29L7/6b/8s7s+7655e6crcLdw3umy3X3T21fgk994ovP+448+jqdPn1onTyQObq5lTAHJsbaW0Q60xMsxNTBlDm1uPjN12ENTTI2Q9anW87P58oM4TImzoumnOeTkoDjUFHq1kulfv9+PBw8eyBGehIWTsxNp+436mqaXIxRzsoIKBSiGmKwlWrfYCDLFacl93Y7eLtxw7i4E9P5JtJvosEk8GGlKgM6VP0dXxuQ/KhRjxIqtk9Z/rwx3acPTQa1CrLwXQJAj6XSdU2MjJ3oioCQhcN6zzfkS7T1FPuapj+iSaubtH6AiToZT9liA9snvbV7nSVKj1dU1kgdC2a66/B3FEHTy169fmxKP5lKu+WnSDx2OiWFqPmGG6OeoWLFJIg3Dgwf34sVXT1XIfv7pp3F0eKzPQUFar8EuoWDNRkxojpkuUkR5sq8JqYDofNscAAAgAElEQVQjouUWauYwf6MBUDQgxTHfs17qs280cfbUBcAgazs1HUQOUKvJPGlHMgDme5qEOEqQGDRRyz0Q0jSygLFbKkhldqnG0jpBrVPdq5IiswTNpOvuxABPGrP3RS6uRSqVDDUzOgy00AS4+PTkSktBF9iTP/koiBZsOiy0bpk6wmqAZp/YBnnaJwlCKqQ1NVLUnNkiFCee/niNMSGhUK8ANhVgPqyT+ZO1rKYbcx8iWo2qptP77SI2uPjTvGI8ueHZxo6RCWg9BuNpFMq1aHZ7cTMcanIDCALVnKvK9ArjOdgDuSmhYYCFACNkPBlFrXUQx2fvxctXF9a0XlzyaMX5+bGbotkkChuM2BxBJbq2Yrqat8UuII6AkOUmMImXQZ+cyukI8JhYxaPHT6TlrzWq8eLVsxgPxqK7q9hVagOGgc2oULwBXJXK0Wx3Yr8jOYI4S7NEMAGkSMt7SwHzyORLMhgRTeiClD2NRgmaLOuAaTj3vVxuxnxO9N1WoKhjGFsGnhr1GE1GakJEY53RUOyiXoO9wTXcRavRi0cPnsTnT38d6w2U4UJ0ajU1i7uwVp09DelCr3ek5xvGyH7PtKogSvzDR481QesPxrGTjMOAyIp7XeEZgt0DYOd7RRFNUU0RDYDKxKxSakS3exQXF6/j6PggJhPLOKpNIuq2MR7OsYaMbvcwisVVzBcXcdBuxsXL11FvHca+XI/Zah/t9lG8fHmRUi+g0o9FhwakYf8iVnUxQw6w0PU0uOjkGIC5GYAZ+9I+Yrte6Gzi/dL8MJUHiEH6xLkF0EOrj/4XRkiOfcWlfEmzSrPJ98NE2m/VbCwTc8B7rSPuKOCRCbFOlon5A6U6S9Y44+Shs1nHem+aOKCDDXytfzZTKmnQachkEGiDxXavLWkFzZfkUqxF3QOkODsBftCQWXua0oqKzFKH3ebxNLsLrCCef/a+ao6W26VrlRJvouzGRIyLHd/vSiDr+Q3+J8kZ3gp8fsCiNEGXmWJ6HmTqKKlGmvoLePAEnvXFs2b/AjfpaTu9ZcW5LkjJQQIMso1AikxkhQN+SPYEO4Whgw1jJR9IBpHsPQKPBa/Zf4G1yZqXAW2e2ku+xX3dR4FnCY34kvM8xTlT74hJYfacXnOP8zx7IOcKgKEbalvSkETA+7IbPyE5Bt9skGz5BICCgQv2Jq6NooBT6kV+b5amYCQMQMB9NIulWnY9kz0IuIaScSKLVAqQWWibDeyjWXRaPe3X1GRZbmL2Ac91XezQLRYaAlWcegEjwhN6J0NZnoKJc1mSEaeFIAPD02infR49l7x58IcABF1MBWIIsGKAk14v136CZfb7qAOit7pilPE5egcdPZ/I3WY4/SefHcwakZZltkr2STBzw0wW1jE1KpdXn7HOHtXTvWfPAnARo5TnmiEDyUG1mkBszsjsH8OfV6p1DaWubwZxdT2Mk5N7UVjPY9K/iB6JRMj9xhNR/2HXPrj/IK6vL+N6PIqDw8OolApRw4+FCOQl+09FLINKoxKlKh5Wm6iW69rXuF+sLZ5BWF0HnY6AHfxiuM7VViMmROZWa9FpteJ//f0/uevz7lq2d7oCdwvnnS7b3Te9fQW+972v7zkYiFj58hmZrTYzevtw5c8ohLIjPxscCDWF1HTONP5NUbBjyqKoOJvN0cib3lhRAXR9fZWK57Icbt3s29UbnSnFO4cSGbBMxmii+sNBlCqmz9P8o0NTCkIydFKUTXKW5pS2g6+j9GTgRExXtRpPnrwfl5fXcXV9Jep4s9WwgWEqTzTJxH03mT3xs2gOoU3yb8cs2rjx1plZTso265rT3DAh1xTGTtlqBqqmwfq9+BCG2sv0zjRJT/rygWrTJYkZVIDTWGr+kRzwff+gjTJVxjQq6R6ZImNsld3w1yuxDaT3xEhKOfQ2ZaLAEcVS1SZmf86ZVsHH1H2HZKAeo+lKWkCalt/6rR9Eo1aJP/pXP1bRDPAADY4J4w6td8l6Wcj/KoplImX3BQpiyRhIpgAYgSWx8uFMEgLRfCDoYkdQaAIYMdhT1rSlLb7P6BytA5ULPYVm8sWgqaaIZuqkaX7JFHk5aQPkYNWeGm25WJuDqgM752uroKU0qRDzhrERa3+hyWoGxXg23khd7BKepSs5fkuvk17bFF67VqtYluTA0z/X+DYrRBNuje5KxY0LIlfx2beAolCUabEdDBDQjIglsHI6AAXJAh8A1mIyHXuTF+3X5T4hJ1ktJvHg3nnMJwPp24loQ5e9mC/VtMLEqNfbomh+8dVzmR0yXeJzAPBRiOEJAVAjB205dVsaw9dyzWReWqtGvdWN2XIbEzSdZNAPbmK/XkW319EeQFNUKdEYkEJB4+u1m6+7GjfWDSBKlGJXrMrUSbRWis4V8XvdODo69lS1XY+b/mVMhmMlAtDwwYjg+TLtmELORpsY6202OIHPLIMqk7AAQEozzbTe6QM20NrFs+evpBfP94Wmjr3E92ojUINpOwwCm6V5Aq8JKzKPJvnXMyUsQClnut/ttWRCSFIB0Y6wU3qdA62/zWYWtTr0ciLRFrEvOEHFAONWwEirCQtipn1NjWMyczNItI3pDBND547bXIvnYRtLkJaA4ZAc2LfEcxrERWpDc8S/AQ7anWY8/+qFJvyHx70Yz0YCkCYj2AzEiCHFmkW7Xo/ry+uoNXsxXWzj1dUgur0TJYyg/cXzgmdZ5oC1uuQ03CNAv+urGzWBnB1sT4dHxyrwkYXRkMjnQlKI5OVRcVwZngXIxgCvWBeeygE6ulFW3KMAwKJYBPy7ju2mJqZSfev+aMIqvbmjUeVHUSzFeLES0MA/Mu2sVMW441oTE7pcL+3Tg+Ei4CWsKFH67QWhHR12SZqcM8lnSss5gOyMvZyf3es47pGGgcQJZAd8BiabirTkc6gBhTG2sCQuReo5RYe0EoCIN1IIIuGQRdFYAWZE4Y0Rse/7G3CANZzN/gqwpNL5YamB04Okrc659ElyICV/MjWWxwbNeAZGjLf65Ep7mtIVxCCBgeUYw0xP0N7HqpSpaGJtJaO+RC/QMMKMKgwSbcLrZhLmmllbeY/V/q99eh8lZFSASGrkLa9QPB5nuUzt7LOkr1VoQlENeVZZZJYE11PnM41tsSLWj5phWB5ZlpB8B/jINuxjjZlpJ8YDUiINYdxciyUmeco6CnvMHE2xt3TC+7ZrkLT2BSisZWbKPoYpJkwHqO/yzkDCovi9bFKY2BQJoFGEaTKlZgDCe+Q54fmGDs/e4yjpqZgsvXZb59NsQrTmTnVao91MngYcpAbCMnDkI9ZnAtvNCuy8UHbMJOsWSWaZST9Tf+9Z1RqA2ps4R5Ir2PPt0JNYkyklCICHZ4w9G9NA9ixkEPaYMPsFgBzgkD0agEBnVIp0pXaVWW6zFT/7xS8EOv/wh383xtcX8frZZwIPne41j2KlqhQr5Hjs9aT4nJ6d6tnkPo36A9U+GioVIqbzSeyLPuMLyKtWS39u+VAt7a1QLmsvnCNTpe5hLRO1yv5RKMb/+eOf3PV5dy3bO12Bu4XzTpft7pvevgI/+MFHew6ox48fx2eff6bNXdTJPIVQ5m1y0NU0DzosJjFuoHCkZoPmlw4kTFg2a8VW8acceDmSEF0VxodCwlfruP/wodD0L774Qhsirw1VjGKOwgcNP6wCCt7ZfKJpfA8N2dSRgrxvTZoUZ7UTbVrO28kMjkMAHSk0Mmt6S/peJnz8XJohfBdkLJbo/RR3RNbxc8cjQIqejGk4ONudlg4qGgyMbjhoTNWzs/LKkQamEKrJtsuzNO9MnxVVBP0Vb4Dkbp/05DKkkpOy6Yn6vuRHYMaGY/Jy7CRNiqPiaCxN6Z+gEX4rukqHPYBJcuLXxElZ8WYR2C+A+1aRPhu3dBWwcu4OTZMHo4maTCh2pyen8aMf/Sh+8pN/GxdEDeHSTgRRuaiDXsUkLIAyDQjSkNKtl4V187AFnFSA4zxmlABNMBE+++xTmT3KJVyoAjNSJraebmSpgu41xUaabgBmAG3APOBzKs99u9YhLm16knHIIyJJL0yttFklP0eFrjp1T9Mo4xzZZfdvWBAABJpkqdB18gVXk0g+/y7JFGgu9by4WH5bd/o20ybTePlWikMxDZQIoMBN06ITePQmpsz0dU98XHTxfTQErQYGl0tRXXnPXFs8GWAD0aisN9Zc2vDS30tjv1pO4+H9e7FdzyUlIZOexqlYKMdoAA3dE7LTk/tx1R9Eo9WKm/4gXr1+GSdnZ752Qczn2MaY2X2amDoyq2ERBRGFzXjw6ElcD4ZKK4jdOhrlkjKm7cVgJlKlapkQxVw2eIR5wro3YMLzg98E4B33eiVGS7vVjfWCxt9U2vF0qOd1Gxvl1lOQsdbRqEqOI3kDMgXkHEziSYKwKSVgogrPjYFP6WAlQ3EyBM/GfGEAkH3rP7D3Zr+aped13/PN83TmmrqqmmxSHESKVGRJdhAjkCN5SJCLGAj8J/rGQBJDdscSoJimFJGSgVAke6yeajrz+eZ5CH5rvftUJZd1fYpodLOqzjfs/e73fZ71rCEzT1VCSR4zLxIa2mIoXFxeiBFFxCARfTzng9HATt6xU+RWfzCMGR4tSk5AgsIqyEe3vafmFOBrMLiM3W6hibYkLDkbIXL9aXQmE5IFuslQDroyeeELGbyOJsO46l/LDLFSAYTAyA8AjYcW2QBJMzaQq1Rgc5n1QONOIgRAiowC8aaZj2IyRsaSj0oDBgY+HPnYrdEHk11ejmp9p3vL78/ma4FCowkTfkC9cpyfn3uqnwr+45P72m9vrm/i3sm9uLy8ijnsrUpNKTbS8iqulRhHGGjTNMH33JiUEzxRuGc81XhciCGF1jeZnjoW0U7zyAtgErBXH7QakduQI7/Qd2ZizTqkqXf3amCWphBTVoF9mqCWlKxAxBmNO4APHgE897iPb5XKUNMeimfFiHQg9jf2Br22n/tKux1HB4fKPuf/KzFhMjVrIBcCzHudjgBtmjGeKf7edI40i2tIE2Rgjj2WZ0PUIGRteQDXBDqq8ZAxTEzmM5m4erT95lcGSGbmg6xnReUCyCSndc6kTLtuWYD9VzhbuDdZ9KRiESVbc8PoPc7RkEzoeWun13gvo+Zg/1cT/ZY8Sz4jqbH2/pVSAsT4ygACU/UFpKfoQUAxng37+2SghHV1ud1cE3DYkFnSA5+N+wPgrBjVBDxQU2i/BcTgfDNUr/XPN/IgRfSwN4MPTba9N2ffOdtzdbbABknRk9wjAaHJgNaGgd4DfLZkCUUGNLlOvJYb8AQg5/lcSE9gBNhoUgkYm61SCDgXry9ZX+uYqZlOzA0BQfxcAvTT66mh5XPgH7NcqjZkD6P+6Lbb8o0a9W+iIaPpoUAc7qPP6l2i6Pvz6X4mFmmhggdRVelRMPw2AL0wz0g2Iv1nvgzGG7kygHk55tOZ9gDkM5MRnjYMRFKihGIIi9o/OV9gTWQuGa7nNmI76LoUnT7U7nSj20GShGfWQoyoB48exw9/9OP42X/5eZxfXUal1owf/97vxXx4E/2L14rJ5ef4ee2HSFMAH3L4qhDLu42DAxhwBcck4m2SGEZKnImVU3CYyVD31EliANTAW8eSsyY19QJZGebVxNJ6AEXt+m///I5BcNexvdsVuAMI3u263f3UW1cABgFF7tOn78fHH/3WNH45/zpDm8MqizRC84/JC3+HZkm60dQUq/gC+YQNAKVWJnSOtKH4p2hG52t6qzVhZP3ef/BQ1Fg5SEdORS//4DfAa6DN9KSc5n6S8up9+Luot16Pz8lnhuZovb/9BTRBgMmg7GgbkmkKmyjfvMe3vvVt0YPZ4GXiVqkKiODPOBgFcqx5XTvW10UThjIPPd20N/kIyLk3GdYpFs/FjCY6NIIJGDAVD1NB6+A1lWEKVbXjvZz2UzNPkUWRwmvwXuhYQaIznauLME8VmFIarc5YIGsVd46xRPPv7PJKHa0wnEiJNPW9uG+zyUg/S6FmA6yligSmLLAwaFt+8P0fxrEaw4j/66/+QsaMmGtt0c5TTNMMMqEsm4LKtIrP7O9Dge4pOoVuRjOloIEVwsFOUaOpPqALfz+NnWgUaG5ZZ5YtmKkBys4kyQUKhZXp/ngpKEc86fwp7pAzAEiYyWGfALEmEkAgHwKYClsMEp2r7QYfXbibfVFdUyNvmjCFGPIHSweyCFAVzW9FXmmqnmKkfH88EfLve51Q/Bp8sLEWk4ZMH8pnQ8tIwcV0WsCFXPhNK2ZNcqkocvl7brYdpcl7LFfZdNvFpUAjPRsrZdtDQV3O0cvno93bF3OAho2GezScxMOHjyVBQvICzViTkFIx9vdcgL54/rXoyNxrx8nVbmm+lWoDn6e4/97juLy5ltRkOu5Hfr0QZZ60AwybaMAaLUeQyeCQ57hsx3RYBY4ps9klMXwLZAZLpwfwzGLoVy7VZcQF46XVbshoCs+QwaAvM9FapW6/BoGgphKLoZAm/7BroKsiiaLoVOMg9hJZ1rNYLaCCw97AVI9JZPk2scXU9vRcY8a4RMpAFN9GBogUu/gNDDDgwowwRdTRBJ1fXgtsOzk5VkwkMh9WL1Mmns35DNMuDBTrWp+44gMmSJdOmkPONPaj42Mldnz5xRdRyFUUS7jZLmPLNBQJQa2lKb48FpJ0bEraRdVML02xBdAiNatraoq5p+Ut6IQBIZmy55TYUq5C6SUxAVlaRLlCZ7UQgwAK981g5OSDNZIPjLt68frVK61dJmeKbq03VAw//+YbNft8D64tU0x5aiRvECbqAuXWAID4lniS1251tNbsswGY58hNwKR6hVSWutYG9wfJmYCr5P1yb6+LaFm0ZKaMyKow2+NZ5fVZJ4DKkrQliQ8AOBeJfUR6ZzGBMLLNZAlmsPFMVuswCzjvLI+jN3bMn0GHRrcn5sNwMFCDwLpfiw1nCRjAFmwEyXh4BkQNJyrNU2T2dHn+JJkPMas7MaloNJ0I48kz9HbaUyabMwG+OlMkd0hRgWm/EyMnAY9QwGmO7QOTsZrehjq9RwoMZ00niYLA52RUp71NTb/PeCboSkagmcULJU3wMwaB9lnkHInxwX5vVr8la/qOgDYwIkwcEP2b54h9iQEBgC7Xh/1RTXoWN6gYVaRueHoA7rkZs68BNHuDN04x8PdUqgn+DTpqEzORn92YmcOeyTN4W5OkNcG5cRstyf2W879rBUllUkSyAPkE1htQQGpUifkSKU8mKUQmV7RRcY4pO0DRWuerTFdltGsj4xqeHTTISELzee0prNez87PA1UDghqQggD1mHWYsBZ93TiiQufB2G51uV8Dmi+ffiC0o+cUSaQ2+Jjx3gFX2RVBShM4y1zTUgrw2n6/aqkex3IgFXjsMlpDPpDhpjn32yRVnX70UJ8f3RLuXpGy5jv7lle6PQFQNgDgjk8eK6imb1qqm4F4yvEkso2KZWF5A54YSfOxtsRFDB8Dw5P6DeP36NCbzeYxmZnW1ScMq5sTWkn8FHjJIVDnjYTkUijEaTCUdo54iuYT7yrmhaODpRLJNfGOQJw2mK4HrXHP7dliugl9Pp+WfQVoJ0KBhE/veZhsf/t+f3PV5dx3bO12Bu4XzTpft7ofevgI//el3dzRo3/ngO/GrX/3K2bMcsvINgFqMYdJITQgb6sHhkRBiiiaaABnJiN5oUyEaFCYemsgkN2TRqVRsraVlY9ojc7VqNe7duydX2/OLcxV9/Ax/h6Lr8PBQBeLzr7+MvR7MgYkjbtIGqyktOslCIcXk5UQVZnqqgiQZTTEphXLHhstrQ7lbYRRTcd704eFRDEcDRxAl3TmvQQGookW0eRcaFP1o3fg3NFxlyG83mmrRCAEQuNF0kQi4gkaVz85rc00pSnDGz97rzb9tlqUpUJpIy9SJSCDp51oqfp0PbDoqfzc71DOda0b9VAZ2MrMD7GCaCFDAgSktZDJllCEgE4PUkBMRyQE2HPaj0+uq+LYOsxD1WjMO9g/ihz/4Xvwf//7fSaPZ6TK9XTrVgqJHjIkUoZYmk7weTR7Xg/vOegJg4rsDAjF1YxHBTpHREUUQs3yafzUtNBkg9hTKprmquUBzmiQESjaA+ZAAAApnFc9pyjWd271c9NcEyriYSB4EAGNM+Cg4ZUbn+2cDQGfHazqXHLL5nJVyNkF7UxRl11+FedIJ213cxaVYGirsiWpKQuAEFHBTbxvh1GgLtMHEDx00JndEg0p37TXIs5UxabKmRuwR0eiLShWB/izwCVkH1EZFqGG0No/Neh4PHvIc9uPw8FgAAdf7i2dfxmTMc4DhYz2+/OJZHB4dR7vZijngWLkUR4eARbn48tln9udIUYEYgWJgSUNDogT6972j4zi7OI2jk8PoX55GnaZ7PIpqqarGHg05TRDPuIG1ojTqpoNSeKKLdnwq0zI1ChiFMWUrMFnGLK8WtUZLfgaACzTiJaZVm208/+Z59Lr7ao4mo1FqkDBfXaTJJ5KAkV6jgyQh+UhUKjRcrM2p2FGNejWmcwz2aGQBDm2g+ujxYwETRD8KqKIZJHtcBnqwFJgOWe7D2mIP4d4Sn3hx0xfw+uTJk9gCqI7H8fjxe3H26qUmifV6RckQNLFMsbjUsD5Yy9VqXRNhJDvf+vYHcf/hg/iP/+HPI7cuRqNZE811zmePiHZ7P5YCCMr63vJVqSB7wN1/ZvApCqLUkkBQLFQSwDhXfGIuh0xjHav1LlabRTQ7Na3Ni/NBlCsAwLnIFdZRhylx05eshHt/enoZ7d6BWBSnp68FyLKfdXvdGI4nYp4BErI+kYgMR0NTcVerWKzXklN4/10KcAZMBcyA2SDANtHi+TfPBc8B+02jCrsE1otj1GBDwUjgOnKvaQIACGTOyPPGPkTTLO+Dus65IWu0WpO3APdc4GPS3gM6aVK9xq/Gk9D1isl2QfIBeeqJ3Z4XA8BSsZ3Aa6a0RcAzgEaZ6Lr54dwCvCNyTQCJQAFP3ZGsINUDHJWJLywyGn0MddP93CnlxZNo2kvtDcjaZBjDNV1GfpfT6xgsdbPkpsueAgZ0ZQ0oZpjBLPZhG0Jm7KZMdiDguQbg4/fWh1Xcn7XtGUAgBkY+xLZQ8oQSO5weZLA2+9wGG7bpWbGkwkxGGRNrmm+AAA34msSBUkWMP94D1h91CgyoDGR23cNeYf8XGcpuAZHqlpSk6FwBIQJobPDK/lKr0Rz6Gss3qdrUM7Dg9VN1QNMN2O50JRRt0P8tDxM7hE1Bsjnxxcxiw/eGcxjZBgy4VNOwx0+oEYRdJOAp3VNJ7AD910tJpAC8MhZCBi6s5gtN+PFc4R7u7+3FcDyOCUkhrAUZ9wISVQzgq1xKn5uhAPdbcY5mE5Di8ezZ55aZStpntgr3oVpNQxeZC2O0TKQwUhsiby154bocHh/HYDKL64GTiTAXpvZQvVCqRLnWVgzjzeg69npECDqhACDl5upSTEFJo3SNV2K+UdddX98I8AB8tQcE+5YHB5LLEjMoZmlJoAZnBucFUoRWpyu2Ej/HpJ/o66v+ZTw4OojjffwF8mJ4TTGyxugVg9oSnkHlOHt1YRAKOVu7Ho1WW889n1MRxaV8NCsl7buXo5lYk7rueHsVCkpxePn8G+eC7GAe1aLVqAtwGQ0GUcoX4sO//fSuz7tr2d7pCtwtnHe6bHc/9PYV+Md//OMdBdb3v/+D+Mu//AsVYByycvpWPJ81/zS0HIxo2tj0aXgp2pR5LB+evJp9PAbanbYoXBRYsAE++u1v1Rhn1DhqD6hrFGvE2rCQT8/OxCygKFEcoJrpRjx98jR+8bd/7elz0shT1GRNRGZwyCHD4YReFY0zjaYmC5k2Wy71noD40MgJJOBAxTmXJqc/GJielxpUOc7zd9O0Ufu4NNbW6GexgiV0s9eXUWU6iV5XRdabxzMzawRd5rXlip80+TKmyuiGGPYkL4XMXMj0dXngJxNBfwo1zmk6rGJExZvTJLKpqIz10OHKUZsmKGkDpbOEWghdlsKA4gzKG0cV04uqaLB5qq+ke+T+MlUmu/jp02/F+fnruLo6k6EezusUnOgwpbVUJw1tH8Tfekq+L1MG/j1PZmMUGnLVXsw1MeGauVkzE6FedCPFGqRQ1zXQPUxTfOj2HusYvGgQyTkT/ZdGDsBAPgvpnuWgLRJJJqaL6bkCCFJCAn4Mmnrw91N0Vqa55SNlpl7OuU5FZN6UVFH/KZzULJiOyq3L6LKZMaVcthMr4nYimRgRMptMKQsu/jHLc1HCheL/ZwAK1GVZoOXtFs11kdt7mtapeFNRaqkKDT2mkBt08AKGAHM2ku+QQPHo0QNNV7jeNE6DIfFWFMQ4S3fUuCEbIu6Kgk96f9hE85lj5ZicazKFK39VpqBQx/tMywtMslfx6MnT+Iff/EMcnxzGZjmNPF4RO8wlK9Gst2MyXcRwPEgGjo4BBSTg+upawIBhes76YcKr6Sf7VEkMJZpZmC5o6on6e/z++3F9cyUtLfGUn3/2mdZls9nxutdkdCYqesZs4ftTSFagiWc3PJgMVSWjwYuApoaqjuaDv4Lul4ZEEa8yiTQbhr2SuC51iXgZLGEkGOxh2sTEmCYI6jzGXTT4J0cnmmyen75UPja+EOMR1NWy1jRTS0IRqhVotFz3tTwi+CyrxVbGlEz9YKPEmhW+ic1uGdUGQOYuup196fWnYwxW3SSud2vlrw+HN9pz8RxYLJjE83zYNLGsVASmpDS3TOryMRzdxMHJvgru0QgjT64byTcb/PBEj8f9PV+oxIsXL6O7f+QIuO1G5wTPWpeoWLxkKlVRmDlrer0DxcNq70HLO51K0gX7h0YSWRuNDUU6eytFuiIGVwa/MH+k2Abc3u/uizl2dX1lMBvmGdNXGEUwbwBaOcNoaNL0FKdxJCIwGIgNFduNZk7MpsRSQh4iGUxFkgk+e1USJ4IxFxMAACAASURBVPYnM46a7bb2EZmHVspiCSghIvkoAC7tNMVn3/A+DfUd8KqYy0Wv29WzyJ4OWKBEHoFnyMTMKDOVHDaU93oxjWjoBXx6/4MRgccCE9Z8oaR9TzKNtN9lgEDGHMgATk1j094p07tsmp0amuzvaVqNnrzM6xsgTziIae8AIpL1GDDlfNAUXeBJ8tZJbCsxw5QoZENCfGN0nvjwV+ki/yFSA7ZrgRfGbIuxSV4ulkQ6uSWhHcnTx34FgFwZQKCpf9FMEafCOOHHciEb4ZWL7Pfs52utK0swCvbuSAk0fH/2biVwJI25DIxlcGNplDxB8vgh4XWAIe3MLIrkbURTq6hOgQqbWCRmWjV5Skh6BMCzNMtTTLpSUYwnAzI71V2wcah1FtOZwEz+zc8CJK5y+dv6yKyYYkxmDCvsoyMmp92KVb/BFoPp8uDho3jx4rnWuSSVmRcABseKUeY5tOku5q1K0Ei/l0nD5CDD94ORKSYaXipm5S13ufj2d38Q3/3BD+Or51+I8cXI4vz1qWIpqUe4DqTTyMQ2n49/9NPfjy8//ywuLi/ll8T345ns928kGQQ0g87PMprB9Mix99cN9Ol8T0BYoShwluckXy7G5c1l7Lcb0W01dL05y2AfAibwmTFX5RnObc0SZf8s4JWxjeh2erFbb2NwfR2dZj3aDaRkuRhOl2InsL7Yx6gVSJe6ujh3jYSBbaUa3Ta+NmuBI5vFMj782zsGwV3H9m5X4A4geLfrdvdTb12Bf/rf/cGOJhsDv5/97D/bEZYJfbGoRp1DjM2LQgwggcOPIo4KoNloCX2lWaEIaLfamnBD1UfHzy9e45uvn6tpwK2b16KQPj09i0JyVGaqz2uzsYNmS/Onv1eNk+OT+OrLz28BAn6PDZUNnQIPFJaiiWKAae/+4aHACzbyLO4paOYxuksFlEq2XD5GFJ5yv21pMiOdJS74xPxpim4NPVNquVaLv5+Z69qlXlPsSlkHGoWqzBiJRKTZRf7ApCiX0/Xg2t1c91MDbUo610cazIzGmenjOaDTpJ1GkMYoA1gyA6DMzFB0teT3QIFg6r7ND0HAKRi4rpnsg8OfnkWaS03eKI7WKgZ5bfSBsxmxW00VNNOJ1wBFOYWbfp+c5dUiJhMaQBD1kqjiy6VjJpWWsFxK2sFUkV8+lLfyauDPNKGSQWDS9ibwxv4M+eg0mprGco25xy7enIJgXaO9HaDUA5ZgQCT9H2tH0gh7DIjOigSkUhMl9Ba40ATHQItKwCTtgHYIw0IK5ww0kHu2nZpFR5VxVPrs0oz6n6T0TfWaPSpMQWa9mJFi+jNAijWtjsSi8LUkgh9mOu7JC1P1LO4SUz7mIckBPLeNUq2o6R/3n+eR55bJGdeE70mhIfopExv8MmBD0GSQGiEJUCUqVai5xTi5dxKXV+dqwPgMlVJN09RqpRGnr17rkx0eHCnPejQeK++dCSfXTgCP2B2s04jxZBqd3r72h739w+gPRlGuNuL04lzxVjeXp0HpdrTX1WekB8ho4HyujBZNw2FlR9bsJJCIhkMTr41SEmYkIOSQReGKj5/BLn7nB9+PwXioZ/mLL7+Ky8vLZLrYEPgAqADwCcNIVH3AGd+IWzfyTP7TbtWj1SA2k+aCRh2WEp+LvTJRtYm4U4wbZqD0bDSDtej3B2oyYSXAxoLCyliMe6wYSgAuivfFJlrNtn5uOh7KH6LTbkatWlYDjCcKjSdskHqtGK06TSIsKqQXgEu5mKGTT8km1QKGWJb1dPZ6MrxbrTFCY7K4sHQBNtV6E812M0aTG03okG+MRou4uRlHt4u+Fj05DaANGJdz6LFFmSwenfTkdTEYkGe+i2q9Gc12I6ajoXXlZQxeV3F6eh7tzp6mhTh/Iyt7O4JPTR2sCmjBkYtWBynbVFNMwBeSRd54UgCYyb9ewBW/ADU19c3nJOFoEe2q++IGEJkJ14VGhs+ApEJTb7mhkwxgX4qM6aNs92JF8YWZmrwgORaN6EbPLmAKrz+4vhFIxmtBxUbGAIjIWUUDx97FM0sjJW+ezcbeOJh8yvPFoCKvBYtuPBzFveNj7QsAF5pa49Av8AeNN9Ro9kE56Bm4kHkiE9OQjltNdGLQsU8uABIAydnDJeWCwWJw5e3kgmyfvp26s/+ls89/742RoGj/t4BtxFqxgGkHyxwJNR2/tWmx/4nQAye60HjLmV4pRJYhAFDRnGu/TcaINJGSHJjvZYNKcd3982zLm60lOcQFZrIJnRVpep894/j6iV0nSrr3Fe479097Jgav7EEy9mXabHkNzxoNJ/cJ4FT+Q4DRTi5Mvyyj4PW5dxmrj7Xqc8vywuyXaxLHZqpGSdJJPhPO/qwN/sEbIdP489pKlmLqTLRssSx2ANeC54DrwXWApl4rARpvYtDvR73ejEano1qAGk1nGIaImG4CxiKXSpJARfXNF0p3od770e/9JJ598YXObUwKAYpZewYeKnFzc6XvABMQI9cxwLCSrsysywDZCokt8v9AjlQ2Y2yziRl+Cfffi/3D4/j82Udi+H3n/Q/i+OAo/ubn/0VsBOIA59NJLGaT6PV6cdjtxm61FtiIrwpeAQIeADE4v8pENJKM1YzxysyjIyJws6QdWBPJa4i9nEaeyMbxdBRVUnBKNPHteP78BYhclCrUijZpxGCRNQCbqz+4kQ/DoD+KZqOjWN7JcBh7vXZ0Os3o9/sxmswla2X/QJawf3ige0WErfxwxHYI7fesb2oRfEw+/JuP7/q8u47tna7A3cJ5p8t290NvX4E//qMf79i0Pvjgg/jrn//cOb7pF80rTSWFBs0KjSHNiMxYkpEXh6jcg0s2GMKIEN3tl19+Ffcf3I/Li0vRVqGC8ucPHz7UgUPjzaRHjIFqTYcxBy4IMEW0/791j5r8yyHZ+dIc0HwO/k2hD0Vdumo+ey6nopfDlM9IIZwMjj3lzczJpI2ze7Ap30VTgaug26baUcPQSOndoZJlUXbS/npKQUOWRUdJ559SDWxiZ92+GtmEEsNu4LNlTAlAABoyimFNT1KsEP/Nn9H4yEssXWc3mi5qlNzAVEIO/xtlpIt+mZkRSjbgQ5wmwuwHa96z6ESxBpTbnY92ur9Mlzig8RZwPrnzr3HWV9QfxZUM/GjM0ufO522+w8HJdYSemKbU0pMrhss56xjWwSDRlF+GbFsnIWiy5G0NZB5XYtYaOkQOfU24NHky/Z+iWNNYZgRMoJjGlMpab5KX6JVSDjb3MvG+WQOiw6fXU0NKU74i0s6HOJPLTOfLNc0ymcVISJNygWmJxZExG7RuUo5ERi3N7kdSG9yaVlI8Mn1VI0BTmfwsoMBn34X7q+IhNc1qJKA5wywgq1ku9AA1uNc3pMdWrCFFEv4hCwMNeCooRQHX6nxB1E0+f7vTVHY9vcZ6sxSLgGvJ66HBx9iO2L/JaOLsaEVHOkNa+dcyu3M8mD4nRbDiuBh1FzQBpXDrdPdjOlvFFtZK5KJBhOVyGnudVlxenGkdKe87b50p3xvQzkaPvhdqPtLzS1FFDBQ9Q6lUUFFPlBjT6kKJafk2vvu978VkPo7pcCj/gdenZzGdLaJSTdF40qDmogUNf+vCkmeVhtmeEjbItHQKoK0WBQmWmTbP1Mhg8kXzxZrDlFDZ6YlGvCAJYrbQ60BnhXLM3sjXELul6HWICVt/CnW8KWPCOX4Ms3HUG+UoFkz1pocaDka6pkT4kRbQqNE4mKlSLjWU7IC+F7YEbKz1jH3RMYEAJpMZ4CsyAYwUR9HttHT9bvpjNeTL5Uj+BbstIDAAAb4x7VCEep5JooG2zYrYPVIYJtFol6IHfXkEWLSLLe74MGoANQEISzTFM8WE9bp7brjKMHmcuIHUgGtH88/zqoQXJVt4ek6TTUGNsZ6MbKvIRTb6LvYDcbpJA6PJxPiazoiExA9mF1dXN2IDiEItuRI+NWZu+AxzjBtPYll+ErBK+Gz60qLlA2Rrf5jZx0Xsj+1azxtnD2cDMWdmrG1jxh5Ho0aTUq/q2dXzWavFDHndcimZDhRySb3SWcfaA2ibjscyhOW9ABTYfxcLWBTIHzj7kOwA/hYMegu3ZmJqKRyf7RZg43nJ5dSESUet70XzVEpSNsfSAmIYeE6Sp1QD8H3UuCdTwSyakLMvO4syI14kYOr7pYZIBnp6XnyYZmk2zJ/VFMmwj+ebf+w9s9syJQdIxeSWz453DOA8vTZ7oc2QeSDEckvgIbGVnB0yq+W7oc8XizCl1STJBO8JaCZWR4qWtfwNFouNhycTUkXYL5UrHJUiRoUYcfo9zWqy+R3DDuvZLRm0pMI6fjMN0inkOB/tN2Z5md3lgT2sIvZ8+yVxHrG/s+ZhqJAcMBkMosr6TEA53hbIKVnL9WZX95jYPCULYYo5HESv01OTL3+mAj4msyiUS2LjUH8xwLDfBqzNhpg1PAtT9sFktEzC0P7Bgdhgr09PNXyZU8MU8V0wS49nDSDf7AJADsAQai2vp2ytLPFpSCkNYiIpVtTGzpPlJtb5YsyQkBI2QjOdL8Tvfv+H8cnHH6mWwLNEYFhsY2+vF8tUp8BzcSJGTmCzWYGA7AsxcVh3QHTswycnJzEZDx3ZjcQkGTLy5EgsUizG9eA62vWK9hQxS4fjuBmOlbZ0sL+n6MkVRp/J74J6iXt6/uos9vdOolptmPVTLUe9WVNU93Yd8iNB3ol86uj4xCAPhruSB2FSuFL0I3KlBSDgZhv/6U5icNewveMVuAMI3vHC3f3Ymyvwj/7ghzukASClv/zFL6TPzCaecu8upKlLvqBmkYOFX/w3kzFyvSkKQGnZ4JiYvPf4cfz617++ReYxnhoMB3Zk3ttTE0fTeHF5KqojBawinMpl6VI54F++fOnDJk13317sHKyOU/Lhyq/MTTw7fCkiOABolEzyRKv8ZvqsOES0itOJYm6IVLy8vryNb2IySuHp2EM7Wt8e9npL/38+K80IhTBFN41ENnW2GZxNmKYTTBuhkmUOxG48qFsyXbUKn6RZtIYcl1sABcfgUTCJnpk1Ymr0E/V96wkVL8if8/N8a8AV/pvig2Kbok56S5Wv6B89kQFtPzo4sDEk2lwo7KqtDMxIt0daAVMy3O6h6kPrJJlhRfED1ZPGMYvPIpubibejDTksKaxFvc/hxgwdca2GkGKCRpvGlqkIUx1FzdUcAUcRTPFRljO6NY6iaIqGzCTC/ghME4EbZLSWphYCIJgAwQzhmgAGJQM8x0Nap2iphRsgFcEJTOC6KTdcP+vilPspfw1kOInWb2drG97RZPBd3dr59/iHa2WwwECLmBI0GxuACbXvboj1VhhPlZN0wfRP/o6mkUy7ZBKYjxwTaBomEiFg6TRbpktyz1dMpfjZiOlqHuValSdAGctQWSkkkRjM5uMoV0vRH17Fg3v3laM+nc5jPJ2R96jpd6PRUZOb39lfg+ZuNBmpKVYxmfKzNY1LAA+UX+LpaPYfP3lf9321y8egP4zj/f2YjfrRqBRjMh5oCiODvw067530pDSGpo+zbh0/acDE/pqNVssTyK2n+jwMPKqL5S4a7Vb86Cc/0YTmm89/K/Dr9etz0UCJbKSwZs3gIULcIz9PQcmeM5vjn4KBWlXRZTZNYyrna8k6zBWWUcyj393oOyJb4J4vVsQD8h7Id4h4tH4ejw68Q6DfEu8HawnNP9Ifvsf1aBjzGcZ9lnMI+KgAVnlv227QtQIatCKXA7Bl/4IRAnjBc4+hGLIp/m16b26NnwdSLhryVdQbndhubW7Ja7SaaNkj+gNSF5gsAhBUNI2bTjCatdyiVMbbBY03xqY0QDh50/iPIldcRu9gP0bjZUymaLLdbJZL+RiPhgKsuIez6VwMJNgc/dFQzxGNBQ32nNSHRlMTNcBdfh7AUIwXgGcmoLxXLie5C08HLv6aiBdhQcyjxmRXfwIbC6+Ttd778vpG95F9AXM+zjcABO5pnech/TzPJ6wjzgtNhgvIBJZ67mkExA5CusLegh/FZq09EqCDhr+KwaOi89ZqxqF9Sy5EE48B7Hyu2FX1ywAKSWZCTCQX1ekv3hMAtfFZefL4sYDd16evtT6Rb8Bu0v7C5F8xnJjdAQ3tRMmm4aT50hkgoAAAPy9WA89fTrF47F+ARd6H+GWAwMkeb6Q1KYk+gXPex+yAf8u2uQUUJHhKIJ7PNn7J7yV9PzHldG7rJDY4IAbBG4AgtzN7R2kkvF4xYiWJAU0f7+0JPU0V0gqaX1G0kVsIILGZoSUGSRoigMLxeLoc/sqS8tjU1xHA8nJQvCRDEWjjZa0PpZnkAFVdC/Bswp7jOSeilXsJkMM94fsZxEXWxzU1ayyLjZZXgD7OG6NHsduI92XaLo26gURAar7nAbR1AD/YgfJz2KjJxxX/8vpKzKxO9yCury/0OQAyuQ4CGcY2pGSqjdxps1tpws+fqcZJccyApjChNF2XRGkj+crJyb34zve+L4bC+QXx0AUlCuBPhCQD3wSaXgPsK533APcaniR2hI2ctzHLFyVZoNYkWnQ66stDQr5CxAM2OzFbLGNGYhWMinxBBn48k7A4V8u5aiF0+kfHR3F+fqpzjyERQCbPLXsJ5xuA43o5F9gsGZK8LHhmSWlBsmM/GJn8YmyKKWyhGOV6XX4lvU5THg6qhxarGE6mYsJ12q2okf4zm8ZkORUTCKNBDJHPX51Ho97RPxjCbnMbGXfCLq0VvYcgfWMf4vlEXoskEjCHaw14WW94D6S2AUr/q7/74q7Pu2vY3ukK3C2cd7psdz/09hX4J//4JzuoXhjPEfvCAfPo0SObej1/LmYAv0fEFacpm61N0opxwYGR5dEnuuPRyXF89MnHsb+/rwkkh2+340mwXNd3EQ/uPRDijPHWy5cvksZ84hgtzPQUp2UU+4Y4HdIPRPvNq2CXN4Bi/5i8murJdAW9MZT4rGnTAZ1Mj2S2c+vCrCpXVDzlFWcuysrAtgEQhx1Fpn4m0RDl+KwG22Y8vCeMh+yQGo6uo0AUWnJv9vulOLUkW7BRnSmGpi97skWx6cLdPg8UIKYO0wS8meposq1J+04NJJNteQvISdn58UoDSO0pDtQyTOTwVuShJ2CagCT3fhtEMVGxjwFTCApPpTYsVs4rr1XEruDwarSaAjzwXMB4jeJ/t1vFYs7krqb3l2N8FUq284jRp6oQKpVlBpQh52QgE0UmBgdSETnz04hXY0MBlyYqNpXDmI4pd1OmZoBKjqSisHJBwaQEUyNN9BP1UxiSjRm89GFgiHqc/AnEL/SEWjnm+ENoMmXNq0EZJnBOYMgiQDVB0zDKnAH+PHNZ5z1yVKKKDHTkl7W5lhQYRDAwYyAOJoinS0xFcTXOWDMqzCVrsOmYIsVYtwI9KLJtDAlAoOnwbK6ChWepXkVLzwXNqyElDpHrUqEITS7UNBLz1TwqNeKxVppMwvjhPtUbbRvxFcpyaAacAOhDEsQkBH0635/myuaHJTVVGM/RzDTbncAlH4fo45P3olJt6rUGV9cx7l9Hs0a2NM7+N1rzhY0prI1mO0XvAXzVpM/nmvG8CoRiglqlyFvGcoXWnWtfcPVPI1QoxHtPnoq1cvn8WbTqtfjmxUtNs/V3mNZWq7r+IjrreUtRiIBXQSQVE+KZpT3SiHsixnet1LhHu5jPrdFVbreit4hPLUonTBNEYwrzqpArypwPUz5lhwNMNHHXHyrOE038aDyPVpMJlWUBuTzAB1Nrog4rsVvnoodsg2jBDYXxNqqKOQXsWcRyvYvlhmLXzWtFbPCtPA42RBEqYcWU+lYLYJcJ3jImYyb2vRhP+v78ADJICKa+3tvdMmoN9OVOAFjMcoHnJd9jm1tpkom8YDLjvW3o0KiV4uLsVB4DfH6uI94H9+4lXwqBfSE5E3sF+9ZerxfT8URnQ2YoKDgNw1S0+CukX3WBR0w+2YfVdAJIsC4SGMdzdHl1GQf7R9IPs1ZoOnlN5B0CMPAekJgfLbkBAZ4JPCbYKy3tsas661ieL1tHigLM6dmtVBx7uyS1gfiyYkxHYxma8RklJWJiLEYN00IzjmiP2RMw4BxP+9r3FQsY6MsNSvDnTCz5HALlc97jaYEN+LrB1ISc/SMxCtgjbPxHGg4SBYM8ACobDNRKGBPCfLHEy+dEAjI1TU6U8HRWKh9BQLan4ZkhH5/P1HyMXJ0eQQyczybvXdqz3vL94X4Tr8seKJ95HcqOqjQ4mkAPnl+dmxgJ20k/8zni43KNWPO3n0cJDfaN4X/ZucZ3w9uRA0VpMFpz7ON+TyIGOY/Z0xznajDZu74tPHLEzW7tr8OeOh6O9WxqE83TqFdFlUd3LiBZTbLXjCbqvG/yTsh8ifhulk6ZVSD5VJIfyK9oCzhZESCkdThfxB774dySA855mCY05nhrYIXQ6vR0zyfjsTwOYKqwR8P4gnXz8sVL1Sqc05gb7h8cal0tSA5AzsZwQUCJGTMyEVys4qc//X3JxPrDUbx4+SIePXyk7/XixTf6zNQKPJcCwDERlg+Bn0meD+QeMnqOXdxghjmbq74r7nYxG9xEVQw8GDm5qDWIZJ2KzYakgDWGlIHvDNhgQ1akEMXo7ffiq2++0nPItL3T6akO7F9f6/rvkQ5CDONwoDPpajjQ5ZfBZ2JxiIW3C4ESgNEAiUT8TufTaDcxa/Xg5/TiQswoTAib9VrcOzxQ4tPNeKA1NR7048/+5M/imy+/jo9/86nMeQFyV7tVMIoBtGgAwIjxhEEnTBtLRvguGqwx/Em+TzCYxFQpluL//Plv7/q8u5btna7A3cJ5p8t290NvX4E//ic/2XEggdSOhv00JXfEEIUTdDMOfTT0ZD5Dq8wmmTQi0EPd4JSkVd872JNGVtO/tRtSfhZqGv+0mh0dmAAIr85e6bC9vDiPw/0DFeyYtnCgdzB42m5lqINODgdZ6GMgyVCLmWbyiyIIBgDvSWGiyU2KPhQ4kPSdFKBmQ9h8sbvfi9cXp0LA+T0mrsqhhcaGs/DbZnJbx02JTYBOXT2hC0QVrRWnL8i4bLvS+4NqcygyKaf55b05EGg+Kax5EyYiMmRSI+qph0EFFyCebruQsL7d7AGKdj6HvARupzuYUZkdIAo5NMhEYSMKUJpEpUrYhRhDJGv/k2mjpBbW0HoabvqnooVK0CjXYlnQEMmzIFE2AUkovgAyppJDoKOt6V5l8UlKTZApIyi9kwV4DRoujISIVeT6yzQpX1DKBQyFChNO4tgU3+TrKnkFLADYGwUzQuw7AEBgvSaXD3CD92cqwCEu4IH7SoGfJmWSnPD9lXjhXGJKGRqsDeyCVD5n0x++srS9yZVaEZXca5oTRd858lLmWKL24kqdTb2MUbCGeE+DVzk9JxY556OCHwVTt2pFJm3QzJlMKnQhOYcrpSC5ggPYMAnUgJv1o6x3migMGD1Pze2KmnJucrAA6nKOPtjb13PE5IPPoThOyYKJritESVp7u1Rzb9BXM86igMJvhCmQm3QalbUmlwBu/D09N7BWKBI3dk6nMVmsd/HkybdlJDjsD3W9Z0zUq5WoVihoR7p+lVJeExXF4DUa+pxMyInMY11QU6uoV2VtPxMXtvx/7nVZsggAid7+gSb57VohAKI+/fRTfXZphHUvzVoxeBiR2zDBr6pAFvi2XiuejikTz7CpuIAVTF+JH7W+F8dwuaonqjDPHveFtQxIxD3rdPbiy6+/FvDhhJe5HLXlVbBdIr7RZx+Pp1Gvt3RNNQVeL0UzpgnkmcfTY7UCpKtGperGlWnrdgsAtJSmt1qzMVxhW4wlzAi597OvlfBZU0oBshyiuWbLqSax7L3VesOTWE1McwIf+jfXalTlySFflHLMyBz3IyMzy+USlgdRlom5tNtGq1GNm+tL6Z7luL5axfX1tan3UNpXjuukAQKAJvf83smxGvnXr19pr+DeAiwAHCM3kClbsaQYSzXNol9toi7wBDf3suUDJdgwBpZ5ndmMFB2AyYWYCnwWmZRCSc7iTNcbnSt4r2gfpuHZbWLOMyXaxC4q+ZIlD4t5Ytp5DbN7IxkAluUMxdCM75YFlLDfcJayfpv1hhgPgAPEnk3nEwGdSmMR2LEy/VyNJSkcPh/4GdYbZy17WdK+RE3NqTPfkUhkQCVshuyZlARNwCfeM5bvQF9Wk6rJ+1b/lownU/nbwU2/z+c39UEbjf+1MXuOplBsPlJfZC7Inpoo4qnQcIoME2YDYdqtMgAiGeaaXQYbxs+ZPoukiwblBJYr3Qdvh7ro4FDWeTZZt9xnng8PEuxNwBoGKEOmx97Od2MyW8wxGLAOSIB/khN5H7QBnlJSBD7j7WDWB2ADp4uYCfKEKOv+AGwgT7Ck0Ka7YlnQMMuc1yAe3wNQi0m9JCCcZ1wX1i5gkhIMXE/oDAZMQhIzm2u9wsibjUaxBeBr1GK/21XaCek8RWR7MoauKrJTDLSU8sOaGtzcRBP5GEiSpukAGhjBAuo4MpM9TqAT969UUcN+dHSkcxRwgCEPElKATV778upKKQIAutxPABc8RDj/+Lz7RwcChM6vzqOka1XV88KanY3GaRpf0Z7HXgIgp/NlvRCzrlwws5CMXAAx2Efs8c1OTzHKr85eRKWYj+VkEh2Yp2J4eai0v38oIJfPJ4kOPh4JrJLkTnVZSdfh9r/Xm+izF1WpMWtRzGMcu1LiCaAztUSDQQ7+PtzrJGMSQMeZzv4L2AjrVdGOZZ1/AFoN/LtEyUSmwj0uW8YGoId5sM7LTTSrFYEajpWO+PBv7gCCu47t3a7AHUDwbtft7qfeugL//F/+9zsmODiB9y8vYn+vp+k9Rc54Oo21suNxi7Y7Ppur9f8UttaJSx5QqkhvS+RLAd44jdaCps6+ARR50LX4GQo3fmEo+M3zrzUR/uqLL+K99x7pwFOWL3n1BajOk2AoxcFARhXN7QAAIABJREFUvi+bPkY10DCRJnAgaYLH4c2knLioMjr0mgpS5dbeukt7+kKz3ex1ot5uKT6Hg9VDATTtHCocyCUVpRSUaIlB2UW7T4ADKC8HOcUmyDyvISNBmd44l50GiWtlszlrDEWjp/iteEoiE6OND+iMRp5RDiksZDBF6oH8F0wnz0AB9fHJeJGCEmRaNykZ9WloLh9xo++aOlEA0cSpIAO5NiChIXOpKl21DJGZa24XmvwzwaVQp1Hj4MqkF2I3SC+JcVOaVi6Y7tCQ4f+QzL8wB1MWOIc0Tr9Moh3rhQu1tMdMMUD3AXFwDaeBK4caOQACHZhJW2i+OcZHZg0YYLDMQU7QAALLpcEsmoD0ehT61vLbTNBgg4tZrhETIjStHOrbRN235MFmU9k9UsoB/6OgFJ00SVjStbSRIfIYKKwYWiXaaZIaUJvaxwHgyMU/14a/z8+VmnhyMEVZiD6MTITvK1BIoJdNtZB8cJ94/SxylIkzhaAlDfSVGCVuNOltNgFupnG4dyj6pZoOpsUUzrpXMNULAQTGeqHRxTma95XMJp8T/Z57oWhFIu2UhpHXc6upeKOuGFAmuDSWs+U8zq8H0d47jl57L87PLgUgYcRGVahc6g2MCrT6ZFmbamsH9pyc35me84zwPe1uzrcG8Flpika8IdcFmjwmeeeXl2pzABffe/I49tpVGU5hrPjq1Ss/b4lKremwimVIrkyYABnMKsiyvB2rasp55tFi01aiC0uKEqNBA5ihGGVCNhoNdL14uNDLM+GbTKC491QwzucTFb+ALND6V+uJ7iGUYJaPtPYwAQAXmo1YLmZxeXEa280yDva7Ua0DuvH8kijBtYFRVNXzug3uJVPlkmjKaOLhQ+MtsF3S8BQEQBVqRbnE28R0bWkCdNsV8YAVGXWJUcIaKRRjMBpHfotkoSCwYBcYFa5jNsdDpOvpKX4mTPpK+ehjXAbY29uTZEURtUzplytPgQEEI3Rd2C9pvnHu975tWrbc5gH1IhfX/b7ud7PblfSIfaCwzUWzUtP11x7I3lqvxdXgSuuM98ue25vrGyXWsH14LwO8steMNM61qhoKgb80WrNpjBYzeRiIVRCY/NmrBlCazzceDAQqtRv1WM5nKu4B63TNUtMrWYwkaUwQc6J6IyvBdJD9V/KzBHrKNySl5mi/S7npgBw8D27gbEorj4fEAhPTKjGkiL4TQKBIQkuStI/xtGr/KIayDADWxHyiGS/EnGso4JXzATYVDT3gQZZgYPYUawnvDbGZspQDPhHnnBpxRYRoSmyDQO+57FnOInKz7ethiZxfJ5keclYlJ3/2BYAI5IBOSzD7bUec3U7BvEpnyQx3ueaSd0F1l+7fvgxibgj8Wurc4PcBgJgY81449rNPco6wDwCSUcuQ5ONzYWu/g7eqbjEWkklj5sOo+Mvk12O/ACL0fC11XifgB8AAFgB1BRR0segAOFOUI68L0MWABmAIQLZLvPJ8Fuv5TIyosgDxiPF0Ebh+3Az7MooW6JFFchaLAhYkWwGwQPsvnAeGIPIwmBiwcZyUI/8QzJNF2TfDEtbA8xffyOhTtU21EvcfPFBN8BImgZhwTiHy0ALGYCW+8zvfjevBTXzy6cdRqrHiHD3I84KMUWkLSHymc8XA6jOQFLOcWbqQJBZ8dthYAJ3s8bVGJybzZSyWkyhw/sFwrdWUUMDe5Nex/w73Tmcn0jWeD7E3Co4PTSkT7EXyadnhN4CZaT6qldKtXBT5wWTuoc9euxN5ADxkT7O52JSAHrAEWq1mGkjZv4LhCWsbBh37m40dzcaRnK1gUJfvVADApFYElJyOUwJHLv7yzoPgrl97xytwBxC844W7+7E3V+B//Tf/8+7m5kZNyPDmRii3opSE0GPO5sbVejo09dapWdifs1GT6OY1IeNjdMlotJZLgQqemHpqQcEmzfp6o/QB8q0xLFQxiNt7arakb4TWnyiKIOnQ3Mi/Ba3GsIlcX5x5FcdIDniZKb43ZjVLyUzIelQaTk8/dPDS6KzX8ejpUx36TL6ZlLWbxDPO4/jwOC4uTtUQKOaIWJ50gFKIUNTwHUB/mWQBEFBAUnDw+mIL4HadqJc0bEzJBERINwug4cYqcznGEdd6dU+/mXg5Dm0jd3cZ4iWPgoy9AAjC7/G6OH2bikl5KgKnNd0Z7dbBg5rQ2ICIhgCzLjT5aGet/bepIkUX95rCBuNFpAXOSqa4ZJrPe3NvuaiaiK6hLbesPdT72CVeU69EwdfUYr1UoypapSbcWZ4yBoMuMky5LYoC7ck/xbWnG9aYKt3PMX8edBmUUPFlRoQpm8lYkm+ODpfCW8N6z8kMoODTkLfhlybh0B23sVJ84RtTR0c3JsaGCt6MvWGvgbdlI/J/oJhEv41sI0VzUZBcX1+pCXX8o6d4sDso2vg0M5zNkanw+zQHTPnkp+BpGddQhAMlJ8CgwWOjIGmH4q/CJlp2WEfzyeR5E4Uy9GjTQPm+rHM+M1MOfpbnxhM+WBfQmxsyowIAQc6BMzxrg2uD3pM1KEd4jEJLZTWDNDesi4ODw3j5+qUavhla+GI5ugfH0mC/fP5S0zb5SsyIt2S6hvt4MYajgdz8fT2tF52RlS3HaO6dzbZEJC7usEdQIcpki+Jtf/9I1POLyyt9LyZpuF0f7ffUxPNzn33+WTR5ztdr00ppILdbyzLwRkmad2i0mQs8RbfYBisbWzHl6g+QE/lz6/dkdAaNHI1vQ41mvpSPYqUioEIGcfmSorIoEMfjodaBnsUtDTMmkNz3sibepBlo7YjFgT4eR+55tFqVGI0upVXl+tJc73ZMkXleHQ+7WE79gCTZi5ogYgkHY+2rzVpbzS+TslK9Gq3Oflxc9mMIgIu/xmLp6V0+F/VaRUVsHgCYQhfPg7L34y2N4hY5BbIke1+wBuWfQDb9EuPCRbTabZ0FnBHs10hXKLpZp5wHeBEA9AKoPnnyNG6ur/XfYhFVANl2KuAHN1faS5pd/BLYmzexXa7l1M75gbHhjAl8Di8IGiKDC5lu3kAEr2eTV57nGQ1jQkgBtwAqPYV3DBpgod3zvVf4uY9o1JuWhQwHYh5UYEKM+rHmWhWyZAuvCbwSeF5Zk1wHrgGNBf43jUZNHbI8I7a7qLPmWTtKmvHnhP4NFVyeBgCaNLrIDG6lCXw6g6YABTyj7IcApQIpAEJSjCN7EGAAYIc3Q7+PZHaahPJz5Nzbk4XvaOkUe2HmxQOIZz8d9goMVnXuJIkR03sZ2LF/yoMmmfpmIEVqkjL5gVt4e8Nwzwyspedpi8lq0clKxDWuMbpda2gAoMXa5nrz5/wCtJZMSyBjiH2TScnEipJ8w88G1yn7/gL+YX5l8akydSSSENDDja2iLlOQkWRnfOoE+pK2wLmYsdiQ5MmxfjrW1+HzeZnx9zxwEChGQg9rnzqGvRiWAGaCxJ/CBtTPAczO4/7Jfd0yKO0At3xHNdswenY5JW6g72d9CSihRoGIkIAYvDdKtWpKJhhroCO5DrK3ZNYsdkfB8iqa9svLi3jw4KEMEB2hnFNDjFSK2gPpH+aYklrxrAGu5vLxp//8X8QvfvmLePX6le5/pVrScGQrxmVFAJFMGeVnsdP7MUFnMEN9l8+xhhWMqGdSZ9mS6NBeVEnPWq1jPhvGbjWLHKagmNa2SV1yNCrfAeChwHejGYeJwnXgf3kkdJNbsJ0zF+CX5x1fHQYzGD6zbqihxNDgfF2soobcK8U8UpdSUwAGs86of1S7cG+QNKXzWtIzsVJcX8DAELiJj894EuVaXV4Q7GllDDS3SGct/fnwP3901+fdNWzvdAXuFs47Xba7H3r7CvzL//FPdmxq5K9+9exZdDqduLq8VPOexX2pIZbDro1+NGGWWRyNnid6FNDtFs7TQ2WL2ygvGdyBaC9Xsbe/ryLp7PRMRobnV9c6dJATcPCcX1wIBKBAUd479FH8DqqVGIyGoh83G5WYTAaxpRBAL1ekAEC/j/vwPO4/fBQXvA60XEkQyB5H0+uGzg16IQrQ4EUrz0W3042rqwvRd48OD9VIn56a5irUWQxD6z5N88RV2dMJZBN4BgBEqOlXwZSZ0dkwKQMS3vgoUASZZpn9shw2i8tzHGA2PZMDtwotF6rSJMupmdxmih7TTqGCKrorMS2WcnbPgAi/E0WWHef5DtZM03ThHp1N2/guvFWtVopyPnkm7BzxR+NPgWYNLAkUdRVJ49lYiLnYDWjcy3ZEBlChEBP1PEVvUW8DTCiqijZ/bYM4GghTUT3xLBZt+gRAQIFgP4lkFimavT+HCl4i+yplFc+KYao3ZAon869yxUCSTBPTvUlmjqwNplMUZ9xpim7c+ckSzzwrKAbtR5E0mmkKJK1tPhlFqsNPf860K8lcZFaXy0mecXhyL5599qmkLALiFgtRrrVmxJA34MLrUlSw1tATw9ABbJKuOXNe5rptaf6hTztWEzo8y7XRqIpqSlOAISCNW6VOY+TscdE3yXoX3Zopl03SWF+83nh4YxM5/CpoGpCopOhOgLhavSnwB8q2ZB+8N6wjJYYAGjZVPAOcoR2HEl4oOyIT6QmTHYykKJon45GaUIynmDat80gEACEX0SOSazFTEYobNwCSPv4molwvRalmnTa6W/YRvi97EnRNikHeHynSveMTXWv0+1999aX2Mho1S1YsUdFzBPU9GVne7hUp15x1xe9R9FPYL9YzR6kmXbsiQhMlmvcCYCA6EGot13c0mamI1zQVKZKkPkyqyjJpJK+cfYN4SOK0uFYtmFZqTGgeaKZX0e0ga5gKiPU9g+bN+gekRONtjxYkQpVaSYaANFNM++XZst4oKUHa281KE+TpgoSPstJFKGwlNduto9dqqsFj4o+5ncCKHT4nJTUjtB8rmR7yfjQAmM3B6qGBXWkf1dSShrVYksEgLA4ARfYMSzTcdOMufnZ2aiOvkuM8uU881zwLajI3Kz3TRKWhDWfKO5tMo13HyIyo0HxUW604eXA/PvnkNwYlqjVHIOZzMR5NbkE+9lRJjzCvTTIl1gt7qpNlzKLjntNAtDttsW/4/wCmijPES2S5imbdEYujlL9ONBwTX14X8BbZAzedGFJAK352b38vXr5+pf23jjkj4MzKEhcz9OzKTndJ8wILBIYY18MTbp476+sFJislx944jopkDy4J+OS+sC6ydB7R2xUyYkYD/5gp5bPCjQx0dxTUHBqACuLUaF2yRtYbJ0hwDfE2YYWxN7FfySiX84rmDmZQOud4fYEB/uCJQeemmT0EkE9eDWJsmeUFq8jXvCBjVUsRiFQ08wBX/EwCpwQff2K9N0CAqO98/iy9R3s2/glmYYhVkAwDxXaARcgQgOYuNvKFwaCQZhxwzfvPVsARv3QNkHBgwgf7JO0DAKUMBgCQzExE744MwnuG/ROSeWJKzuH3JUVIxrk0tfIkEDmD71mKZr0plorBfp6VkoxZMSLVuZ0vxDDp7nU2IFNJMaB8z9ECNlNHQx2YVAK9AV4SQCAZ4najPfzhg0fx6tVL+++khAXAGlgMuq7FoiQzpG4A1uyKhTi/uY7/5g//ODr7B/Gzn/3MoD01ogw7zeTg9TiLMeiTeiOd4bw3jLLcBsBkobVLLciVAlSkWihW6nFwfE9S0lcvnsVmPglOTdgq8ieQRwgMMOQkRF2zfF3zmcHCc+9o4EQ7NXuMgQ5A8Zzo64oYVAwbFA9NVDDJBKT6cC9h0oL6cG7nIkYkTCBb7XYNOuM3kHw/AN8AkYlFVMLPrWx0F61eT1Hb1C94L3DGNqq52K6c+MX9/PCv7mIO7zq2d7sCdwDBu123u5966wr8yT/7b3cgmji2fv3ll2rIoXhyAHJIUKwz5ecQpHCiQAMB5wAEpQV118Y4XUhnRTE3HN6kv19XA83GLNlArabGkYaFA4lNmcn306dP48XzF5IyyHCKib3yxm3WRHGlvPYa9PNxzOZEhkU8fvxUlNzNJh/zKTRu0+fY8DkQjE6jl7XMwa9pajeh3kSuUW3wfU4OjzTdfe/RezqAaVx0YLVa+g6AIBSJzsX9WkWu9ZJbAQw0Z56oprz2VHCpGHsreYDXsRs+uuFsKuSpN9dXU+9kisdtUuQe0x81rEbAbU5o0ysXRTZG5GB3gc20hfdl8kpjZaf57Jc19YmSj1+bUiFc+EI71DXD7bhWjm4deiLxRUxDZgIEKPIBhLLPIkMmdKgcmMRCSvtZkzaW4pTihQadAsVGegaaAHmIB6Mwmk/Gkp4ABFhGAWCCYaFZAFSVzom2r4R+JZNHZTmrwKEAKaiwoCAzWIPeeaViXqGPqQim0BaQozxsMzYUlcj1LORjCf003UMVtqwl1nHyApBhIkVwKR9QemlWauV6VCvWw0IJR/CNDGAbRG5Zt839pGBwVKAj2nhvmAFcFD5ndqvqjXqaOpmmSwGuPG1FFNIIzGRg6WmDp4U0aNUaSQummc6mC1Ge7QOxjuGgL0Mne3O4oKTItXzIk53lbCzZiCQtyWPDwAqfHzfpjI66dtQi36ECfdLeHLymUhYUIwqwVdaUWgaH05moqleXF6Li8wx1O201FOwF+VpT4BAJC9DNNxRoRK2u1lEtVw0w4CNSL0eUoNUzcZprzTFRdiFuajO0YfYuCjZYAOhnn33xTI1iJs0BiFRMa8FTcWK2MlaE1njGImEPSWtPIEjdFHUbf5rGKw+IjVMLaAQ9fZpGEcNNPfcwOqDCU7DSSG3kvo85YrfT1GceESFWQl5VsowDbStu3EwUV/PotJFb2OlfHhPJf6BcqilNBICBJBiakcVmFnOm7CRRLGFCVaLBJAyaMhMr9lc+W1RiEyWZ6wHScT/Hg2slTZDPxdLExZtr0SwB3OVjvpxpUrba5OVBMBzPtZ9zz/OFnaTO7OWscRvSNsW8gImkZzFf1F4g8HWzVj75aDQW04oEAxfTTCaZppLmsoxOHb3yMAqsNRl2su/TBCEzWUQFnW+lHM12K15887X2WRnqKu9+p3PHoAqyH58LhSpO9YANBgY4l9gHZf4qTwULijibeLbsjVBVpAbrkr2mngCCwc21vTOIjCuV9XpyVmeCWSzF0dFxnJ6e6TsdHB3F6dmp9NiYI8rnA/BXe1kynWXKzb6Gn4r2H7vdb5ADZXr99Ll5LwAE+aMsrYEXJV5rxLGwmoAn49wsacfJBDYEdMObHAuTkz00eqGOeOKQ5K69Au12KM6NtTwYDW69bDh3EiFBLT7smMxMUCyrW28XSxSsFjM7SnF8MtFlIGEgl2kuQKiM6jTlR6InepYj83CLh+2o3zc9XixBGSUmYH/7hhnBZ1lxBmTGgUkaVwZ8UILMRrINQGPMQ/mfWnkxEjDLs9SBqbsTGXJRrJRlFkvd4ZSVjQAG6iolGliDpnMmtqtYLfFSyVgeMKhgCBlQhxVHvJ7iUnX98BxCoohXhyOSAeDZt1THiMhZjBreJrOJnlHWttgwOvNgEBCpipRtESMSaZpNrW3AM85ynz2+9qwh0kMAbyWhhDWgKGLvqYoElnQD3wviOmEHreTjsNxto72/F3sn9+LTZ8/0fvLFQJJTr8d0MUqeQRsZYfOsI6+QaWjyKQEszpO8kiKpBW0WSzK7Xay2cXXdj8Pj+wItZ7ObqHJJGUQkdmG5VtPzonMUHxe8TkgsSGaa8phgz5WUyr5E1C/sXQKJ18uosMcJVHIaEeAHPjrUJoFRLrInaRMtV4Atxj6Dpwj3EHaUUhGKFcmTqHHm45HkSTxrsEGQFHT29uKqP9D7kxjU6rRjt57GZom3F8yibfzvH/7Xuz7vrmN7pytwt3De6bLd/dDbV+Bf/U//w44mEgT05vJCBw/6VPT80E2LpYqKfaJ/mJRzVp6dvlYDQaPAYXNyfBKXl9eakDD5W62dy77X24uXL19Fqw391KgoRa8Ku8VcNFAmnRzWvC8NIIUOJn6i12pCj7a5paKrUmVzHcZ8MYp//a//l/jR7/44PvwPH8av/+Gj2G5AhXGATpTVVOjTJE6mY7vtaspIM1OOxXYXtWYn+tdXes/M3I7EhauLC8dlJcplFl/HFBgQgGtBU9fHtKfL7zmmztR1TwfkBizqvg3VMiZBNpksQ9OVDi4DC9IkS4aEdqxXDww4kEzpXEwno0Im6mm6ZtocUVZM/mmDnQddLGUJCnYWtut0RpWn2CQqjkJirYkCenRei3tIdCC62k6tqCaR721TSmf80gRSSLuwzGnChaEXjAFfSwMlk/FUGlJAAjwdYKjAdJCJGyBU1QZjFGZqyNJES4X8Nk2oU7FgD4IszMzTH7EeBArhWwELYKfUDN13DC7Jokr3A+p0or/8fwoQR3ahvbWRFIwHAAJ+ycV9u3XxliLDMnmBaLcFagZosNXY6x7qGTg/O1OxCQBSLOViPO67AFL6xUZABIUeRViWSCDWwK2/BJrYqo0lccMvFR3DeXkhoIEm/eTkvp+1xVQpEsslvhY2zavWXFS74IeNs1bzBMBD8yczN+Q/xZJehynJs88/0/P24MF9UTxpulmHel4wSoTdgCFYtR6rBd4aGOLZ1T7T8auhW8y1J8BqoDly1vRaz7HjqJq6zrCU8PRgWsOzIPYMOtxqQ7TLy/MzMQt4btUUMM2kgFsBGnqyGsL5PDkTNVwgXkf6dDN83Ggsd/n47vd/qGz5v/+7X6pwBYDgNcTiSGCSYkWTAafWGoZo6HcxqQoAtBSfqamu16LYSLBwyERHMzyZqBjn7yutQ7V3MorE5LAKzZ7ininuSkX90yePYzUfmO1EIVoktcAxXPJEWSBjqsrZu5gH0JxpP6TI5XpyXwf9K8feFZCMeB0U69UYjKex3GDs1lJBz5QbrSyMjgWVb4FmmGaoGKeXmAjW9D1GN1dRzu1Mn6/W9WdKfcjnYjTqR7vX0Z6zWvNsbGM6p0mgmcEA0dTmZq2heycvl2ZTa0cTdT2HNomESaRnIpyQwz2U8WkRk6+S1o0iyWC0YUBYCIE4rW43hsOJQBvSJHiuYX8UWVMwVwbXej2uRZ2kBIxPl/aL0US6VFT6DEw5ni9NHiVpg6UEeOZJdDZ158yQcSvTWGLthjbYpKnA2RxNtYBBzNASkCmZj8x+AYUAwnpxfXMTNxg/AjwjgWm3khGoaebQwZXgwLpKDZt8AAAt16toI21Avkfsq1hPmAhC604S8Hw+5pNh8sZYiqkjkJlGh1QDOnsfaHoOAOhk9EozjkGtmr8UT0hiAIwqmjSSG5AObO11QcpHpVzX3rfaYM5m01WxD5IkQRRxMW/MXuDf7CGY//Hd2Bt4XwGZ+BgVMak1e4EXkTyk6HQQgBib/jnWk+YOIz0kBtwrJcy4XU6pAAbdLf0yMMIzKmYGgLVMcj01Zo8DqNNTy56GXEgpRlDLC46AjJyc6CVD0Be0BJOmT/t2SrthL2KtUssAgOr68NwCJFV5tqh1SIiBRm8ZGZ+N68Y0HiACsIgBRbNV1zfyPmS2jZKgtga7WOewcmguuW6cUYupZTSK8IT5uaLhBdABvNzFaIZBJlJK7r0jiR2BmWQd/Iv1BFjC78tjwX9M084akYREcbtmUXbae3F1049irRo//aM/jN98/lm8eP3azMT1NjrNdrTqjTi9fGHQoFySSTXXhf2SqF3WPoAbrLEg9jdN3LmWyLLwMbm+GcbNYBT37j9QXVkqrqMKw4TnWlIiEghmihUFqNQRgFE2Z1cOgM1gFEw8zq4p5r2JvcA6lAlq7KJZw7MGfwfO7nFUAVxzecV6V/KFaPHcE7kIY1Gxj8QFN+SpIs+szU5gBkDUtz/4nSjstnF9+tLgl/aYoqJTJ4u5DF8ZMCCz4iybDK6jVMwF0eCcif/u3//1XZ9317K90xW4WzjvdNnufujtK/DP/vSf7tBBMjk9f/0qDqA+vnqlhg7qGRReJuSfP/tMTTGbFhMhNnmh/NtdHB8da1LL4Xt+cRb37kEXpUlysUfDnxVmFIfQFClYluuZipe3o5AoGmlW2bD5GQ49mAFs9t1eK1bbeeTy2/izP/vTePniRfz6V7+OjUy6oFrWnFefkHc2XelLc+EoLaY1NGrLRSx3EYPxLI4PD/T3ob5lRoQg+Gz0/f6NpzkUqwmt58AHnec1KEC5JhSbMiJKKDY5unKxzqQGkmS4Qc9oyvy8mlKK0zKNsf+Oo59sRMX1k5ZQLsPoI/0emj6ooLXxoJrqgk3ZOGRkFKXOHb0wkVaexJtKa42haZUbacA98cbjwQ0/DRsNCdOOSoEoP6bdZmDwOo69K0q7zoeFyrdlygddmIlFBhDgI5BkHno/GZtBCzVlk6IPsyUKjgV5xrA6ROf31KmsjGxP0yi4zIJwcaavpyhBJvRmJCjyjek1BUJup6aAz60opOVSFEE+t5qPvKfDssdKGdlZJjjFA+7vamLQtqafZ+opI6fk5q2iNEkMPH0nR32ha0mRhqsyRTGfhaZJMhXuAw2EJAK+F/ISwBNC99IME8WuEUNIcU3uNU3ObKLPwqSciSzTDqi3NOsY0FnjjIv0LApFKLvV22I6n7PWXsAVzzavs97EgwePBEY9/+YrNVIPHj6Mq+tLe19Q7KxXYgjtNjtFZ1GF87m5FjybNvSDikncoAEqQBmuLE0M99G6bzcmNJncZ0VrijpMc4YWH02xJ+A0Nbw/zbn6Baa2yizfxWRkPw7Fk+K2rWm8pRAAQMR3MZWSMzxxpZtdTDf5ePTkaRweHsTf/d0v9TzgVp/94jNk0zgV6+k5zSRFWpNLJ6jwi32iXHX+uia60qnnNKmi6PVzttF9oWFX1nhiYPA5kWGVy4XotGn25nF42IvZ+MoAGfRmZcCbKSNHewAJuZlPdb/l7L616R1712TSV7pAuYT51ix63YOYzaaiPY/nUNMLUSoz3ZpFtewEEzWIMA5mq5jPAXpqMSGWNg8IdeJlAAAgAElEQVRNvBQLnN8xLOP+1Rqx2AD+wCrCewQGAZ4NTDWnUSzWZJSGQzsNHcR0VgDPtyMYJ/oO8n5I0o4MKOWJBmBRVF5iQ3EPAKNpsFnvFOnaNwXarmIwGUevd6DGBgox912u81yNFGdHKobo/42m4wRHEzWhlp5ZEqf1tFwIYETnLwmYrqmBWaXOAMjiPA9NWKmluIcSi7nWhJ77yfrm2vJHSlEQ0wv2AlTjglIPeB2eR9YLn0OabzwsigVNV5HQwOwAjNO6leYMzw8zx4jcAzSol6sxHSEvIWWiauBdTTcHMM1HPjaLqXwfyKvXNLne0L5CwyfgkodT+fAG5WVkS4oKJptKYLFRobT+fA4lCbiRdhQh+ytnollaXDJAc9lWChyzZEEpCCnthudB3izSNuSjUIGBY5magPTkTcTzA4DId+O7zDFZVCIA99hsB9YnfkNIskSPBzjkPZO5qkA7DGOTFEPWiDpTk8wtkEVQR1hewftjiIeuX2A1zBL5T6xkUsh91n3hfZXggt9HWQCBpDrce9gBMsTFfA6WAclONKlO2OHXrQyOtJutrw3sIGnk83mBcQKJklyuXPXZI2PhvGWX7Ln8ls5+ZBnInRYLMRotP1EhoWec54e9jlpG7AuGFZKLVSRpAXRg39PEW0a22lAjx56OXmm7FZAB6NrqtOLy4iKKOUyBi/oHg06ucqXm9JPDk5Po7O/Fx59/Jn8NWBY06LWKAb/ZamJGIQ8KrK18QeyxRr0mXwOAXUDQWs1eRPwMz5C+g4xeuzGZzeNHP/q9+PiTj2MyvJSpH/KCBg12sRDDyRieS0r/wEvDrMMVBtIJjFLCFKxHkpGSpEzsE8VBL6NWKirFgPpnMptJzqLvSB1GzQfbrpATSCnD2Sm1pSWt/H+nYdgQ9OF7j8XgGFyd2aAVdiuSR55/DWx2GjTBYqJG3et1naCZ5KZ//p9+edfn3bVs73QF7hbOO122ux96+wr85Pd/sOu0O3Gw1xMtkxQDvACYDHJwoKGiEO4P+p6iabKfnIJVIHlirwmB4uQ30pFxaMEiMHpr4zk3eHanpshdrkFwoYKlw1tIuot1DkJoVrwuxYA0yFUOZait+Xj06KEO48vzyyjlS7Gam/pJ85aZSkGh8yG8lHM00+u9vX1p9IZkAG+3cXRwoNfhM8yZooO+VzECG5rCL8AhZ/mDGAUUUrAchgmNTvnds6k+I5MygAX+TWEr+jhUtjRdE9UQai4UwWTyx7RX+eMVT6v9i+mHC6gsa1o0+8wwS94P6W/KeCoXowlxYTRbblD4WYoENfYZh9QcB90DDO0wiBNlcruNaokGB0f8crSgRy7nUcHJXMyAlBSRMoSVahEwPgAJ8mIQ8E8JY75bmqxNLSmaFWFF44f2XtR2qI+hyc2WiMpkBumJkydom9lQ15vXs0O3pQZWmNrYyuBA0pnmdn499Ln50MTQ2dwUQKtYLEwXNc2fiARTJXW105hEhlwqSFOkIt87JUB4CpbMrfgZdKxp4EXxmSVVsA74e4BjFBysBaa+haITBSgAKMSZpuDLYbdzCmdPaiiioKZL1lOrCEAS20AO8b6//vmZnqPFkokthohkVyPfsUxB9OEc1Fl7gVDUKrZPJn/8fdI+6iqsWEw0FFxPphs0BBR5UDV5vrMJPRT0Yo7ncyYgiS8jxsVqrfvKPcbUzuCV/SvqTN7SxEmfiWkaFMqUrc4zxz3hmZCDeh7QCZDQ4BzTJJgrTJKhknMvARxgV7jAd7PHc3Z8ck8TyauLSwEMNOfzXSFa3V48fPQoPv34o1iuzCDgevL9DVR4ysY14TVV6EEXr9d1vVXEJ5BMspCK3by5RzTjgIYAkJogblZuFIL1X5U7tSLrCiWZLsKwIvFhv9eJxRwTs1UUcitJuohuYyoPPdXNt8FH9hE+A4wLpBKXF5hCAsbwd9mXAcuSSd2KKWhZ/gfXg0kMJzwPgBtbxYL1um01BC/PLmK62Eat1oxKtSFXeBp9kb8BphZzSULK1UZU6q24HnjPOzk5iH7/WiwXprewVxZLqLheZ8huFPW4XGiKupzPNR3EeJH9xU2jn2I900rHIAnHU0D2fkBpAAgkTWfnZ2p6kMHxa0QCA54WgHzKXMd4k1i60J7O+bBTM7WQRIznDyNeXpfrmLGUeP35eiNjQwAAsdu0v/kZpeFSvr2iywqRS+a7tGE0YuircayXjEwAKNeA6bEZcZJ6JYNdmjPWGuuJ6e9khpQEcz2akYbANBokxU1WbO6prY5UFvTntWoMaaAA2CWF8rmbscigd4uBA+tgPIhuby/Go7FeF1kcsYY8R+x3NO+rjOXG2cHeL2afwS+uC68N8wGfHszneN4yJgCMpFLOADWTatgFGIzaYNe/L/8hnknWw610AbB5IxCHJlRmyEx0kSOx76lhg77tBlSsBpmW7mQirCQCyXyoJ+xTQEPLcoK9shHgnknQMuCXs87yAwHwuXws8c3YAop5X1WagIw5U7oPZ7MacF6D+4lhJykDbyRqMi2VxMhnh3w2kmSMz5cZIxvvTRIFpc8YRKM5lzZeUpkQ+MfQhX2Pxlx0dMgOPBNK2MH0kyk7IHFOhpymyGdAgyM8s3sIU0kNAlPwyURnocxn2e8AMubzW5YODS179grGlTwJLCmo4nuy3Yo6z/oDnMWMj70c34yzl6+V5jFPn5dkg4uLc1HouR6s+YzCryRhDPjE2lrq3h8fHcW3njwRaHR59jqWs5n2Zp5tzinWEqA1fkJEWT5//iKOjo/j/sOH8V///u8jNvMo7tZRo8Zcm20lg2HeG+AAJlbRXjd4prDXiN6PpFBMLqBMR3o7bcvsR5p/TFphdym1hj1pudHPsn4bZdh0q7j38HEMiOQVqGNTTUxZAUoxvAUQbPd6ej6mw76eTYwWqR+vbm4E3vNsYsqKCSTvdXh4ZJA/ASl/8bNf3fV5dy3bO12Bu4XzTpft7ofevgJ/+Ec/2dGI73U7AgjQ6kKBVBHBRFgaZXopN8eZdhe3ago+0E8aol53T0UBztxQUI3yUwyGCjRFLUGZrVRVLIrmWcUZnChET2uzKKRut5eya5em8aUcaNGdq5XYP3STD0rPNIdinOkezUOhXNShpbORE3YXonVCn4eOiySAPOpXF2fx/ne+LVSc6QCmOBR1akqYiCbDNbls1yjqoPHl1AjwokxMaBAoktH8yq13FwIhYEwALnDIkdZAoSbzolsGAcZiUPwxB0I36qY8m0Zq/KpYPTf5WQMp2j2U+TThsrGhCyQzA1yoyHkaPSsNnIyhbCrpV/XkUWaNJVB8F8RMiPM7ZzPL4KxCwVxyTJB95fUauNsDaFB805BpQo/OnwnQzs03P+NkAZpaMxdoPJUjTxOEgZlMCNZyBObfmP8wqeNey1GY/Ojw7+sTyDvC02kVhjJsBCTw/2RppWkegIxzmbl+SGSU+U7BSlQSUVZJ/880JKOfqjG4fTA8bbuVhvC+SvIwbV8a9wzIgVKtkY7ZE/y3HK6TXr+GuRF65w1sEwAJ5UTYBCzRed1cMPVAv41elJzmJWzzlD/utUIhxXv02j0xFTAHY4WQVLBd0yibGaBLK+YCvg1uTDdrN0esSZnlJfNITadIPYCtM52oUNTkJx96jrgugINcK65nvdpQCgEUa9aKtMxcFJr0pK9kMqNGjLtCfnyJBnvi6XdqsmWCqCxogx7sLdL0a01xTV3Q07h5mlQOriVFHNeTxhrzPmmKU6EMuMh6xISLhlAO8hjp7fLRaHfi8aPH8fLlc9F3x2Pi6KD8V7V2+KUoPpprMRfs6QCQxHSZ604RSSPLZyrKzd/xh4AyADVyWsdzIjF+PM0LNYSS3mR+CZIcbaPKM1YqRK0GCDJ1yka+InBgzj2NvCKwxjC2MEddL2M6Hcbh0XEsZ5i02hQ1cuuo1tjr1pKbwKaiWcFktD+iGWV9luUknlc04lZsAMCBXBFjQgpXJojFGM9M89c+t9nEzU0fyk80WHObXZyen0WrVRMNlnXDdPDi/EpmsRh2wTqp1auajLMvAxBoAjgeq+kUaMQzfWvSFlFr1G2wqfhRptEzxRHSRMhYNJmEsvex//AUwiIAFKBZBuiTISAglRqaemxpbonCxaSwWr3VOtOk2zTRbK4t7uiSWiSgSZsNzbQ17GSws89BH94qRWcdRwdHMRmO1DTK4JJnVU3hQnsN028ZpN1G75odBINCxpwkc2ivQAdejqqAu4UiPeXTg1cDtHZSLtQU5wUWKEp3QTpAThp5ewdwTsNPQi2CXKcU6xnrBb8OS3xoeuRLAMPHB23MIUIgF5APD7p7+wkBLPP+Ajc3G60HfQaYZEmHjiEkQDDrr90CuCvFdDZ+wyjizNjxmeGROL7QZpsbTehhQ4TkBQbAbVznvVVMHrx5UqIAMgL2Xp5Z/p6SjQAgAIY48wRc5+XRoNhBsdR4T7O1sv++BYGpYfSaBtVZs9on+XZcB9pxTZoBwB2lW8KIECBUrCcfEmIwJTA7k0Nyb7kf7M2OwTVIQS3AVxZgyf8XBGfzvF6nrZhnmsTpdKQ1SxMOQMA5DiCIia8o9ynel3MD2Q/7OkAmUiwxM5Qa4fcD7GJfhLmXK5TiOg0tANB5Hc5KA+42OGS1U+9NuT/bnc5lJFB7+weSZFwP+qrj2o2WwKlqqRJffPqZrsOmXIiD/f1oNxrx+sULfRY9W6mGBCLS4KbKHl4T8Kl9lKjrXie6eLYMh7FezLRuR9SEq7XWIMkjDx48UJ3IfgC78Mc/+nE8e/ZZ9K/OolrMR6feVAKXfHOQz+GjQINdoH4hr4PzzOaUkh1iZkpqghIznG7A8ydpj56tfNSrnJkLryGSemoMfvoyG+y2MFJcR6u3rzQYSUjkM7GTeSzHOiwBWH4wENkPl8upa4ONZWHD4Ui1GEANdexs4tjHdndPe4UGBhHxH//q/7nr8+5atne6AncL550u290P/f8BAqYsbHCnr19Ft9VW4wJVK0NXoesKbQc9Bi1lOqQD1M7DULll4LKLePjgfnzz1RepSGY6BQtgI5dq0anI0hXtdKyiTAU+jQaUThUNoYlCZvgCAAEVl2kUB550z9WKqG8UDEwcdXAmV/t8xRRNNWjJSG84ZLLuaSmNCc3+dLmI97/7rbg4O1MhN+wPtMGrcU0JBTZYg+qN6RiUPOi/pnFCUf7gg2/H1fWVtOBXV9fSz3EY2bDQVMQswks0RiLUkt4dQzGKIVGvMder8N8uKNzkWT6Afls8WtotJRAYIKAIoEiyAZenL9yjbMJNRJOcmjWlTaZ+mrZ7+q7vmofuztubxpjbOXKvVkWWYNqjKbfWdfJZK5h66b7R/DkKi/debEKaO+XXUxAk0z05Q9PwwcLA3Au0XsXMVjTGWpmkBDSWJUUg0dgYdNhGcTN3PrgOX9FTzKygWk7XQpnXwZTHxaWiwgElQPShBssoj7iuXSy2FK7uuSXvoIDV5M339Dbzm/dA057uBfQ/pQektA73DZ5KuUhFN44zttczoBbT/O2uEE+efjt+/evfRrkI/RYDzkpywzY1XhFXFIDcLyafQZExkalgnTgkgXMYTRZstkTqB83TbKYmg2Jos87FdMrEm/VgQ6sM16ER5C8263kBDoqahFMN1RTT0TGZywvp85mEj4ajFHsYoinD2rm8vEzSAm74LqpFa69pAhXlCaMIU6/k+M70RFIUjOOUqEEDbDkERTJaYjXnNUuABLYk2ixrEUoo32G9S0CU9KhFUd0BCViuy+UkYj3TkmC/cqY6IA4RckzIARHmWiuz+UpTp71uL775+iuBe4ByaI3NPrHJ2XKxiTlSpWpFe4WKwywqUw0FjYmZGLFxxKPAjNgKJOD5q9dryUxUkRhqHkWnT2CZzCDlwTHD41/NVSFPQ08B62x3eqP1lvczuGNX+6QB39n/pFbp2GhM5l5QyvFYmUUpj7FhVaDCejuKfKER6y375VIF/2zW1/tVas2o1rqx2ZU1Qb/uDyNXrMZqlxOAiqSDzzkUq6QYpVrTsqxRP+bzYRzu7cnzg/XgqEXArVKMpxiY+poq1YG1mBhk7NEyOaPJS/Gdpva6WWe/tRGmf4bGnjXJZFSpAmvuTV0mZDeTUbSbrdgAVDJVFzNtF/ONIwQp5Fmb8oaAeYI+ezEXoMukHtmM1uga0zoUG4mmn6bdFO1QynkdJqb4FOQwMVws42j/IGbjmaaWfB+YLIB7sAL43CQRAJrbj8YyAdYp9xJne/YRtNICBfGvEJC907PIHikgCTYO1zcZfepMYEkt0YbvtC/K8FY8MKROeWmvYf8UVnZGh5YtWQzPV8pu5/TgeZlLvoCxakUsjC3geAJaNLVO+/Rc1xxvGibCC4ENALmw9jbJDK+CTG2N2ztUe0uOiNXkNOAjausWCL0WW2FJ85iePUcAJoNAsbk4h9xcAwRPZitLAJIMQIBmSnKB4cgeCkhA7N1GCjT7/ZC64F9OhREgnoDeHV4z1B1EaSZjX66TDFl5bbFGkF+w3y01QMCS134lBjO5GTDIZMLM5kVDCytKjT/O/TbOpZ5w3eJBBw77ih1NZyB+FjSGXEMo5shMxKbgLCQCFhCI9AqBvTv7cWy2MRqOJf900kfY24CoQeRrAMKStFRkLjrhNWFllMtRZ71yn5JJMQ2+zG85C4vFmMBSAKQgGaOQjyaxrMTxTScyMOUf6foLpXj94pWinb/1ve/KWPST3/xDFGBqpLhqgAf8QlQpwohgr5LEiLW0ju1qGZ1GQ2kpRLAMr6/FWl2w7+FRkdYh65EagM9PHQLzgGcO1sF4cBP77Y7Ow0zjvxIjz1IYIWeibTr60HInzj77Z2SJN76O+C2t5dkgPH69VC0HU6R3cBjL5ToWRJOWAUbLUag1DDrAnkkeF2Odn4C8RUU3sowb7VpM58Rcu6bAPBcvHdbRcjoVQO0zchXVRlMsF4HMu138bx/eSQzuOrZ3uwJ3AMG7Xbe7n3rrCvzBH/zuDho6h/RkPBFiTVOuaLRaXRRPirnheKCJH9N/puTyNOYgXWEc5PhANsP9AzK1zxU/RXUAlZgij0k6zcLLV6+jjSMtEx6YAxROiUZLwcNhqunHcqkM89OzM00pZJBEMypTGU9OKI5nbPi8CK7lHEApfhE9paha0ENT5rU02ktQ4Z2mGK1eVw2lJv44EKeZNHFtbPg0qjQxSCU4cKDQXV9d2RRtu46n778vtgXyBRluBY2LvQX0Dw1FioGjCOCaiZkg/bndz9FHMj1x5NTbSzObhjBvoAEyMMB0l3ESByzN4PHxsSi4xOtA22SCBDDA92HiyHVzfCJIuae9FC+atFCQpVxnCi8ms0SrtdsU5BiA2ahNEzIVztaYUtTSYFIIKkWBcbNYDZ5aK85uicnTJio4MovCuBJ7gMlwMY8W1deb9UaGOBpEviHTlGyyVJTW3bFZt27yaiJc8LFuoFyC1rN+s7QGinsd9tKTOkKLcnPG69EYMxFK7tlEGm4o8Zj2aeYtjoWKR8swXFioYEZ/m9aSXM5lrEgxvLuNYpOOvFCMeqOtqewHv/P9+OjjT2I+H0W5wD0vWbus++ei1RIQJsaeeqGXZD1U6zW5eE/GwxT5RDNph+0sw5rPKZNIsuXxWBD7gNxlaMJEcmb+E9brU3xAmbSL8xu3aq0Z/V1LHBQRLsoxjaUz1rOkAu4Hn1Pa29vMcidW0CA0Gi09v7PxRM0Z4A/FthkNpmPLYTtFYHndI2WCumlwB5ClVq+pKKfo5c+U5U6DI2nTMioCdmBD0HQSKcdUnftlIA+JhDTk+VI8efI0ut12fPLb32gax7SXz5I4wl4n8qugpsSUreL7r79iv4ascRXTRdrrnIAcGgWMxfDAkHFdklNA+efZBiziWfFe6RhAlhFpEzAJYgcARNHM38fTAAnHVukHpukatLBJm58bimU+H4yODDzk76HnBXyAHbREvpCvxGS2EYAEaMdkjF9zWC2o+gu430fMoP1SlGqatpTcpNumiWa7wVwrH1OMSNc2VpRUodlyPvyOJANezzGL7LFcWp5lS1uSC/twqL2aZxVKNY20DE+V8mDwgGuE5pkYzXa7Ffi54EfAGQI9lwmhJuBr0iKaooZjzEacG2sB2jWNdQZS8Tk4d/hM9nPZaGrX2+sJjJjNl/rcaPjRN/Pa/H3WA/tSfrdRfCfvm6/VlIrRrNaC3Z5nuFGt+TlA0y/KvLXMvBffW+AkbBjN38MGqvmC9mzWbBX3c8ltdgIu1IDKUd3ghmnuAEam6zMhppnlNQRQwp4R+6hkYhUSOJ7jgM2BLwDT0Goy+1xoT+TcXdFV8v4CQbaSLtiHIwORQ/r/Tb6gnHb2a4BERc9xlsCSwnNCCSA+u5YpulDPqZIJkqksAIQd4tQkb5AQybDQezNAFM8iTbQNPL3f6rnDF4O9EJnS2pGbkluxF2MSKr3/Jha41Kfjk+tXkfTB119pFWJCAlpF7BSvlwsgnBXgFJN/AONdRJ39e/n/svemv5Jl15XfjnmOePHmHCtrpDiIEqUWSUkts9ttGIb/Qn+yYRhG225IggzYVrcMG26o24ZabLZIlopFVjFryOHNMc+T8Vvr3Kz8/D5HEoVkZWW8iLj33HP2XnsNy1jP0fSzV9lwkLOQ508nHXsE97eM67/PgfxurUbfh7TPbtk3SE5orbv2FkASxQ46aYZ4XyUk5DE1bGr/FuMGULCEEbCTZHDC53zUPk0TTX3G84OZ4moWzSZSKaQKc02uqRcsOVvE5fV1nJ6e2+MiF5I5sagw1mMNymRR97kWveEgxtOpNP3Hna6uC4ABySGFejVmAMLEceLBADNys4sPvv97aqo/+eU/qHnG1Z/XKY1CDDOzFPPlkticmLDqTN4Q61mJGjKPYl4AEoaLyy2MA1FA4/T8gZr0dx4/1plxd30lYPqg3Y7bu+u4ub3W2kaKoDhpmADJJwenHw4L6qxVbqn15FQG2JP2W/KzRR1reRnPPGA8e5yiOpWmYukM8jnMSDlkuC+dDpKppfYEx9fCQymI+cAzBkBgEGcR41FfDBrJX4XX2b+rA8gp3xqeBRIW8MiyRA+g58//9d/t+7x9x3avK7BfOPe6bPsXvX0F/tlPfrTrYoySyymCSRnXuJ2niT6aaahbm0BfRXbuNo6Pj6ULGwwGYg9QUDHRhz5GdBbmK2q8MbHRRND0XBzebdhkur1oocu5dPIUgSDoaLi6B91vjKlAr0cDAQLNdjvuen3nPqOTZmI5BiAwgi7GXJEpXl3Tz0G/b032eq3PzGHKZwZIKBOpVy4J8Oj3enIQpsj3BNqRPppciCprQ66z83MdBmr+ZcbEEAkzsrkaoeFgqObZzbe18Soo5Pxsg7MsahENM8UwxSHfh6QFU/m/+aWfQ1OP1FLGUAZhuAc4pFMcQb9D3iBNJdFGHEwcZlBGFzMVkPIESsQB4isdB2WvB2UDy+sg+SEp5osCLR+ddju2SyadiRIM+FKradLFpIoiQA7IMEk06c/6LaQT25hR0CezSwo7Djw0otX8QiaFgDAqqijcKaDWZIqDrlPqbaNSoIgyms7Rq2uHWRXNVbUs+nJvMIj1lsLPmckyIEpZ4JpCiWWRWBf6gNsob3OaCKlJJr9azfkuKlwTsRNCiQyKiVadkjXVfFeabNNY7Q+B/hkNIxMLJqH+7rVWOyazZTx9970YTqcxHPRit2bS6e9Nwa0pq4pqALaM2LGNcqMas4WbbwpC4gzRK9rBm2Y7SSU0uMInhLXmRgKGAs8s//BainpAmXqjo7/LL5odN6s2n7QvgEEeChjppsnJXtEEmG5NUcrfoykWQASLJqVZiGnB52BygylVvSEgg+ZNEy3YFXlPQPn3zBMCQEeypQQuSXNMQczMOnmX0Jwx5USXTJMHsIceVokUotICdtkHYbXi+xAD6GtJc0XjNl6to3PQjfPT0/j6y9/K9Ro5BRfMGdnoRU3rXUDjZ5/LtLhJCy1pj9gnluKwNngu5dcAHZfmgWdQjBzHF+4KfAI+k4tRyakkI6CBgCbMJBOWFbpXnOAxX2zEbEbjBwgH2NJWpCB+LaQZFPIVMadyeTwyWDuAKuUoFWsqfBtNmpZ+7HbkrXNtSpIriEmyK6gZFGC3XMe2UFbCw2pl6usabbdo8aVkcLdmNK0oOVpcAIQ5BT9SMYrh9Tqqko0UTNUmzmvlqEZuAJRk1lhG8x/2e4LqaqV8DO5u44B0m/k86p1DGeaxvjKvGF4HOAajxR4eS035kX/w5DEdV/wb8ZSzjGnEtJXzpxhLGmWlgJDQU9X5BMDN9JT9D3mYok3FenHsIzIp1i9FOmteJoswp9DFcwYWvWfDLACQhhGBdt+aYTvBAxKwjgTEkhmvlATvp1xjDBPZp66vrg3Y1Fs6G+SpsYJeTpKA3VW0TSQWG94KKCEA6yyRKOu6y1OE5JIqyQJpH5lk53dR35M9tFyrKNIOPE+ASDJ8Zb+DgQfQI6q8DNbsCyFGB+tfZnueeMoLJrm98zn0PMjcLh8TGa06kpBJMc83MhCxjNDAE7eKISENGNKixOYScECjmlhZgB3Qup164OhATOJgegBeSW4D4JwYY7BINnl8FSybAAQFXCNKTqywtyQlYqstEvsKJiNMC1n0F6LKecTKxfhRfkQwOLgJ7Lt4NZjGb1nTSmkAsHyGRNjlkSMBDFnaxmfketOk0ziyf7KnFMSkAMB1EAvrCMDQbDWAFRtoFqsVJYVIooTxHr4uCTBnTThi2fcKbxtYdOyZ8ylRiRhY1vSzqM2oAZj4T6djPa8AQ9RZioRlo0znG6AKwxLSpRRinAwpj09O5Vmxwu8G36B6LfLLVUxkWliM5tljPbc3F19HrVyM9kFHcgX2HK0N7gHygC3Uf4Y8MCvMEhPLSAkJMEMARwGuuYfssTYCBPg8PDiI+XddDC0AACAASURBVHQUs+FQrEOeE4Y0sCOofZCiyEBYzw7vyT7Mvmxvgl2ZuGMAPDMrOasBNVlbnN2A25ytzXo1SgXLVl3DGViCZUsN+fE/fqw9nBry/KgjMGQ0mSmNgDKqWkeWV5DchaSSzkFH93s2ZE9mgBJ6NngIkb0i6UXeCguMs1p+GNwvmDG5QvzF//nTfZ+3b9nudQX2C+del23/orevwA//ye/uDrodFUsvXrxQc83/p6jjUCNyDEr+yflxDEd9aVI5+L/zne/Gp59+qsJOzTcHhuh2uTg8PonpZKRCEnocGyooOpux4hPlS9DSgZWZU0HpdeNakOsy08+XL1/G06dP4+XLF5ogHXS7aowpyik6ZJSHVj0dNBwGkJcpxmi8oXlah+6pumP66pquHp0eR2801MEGgCDznkTF1FQ8m4ZzgDAdkNkf7vFQ02A5VJTbrumdYgkLAh/eZBMnerrym9UUZRnUFAM2tOJ1oqNhdIbTcIpHyxgImtIqccFsgUqJnG6j3RQOFAeaJMJSwMyqVjZNtVTWlGuNMU/mZKgT02kHJup78k1BzM/gcwOWmILqokXO41WAGKZ7NHxzFaL8PabJaqLU7CDzoMgzdT+jyDHNo5GikM8Mi2iKq0Uc6h0Zx9QEFF5rheIyRT4xmd+tUqeHBh0WhDTtslFSTYMZJp9ls6UoMx1c1xN2A/dPsozExCCJACCA6S8ay1yiPuec30yDQ5FKYURhwERK9FjFElkDbN6+r5topcJ+oKBiHGhHYr6np5iY0y2jc3Qsh2d+GN+PYoDJoyQRmEbV02R4h14+SUkwQwPoUYoBMYMYvjEVdlwZzx/TotFoGtttUaaEchMX6wU/DYp2JhrcS9P5S6WaKY7ypgAgsBeDpokpU1tTL/4Gr1uto1VvRbPWlFGdmDdcY4CI5GnB1InnlXWKdwCv55lU40/TmDwb5P+InCVymvQAQPBnWm9MrmgkMIKkkETnm7TBagYpUgEAFW22jAUTONYO6wrpeMnTKa47hoBo4aGCwoaiwSxVSrEIisC1Elrmk3EsZ2RNfxPTRRqHzM/EjIkYTce+76LewqCx9AVZkLTETDBhUGl0i/O9c8Yx9SsmI0DWOR9Q6wZYaAuL1pNENR74rgtnIZqxFtvVyM9VuRWLBSCSJ/s0ZbwXIAtgKg07Mo0i484ca5ymjkSOku5LtcZaheq9FdCAtCBfgA1h7wuZrynabIswJxYwsnZEwc6iRFwfZqO6h9DpV7FZORaMCEGAri2AEl4iaH3Hkze+GDTDMM74e0SRsUeyjwt8ylsuoHNgjnFtLraLeXQPOk5eqTYFLihiV8wB/AdsDIhMhEknN5xJvNk8Rb0OzQzriX2dc0C0e4AOJuuFghgIGdVfeuOkC89YKchBzBAjmsyu+DAr1GI4Vsb08qIBNAAU71NbN9W4xUMnh12B+RkAk5IrCur+kB2gObfhHE7qG02/MXjjrIAFVCxitgh92iak3ENAXqXbpGg/HhYMYMVCUIKLn2/2bEVDhjXn7Jm8LjdjAum/lxk/yh9iAqOHphBTvwQ0pEhc9qcMtGePgd6MZEHfaQ0t3KwsdkDuowBl/HlKMB4Kavo20NdJw8FbRJRtmpy8EkU4o8qaHEdsCjnJAViLsKkECDPdJXYO8CFJAfg+pAiILg6bBpp/ap5g6XBeV5QqAeiNxAAwHcjVTClNsfleArEs36pjiChJVy7muVxM+Jk8GYAQnMec21DyaQJLeE6sRJlna+Afpa7AeJvNNPDgIBqMRm8lCxkgoNYBFEfDz3WDCcNghP1Ba5VkEjH7DC7aywWWCE2/pScZa4gaAoAF0P8bzxP7+/Cza/VyzOYT3WvOc1gENJiAxQLa8J6Zw3DyGuGsZJ+WwXAek1XiWDcCyvgZ/H1AAv4/XgOtejvuhgOxSXJVvEyqsZsvY4H8s3UQvTV1xCryu5Vidxki4EdEZKp8gmCFsOYwpd6FnhX7IAGsr6JOuhTrFrZPrRq9/sjrT8MFR9pmEcbcXdgUTN3FYhV7b637/UbeovQn1qeKJJ2NpYZZRALIk6SJNclzJGsHDSzyUauQcJQTIAnYp/OpUtawhH+/u7vTc8U9OT480PceDEZiH9XqLXssiQVbjiq+Pou5Xjse9MUWY7kC2ABeAAh3O/ht4ecEq2Ut+SwPCc8Odd5f/c3P9n3evmW71xXYL5x7Xbb9i96+Av/8J3+yYwKHkQoAARNzpgBokkFWcZMGCX999SranbYOezZkipNMYkBBR0N+dXUtbReH4quXL5QXzTgPPSxTHGXKR05/dzymKIMSbTdjChokBdCkofRzSGVorwunrdgKbMDHxyc6cEdDU6/lPsz2ykEBhVAbrM3NVMiA7KKjzFkzeHR0EmcPzuI//eLnQmz1XZgytlv6rJ5guxigsCPSC8kC35vrQkqBCjlNCnAuXycWwPRNYSbX5BRpx2FCAcc0SwZDingiC9zTCE/vnSGuKWuSBPBnZOTCylDkj2iWWxmRKRVARpAuJpfrpYx4RAHlc0P/h56dil0OQOmtK+j47E2ghIYd9wNQyA74IOJMrLletWo5NktYCOjeW3o/ABJi8Gh6oApyZ5B9AA7Q3FMMy2BRHgk0oGtP/Wz3LGAA92GuO4c3DAKQc4ptTWF3TD1Mv2RCLMfzFKvHtdE15R6nRovvD6WSXxSumnInj4GM0i1/C5q6PNT2VeQBRaCS0iwxqXjDNM9besB3omFHR6sxj7kdMiqTOZYptO77mXxajqJiKJn20RCii5UmOL2XigLu05rcY+jlIZ0nzwFTfhoKuYenZoZncrtF3rGJxWIqGqmmGtJ2M22dx3RCcbxUI0yBk8+jZaVArGg96VrxfdaAKjbx49plLB4ZP62spVZTQQeQtzM8ZmtyNU8RXpq4Y+4WONdjyAYogQHhSpRxsVL0XS2hYe29ST1RxONGewKAgE207OOgGD9YL1CqZfhmmv+bSKws4UJg3VYgAYW0aMN5J07wc/AKKRWRNFSjN+jrcwISYIiG6RtrGE35kkg2QCGmzcgXlIu+1nPMPcimvzT/it9T1J318Yrc5PnhGm1oXgCvigLlKPSQUlQruKED+LAfsSYcDcl+yS8oqNwz6ZBzW5n+lYsAnrAE2Eta8pXgr4tWTqPH9Hs5j1IecADAk/3OdNrdBs0zNP1NVOuYfOIWTmTkNu76o6jWmgJONsuNGiRWBJO84WwRaMxh6sDe2gHk5UNJBtz7ch6PjJUnjIVC9EZmDrFEJsNBtGo1O+Oz17CmoC03WyqWoRKzz8MqA9jh/3P9h/070aqBPTAom0zmmtzD+EImRWMJ+Mpzbg8IswbUlMnZHy+TmuIwaUZhsgm4kqyISe1K4EGh5jQA1haxudojAZTBv3QPYQMso9kAsLJ8yLI35fU6ClZpKGS/AxtGlBsNAbmcD1Cw8SPg87KHyWCSs4IYumSCSrHPPiEQVZFm/j4wYvgspNxk6w+atJh3xUJc31x7TVWduMCeAgOCyaQAIw347WEi/xLAWUDyAtemEqXEMpCcTXRqzDPxJICBwvR4rkZarKuUCpDF5QIIKA5VTTlMPSeViJ2XmGYZ4yfzj+Dfeb6QegGe8tkBfnk/gB6BM4AtTNOR4eHNAduGz6CzArNRm5RmzDuBnQAPQUyno1kBNWRaLJ+Atc63Oowq1h+JJixTmHop0YLrpCaaTHt5IxhQRwoBtMbOuk57GOALNHe08DC9irmdwAKAAoAM7XrUKwIKuIaz5JuSMy2cPapa07phT+U7s7+9/8GHkqtdXl7ovoHrKa5Thoc2y8zAHJg68lfBD0XGzdj75ST7E/08gbHsbTyHPBNcd5prqPqsa/vuILdaRL1SkyEm65hnlMk/njLUXk5caonhx2u47gw8WEesu9FiKslBbrWJ85Nz0aUuYAzw9xU5movNfB7NRjvGkiEuYrOCtbTROTkcT+M73/u+3mt4e6MBgtJZBfKsdL3MSstJ0qh1DchbqcTF3Z1qhRZMhCQTZK9sNeoCdwAHVC9Ijub0ILAAdqKMYUlMrFiJMAo4Z2sVXSvVQPLO+cZw0rJCn/LIxGR0vMYU0fJUQDXqPO2RDA8kY9jKiwQZT6/f1xmKNAqPBkUvs+7Kpbi5vZHfCYA1bEOl96S132529LPns7HPDpgLML9Kjgbm3PnL/+2X+z5v37Ld6wrsF869Ltv+RW9fgT/70x/uoCGSPfvi1Qs1gxwSFF4qZmp1bYKzxVQbYxbdxEmmSKN8Ie7ubjUtEoWWiVQBFLqkAoqirV6vxtXllabOUK5oBjD1Y1emUQKN5x+8CWgcQFgpnmhG+R30H72fYgaL5Tg9PdNhdnt7mxpgpjkifIturYb/jeES07q8DkQXUUVFHXKIv7p4qc1b9FqKWNyjld9rWjoIN0U3rvvZNaHQ1OGfCjOKA+IFM50r11YNEsWO3tnTKOlRE62bwwa6Gc2ipxueBCXWZ/IwcCFL84pLNQUUjQ+NHQkCFBIqEBYLsRugH292K1HvRRMFVEjTQiHmFH2i3+ZlhseBS3+SaeppXigsQOqzrG5c0Y+76IEdv6XmV1RuT7OUEJBkBlAEuU8uYNPhnczJMlYF10YmXUzRATjkXk8BjFszrtszHfyZqzV6QL1nakKY1pkuSk4zawHDJWh5dp1XgycDKW+NNAAZcCBn+nLBhmPyIjAYo/wDfq6miy68uedroww2Y3SGQzIyTBRcjcUdoQX92825wRnp4ecLUZ35O2p4pMM0FX8DhVNrdK0caMVibVLEFwUswI6uZS5anWY0GpisTaSLVBoGjbSKad4LVslS/whoo1wmggzTOICEEo3BWDFN0lEyFRfbIjEjmLYkeYkKdFlc2ERKRTWmhNVqMihdJn9Ly2pK0sivzdShQNaEKjVCTBfV2AFiMe2hk8VjBHqtATNfK/tY8Dvu3ZgZ0pRhePanf/YT0Wr/7t//OzUE3EOKrjkGhPIBMJAkBoPbehWyMAIAxAQ80cinRBAmOSWmsdPxG2NOm5fZgJI4Tk2bknN+FskJoEHDlDU6AkFKFMVMe5mONyx54J12uIqjYwX4IYnCWmT7nqY4NDFC+GypKK1yHXgmkIbQENdjOWf/IMu8aep10s9DdZF/RdnTYjETuC05r6d6g2uECd40drlaLFbobgHrSObiOStrXwVgubi9jeUmolnD0Xsbo/kstgC2q43YSmSIAxQJ+KLxYc+gUS4UYkoknwxNAZGcNjNCu9xsizE0wCRRPgH8bBs7nhwfaQ2TDICxF0wM+bKsLVuTZp7JLpp/5AE8B0a4NLWU1wMAn2Jwl5p8NppNexcowtC58bx3HumJpoVMfEtqNJQmkS8odpNniCl+uWiZE3RsotCISqQBYl/njQUCyxQvJQWwNsfjaJB+AYa5XBrsTPuezBaVhmMmGwwCpwB4Sk1EID+Pc4Hvy9lAk4N5ImaAyCm+evFSzzITXpo15Au4nMuoLwFwnLv25cDE1sCVGVTlWEoiCECVgZrIWHCER/rhBlSxm4ADiVVGUyMGAUyZBB7rrGA7hbmBCXGSCKmhTXuGAXiDzUxYOefY/zCWBCCgkeb54mdnni4GLFdRovF+6/m310jaE+Q1g6zFa5/IOO4N99GfwwB4gz0mnxcb0Uylggz3xPVJ8b+Ar04YoD7IxbJSEXMGuYaAFqUzYcjL0mSvwicHNkFECeBRjK2tziemy3lYZ/hOJPkZgB8yHtY9TAq+G/s769jDE2ooTOoWUUrUfX08/C2kP3dc8GQ6l9RFWnbYIMm5gvvOWSmQhYjl6URryo0xrKu1gGaBvxhP1qpmYySjTg1YdG4v4+D4WIDFFPYPxsElR4e6cfa+xLkBy6NAUzwYxUn3SBKF66ubyJPqouGBk50A63aFkoykx0PinetxdXMTd4NR/Iv/4r+MT/7xk+hdXUp+hXiM51qsLDEhV1rv7GOw1ATiRy4G+JM0W3rmAcZkaIhpKKlMTP0lefRAQJ5CAIE8o4mBwV5mPwDvFwLKxQBz6o2MQ9cAKFUPZlJMsuCLZEyAiSC1pAYOqZ5zhHVfn0dG2rWG9g3qHclJ5b0EGFoVkMjedHNzre+CjwPAKGfcYj6Ndr0VDx881D2dToax2cwFXJfqVbEhnPJTif/pr/79vs/bt2z3ugL7hXOvy7Z/0dtX4L/+r/6Fu+vYxdXVhVoh0ccxVEmoviipm4yqXNYm+eD8XAaCR0fHatSzGENMWUDKFS3V60er1YxOu6Mi5vXr1wISMKASyirqOhRpT8/4hRkRsYEUb2y20snjNryEatoUhRrzNowUxTJAVgD1VuU03gA+6N40HdVGkGLgwsV0eD7z9fWlDibnmLuIYeNmikmR4qZho0aFqYQyhOt1xadxCFL0cuCKrp00gfOUlc73yCQFcrdN15E/9zSZyKpZtNrW6PL+HMr+fH6tGkGuUT6nielOk0oKVUcaSlqw2ei16OOcjgAtns/lSTqUQps0urjggORON1uAP9vkju7YQBnuYYCH63eJ2KqpzHpwcQYooNDPzBVlSqn7RuY4jr1cK6ZEdqGmeeV3FXtZ7F6KN6OhgMgOfY7/T/MvUyoc+TEcFEhB0YJbvkEaf2lr2E33LqbpL5OjhYt1aQn9vW1w5ahBPgMFm2UCsBRceDLN5y/YDMiyF5EcNInYJoDATb+1nvw861s95YJBgT43p1g2pxpgwkWD+s11l7ZRVEknCMjQS07c2RrdRQODKeLytH58LQDskOnUG3VT5UtFZSULcMBsc7FU06d7ULQnAsUtTbMYu1DKSeCoQMceiOVBo8H7UvA6GjNRqTXF8wRdrs6pmeFZ4+8BxtFUKmYUp34mS9BzJ3xvG0ECuGTpA1wf/i5FLf9tOptobclUK6V7sD/INZxJrKb01l1C6x2Nh1FtAnqhLS+oqd8s+Wxo9It6Hpj0whhIxgC6v0gLYFBAi6fhgpK/WM6i2sDkdBsNIuRKxRiSqS6mi3039HuiI9NgZXGEmcbXxpymFQtIrDeiXIX5RJoI+0JbsavlMnRz7jc/l1QJaQT0Ho4XdZPE/WVdSELCtZPD9sr7Yq4oqYS+BzKADf4Bi2i1O44Ok+yG58/AiEEttM9MNadRr1eiVM7pmrcPzqJcbcbVzW3Mp0ztkUfYowW6+8XNXeSVquH40NlqHbMNrB8DBHhQcAYAcOEdQ1VOqgH7A6DcsN+Po8OupmNM8Gh48U0gopAG57Z35xzxBIygv6cYP2y34+LlC8s1ahXJG2CFsZ/yXmi6Wbt8b7GR5BlQ1TOAxIx1LMO3HXGMDe3tk9FIBmN6TkaDKJG2osJ+G+dnDwRIC9QqYCTJ9S3EaOTJndJpxCbCZNFGeNCk2fflbp6iTJm8H3cP5VlDU9riHMJ0Tc1V6Y13BvIVy3EkhRZNX78XaMDsWUKjwOdhX+Hzc514L5pM4hph7fGdJe+A7jwbi5IuTbuYWE4A0TmXHPsVy8n0UwDyTiaDWUPkBhSWj4EKOX8kA07R60kbYj3xM4UcGzAI2E1rm6bJpJRnUTnvmF3yzHla7jWOmZsn4kxfOScATngWeQ/kI/q+OtM3YrtZlkS0pg0LORPYK7j3AE8ApzoLMLuVsZ0j4NhbmCQzOaeBHg0cW8o+yh7toJbMD2jjdVLIa4o8gS2HZwTfg2heGSWaKcH5CbgkuRGJEYlBxfmGNAlwrF7Fy2L6BjiQXxGO+VwPMWnYm1ivDEJu4vT0VOyOy8tLSRklxwJoS7R61g+NLP4KyGZ0rmhKnxk5hoYn/ALkYp0qJjMlfbCTzUm+UUSkaweBh5qgW9LEXoGXEuwN+btwtUW3NIjGPSXalBpITTGSwg3MsHnUy0y9TXvPwSLsHET76CgGmDfvtlErVjRY+PL5Z3H+4Dx6/UEMp7P4wR/+Ufz0P/yHKGvDY/I/E5OI9aXhC5GBB13VK4BXnc6BwN/xYh3nDx/qGRiOhvoe+g4goXiaiPWAv4EBHpndCiDAbHQngJOzC5AA9hKsB8UoM7xKwwNYe5YkIWvkXpiFyhpUVKTid2Goef85POyKKQDojQ8V96tY4myuCCBUWlJi/nE+joeOLL2+uopSrRZLAjF0PhdiNh7F6fFJNOtNfS6WHrKryWQQtTox3D47YFX9q7/+t/s+b9+y3esK7BfOvS7b/kVvX4E//tEPdtAST09P4vLytRpxmjfypjnQmYxrslPIx+PHT+LFyxdGpuXG6+mbXdRBejc2lMJwCtQ7RQpyADGpv7h4LcRXmb5svjSAyZwoo1/yM1Vg5vLKruYXhQTRZNDPoJMz6WFaATpPoTMYuEiTNj1pDWnKssIF+hcHoeOSSi5yYCMkYzZPPZm0odPzBF3u7Yre2kQFGqrckpnC02xSmNnkjcOUawXlGtorujPR4hM1lgl3ZoYmPwSBD0zpMlftZBf/Rm5g6rT8CFIhgPZ2veKw9xTSk2rLCzSZSt8HwqQSCwAhaIhT4oOiluhmUt4z5j4UQAANpoWT5Y7pl/XFLiI1N4x8Dn8GmAturDmsaYTbncOYElm0cfJEsWhDPWkqk1MzBzCXWJnjyaVcsWXNlideYiQ4CYB1wUSIIo4GRNGDsECyiEYxIKDTWrvKQc/noNmuKnrKRmBZAaCpcvKBMBOAJeA8ak2Z+G9oyhNIIPPBFC0Ea4PJlQAGZUQz1XHRijkYGlkrH3aRp1BO5mR6T8UrZVkI1jFTbGgKISMmwBo7GCs6Mv3sg8OuqL80drntOlqSE1AY0SQ4mi3TbWLGxySSIgdNhKfentwT1bfbElfpKEIBRmsmU55sMb0EpJNuXz4ExgezSQnTN01RAXkSA0VUf/l8AMIQV2iQCzoljBamcwJb0saimE+ulaQX1s2KMqz746aCnwX9nD9XpJiouQtFXsLIIKpKzwprGcZHplVWpBuabHTSXqcyQZTMCA00hZ9BjM0OY9VxNNoHWoM4UNMg4+YtQywVjDRdvoc046z6bF/Q9aRpLTtKjWdeIGYNKjEgH6AMPiJ1T+woYGMdzSZJAoCg9qvwhC6BTawRAWihRl0SD2LyiluxMACJTk7O7eciF3T0xehba9prSRcQuUXeX5YsyMAyPbeOS7UZFg3pck3TI+GSZDUYlyrdgwZcCQ9cj3WstrkoVevRG09El6ULweiMz8HUEvDTJmYTgWwCJQV+sZfhY7EWbZgITdgh1XpVwBLXGOCGZtcT9EV8/7vfjV8i70JKBINAe2G42CYicMX0HOkRTC3YEk6wAEDgs1mn7ng2viNmpRjZ0rTDNLvr3eo1GF5CDs/YCDQNSwwN+Xu4sCONmaPLR/ICdZrPitkY5hY0zXU1uGItwPISwGAqNPskn38mppu11pgRYpiIJl5TSvZB9nE1DzRgTZ2pNF3Hh0e6RwaZAQDL0rILRMClnoQRIgjZ6yRnw1UfM0tA4l0cdnk9TcVYzzXPDveC6SUywMyxnf1DUYCAzQlQkMwqybCs8ab5L1sCiMu94vzsS4O0CXYY546AJUxv1dBCB/cZy72RJ06KfdTZkxg3AkcSSMx95c/5DrAEeSYl70lSo0yWpMZMzAT2Jz9zBqedHiAgsoBR4DKatZq+N1Ru+atAtS8AsnhazHfi59DENerV6I9GMZcnB9KaYiCYISKPc4b9VH5CVeRogMkyoUlnRk4xvFDpWVclml7FRJblhZATQJ+PFZdCYLRrDPGzdts4Oz2RaTJ7rjx70gAAhhefD8BXac3ai22OjNSBpp59krXjSToxtfhlcK+ctlPhPFvDSDQQLlEZkkLtO9bcA+wCZMOi4xthjomBJKCkQMaElrqu2QjIoObCsBq2APUGHjaVRjNK9XqUWq3A6hGwtP/yMqqFXEzGI0m0kHj88E/+aXzyya/j6vIicptV5Eid4ZlMVH2dk0qnwBvHUiH22evbfuRrrag3m/p5bHaPHz2O55//xv4ZPFsJTMrlLaegpuPaIP1TnCxXV/G3BrvlzZCSqVw3wL6z9hSpEwbXcnqhLoJ9svEAIDP4ZF0ocUqeTd6jYTDtMIwlxpdECrEmYUrlxWYSozD51xRgxXLurRYy3VR6QasVlWJFKVhHh52o1TDj7ket2ozZzMxHBln/w1/9X/s+b9+y3esK7BfOvS7b/kVvX4Fvf+vZ7p1nT3W4zFPxSCNEQw+62+/1dZjiTM0GnSGlTNM43CkkcJo2bZFptCnJ49E4OofduL3t6e9pglgqCumHVQAK2+52VThxSFHEsfmKNkoWLAVj2fFY0LWg9FEQkmTA4U8zzmGDPm9GJE2iKaPpdePOZ7G7vVy75wsfMEQpYvijpoCD1KMPa8d30Wo1VLwwQXeecj463UNNIylk+GD2ewepXipWjGZWGjMZwHnCIwAEuizfjQm10HzH5KlglX6YJtau9pITUNgn2qKvJZNFaOyOs2K6ANKvZIlyVZ9FdHumx9JuW2+nIoEOIheOMkLXyLRKrtP+TxoebG0WyefErJH3tsba5HuKOVi7UPto+iVTSAkImPCNxtw3R5TBHgCFl5QixStqskYRkHTPGWuBCV7iqutaoqfX5INJIZFokndE5NfcH7vn85EyHXgJLX1q8pWGkEASTYw0FTblTyBAAmv8Z3bn5u8JNKAHRnYhUyPMFXNqPtFhA5i44DA9WBPk+VwTe2mik96WYp6plZoWrTm/v+i9KQ6MSaH1sZ5SqCnHjV9MgLmKPdY1v9eb9bi9eBG7LVRFG4ZS4NNYqLAs2qWfNYzNHA0p5k9KQtA6Q+IIxbfttb4ix3kZi5WbBk2EU8OgjG2aROlDXQAtaMCS4aKmtMl4MTMGlcEe08n5LFqN1ptoS5oDUXgBWVIUJVIRmaalxBKeAUzl+D7DQV8UTK4ZRbDuP0UWbCDWprjNyE+2UcYJnQY8ZY1TGE8XK5ns2ZiNxhPgoioNP4wlYuzu7q5jNB5Eq3OoKm0OTAAAIABJREFUJmw1n2kvgcGSeS5kjTs9tH0lcjYrTZISPhNNjh8sT131f2kUN4AbNK6eWAGcbLawnnBk9z2Rz0ACCDLwSs86E1Smxkl2hIEV06l+/05mrKxFNaTlSgwGQ+3FjXozhiTDpJ/Hs6GpmNhHpgkzrZW0RrRsmh7WIp/f8ZjT4cAJLZqi7kS1LpUbMcLXBNBgxX0oxGqxihkMEaadsIpqNrdz6slGIAn3WVRqppqi3+RFkeYrFytMzT2R816N2SlTy118+1vfUtwk90BFM1rrRGGXg72kSPYyyIAPR6XO3bTJQBL2joEhpecs0D9Dr8Y9fqS1hN+CPBAkk7BxGdRq67QNEtrR3Ps1vxyna8kKU3VYBIqETFGXFRp+AB728hTVJtCPjPp6Tcw3pTyIpYOxov00FP9ZbwhwQaLQaraT5M37Be8jjxxYGOn+8jnYT9m3N5uFGnTYFvJoiYKig7kmgK58P50ZJHow3QTQYm3wvzRJZ1NVlCYxiLi7M1mFHZESKLj2AOKwP9hfAP4AHmmQeK5h8MnHIYtQRBbEdJRmHOAWmRfAQckNLiB+5szPawQEJF8evqsPOPu30OgqrjDJQACJxUJLNHu+iyBr9hiAW9gAs4kka6QeXfduxZiQ7FGMsLfo4VtkUDNN7OWHoz2UGMuSfHOIZJaXg9Ywa7cUGyXy2EmfXwYg0xmU2HIwVmSwB8Nos9IwZbZcRR+QLaVa2G9oFZ1WU4yH6Yx9m30rRd0CoGemeUkzz8fgHMDM0EeWhwKph7efBYw7AIvESNpyrXV+a1Xqs5pJyP5okBaPH+oOpYrAQAl7MlVKPCdVrSWxDHfbqJMKQFrSAsaOY3eRbinhA7ZMpRyrQl6G1DfPv4o1SU7lokCjXLESH333d+On//FnqvdOD9qxnIy0zjIJBHWRjZ/dMFMTcR4iTTg4fRxfff1VPHvnqcCTk+Pj+PRX/6h1rxom7dObHHuXmWvyfZY8EI8g9l3upYdQYgYowQCGjv1mvBcjNQwxgYry3WEvgtlqCSbfWWekjJsNhvJeXCfqVxJnqMPa7YbqPOpQaiCeG86q+QwTYfaSXJRrDT2b2QAFliTALtKKgw4mrZsYjwc2cN0akD89OY3/9n/5232ft2/Z7nUF9gvnXpdt/6K3r8BHHz7e/cEf/CC++OL5G7MjijmKByhfN9BT0VMX8/pdWl1Q7dS8sCnf3uDsagd5NkmKVFBdMnWhSDJ1kNN7oLeaeLJDsa1pCMXPVvQ2NlNoy1lmMaaF/Fn/9tb5xRTvHJQUAOgYE5UeXaAo29mUW5MHqFuWCtAUTacTJzNkDr61qqaqMsMSMgxtkqbekzkmexz4mO61Wh3RQT0JdjY8xSgARrVWUTSQpqKYDCW/gWw6yiGBRlueAMqZNvVRdHcVO25mxVpgwgLyn2igWVPrJsO00uzze9JpCr6KMOjfWTGZaIbSzat5xrzIcYe6Czncf63B5D4yHRC9kaltch13NbKOeh1t88pFrxy9/Q96yRwacKKiyCFXjrElITKX4kAmBq0KqOR4q8zRXI7+acIhA6hiTlnj8h+gckqGiqUtDJXkzJ2kCxR2co0XymGcIZtMJ1OBBGTgR+D3lD9FMjfkmtBg6qXEQO3ykVsb+CDibUvjR4JCEP/mqYT1xOhC7UZvKq4ntNxveQLIcMLFhKZqFIiSRfh/pim7CJZXQsE6fH4mr8M8EvbJyclJ/Obj/yiHdzXXaGShVmOQZPWlpvaagIgijLSBaZkZDWjY5XRfqesz0IBBfefz0tTzQpm3CXCx5MDjP7M1gByWAEo42O9yihdjjfDcXV1eWkus77dSka5mOUuL0NpOEZ9JYqIIPApXQCAHUGlvAYADOGu2WipKMcdUxNN8quuh5HiuEYARUXzJwM6mh+jWaW6ZOhNtWRTbCOYAdHuYDSSz9Pu3ihnEOFVUbDgkoqmapv+mSVFRiEuC1xZFqaLCEiDKs0Vxy74IyAOAKtf7BKR4ek7qBHp7S7Fk1sZ31vMMUJmxWyiGYSitBFrIF4TYselEzRYsFwA2JmjcL033ZChXtH5X72smhpp1fReDELw3e7D8V+RWPpX8h+hHGkO0yui+xSDAXR5vghxTYib/EbtSOW56g9juClEr1wUQyFBxt4lmu6kmjuQMN0yO7VMqCvnrTECVKmp6OXYQgArswbh8S4ZEzF+tLnbH1cVFfPTBB/HixdfBJDAzcKSBQ+Jw/uChni3MDolkY82yByuMRckOERudB07GYJ/p3d1EpVJSwz8cjqQxbjU9eeX5U+pMmpZK306yDmuY50+RhnwnmDm+njAnoPRjNkrDJ2M99rFkqOp4viQNK+R0jXA5ZzrP9ZEhmyQApkBLXiaZlAFfns2OPEZolLynSK4hgKES6yW+GzTKEYPJQDIMwHhJdRYr/btZGnjPIDnAX2Ahx3tFOOK9w74uUJSzLTXlNJezmf4OoABr2xNpnlOD2RmIwuZZqngfYv8HJDXDLjXUSkrgjDBLajm3+a6B4pW+r88eMwftQ5BXKgEUdq6PpIIbxwRCv7dkiXsCCGdAgmdMbLIkX5JPznQqQJ8987bXi/FsZjCShjtFtqomgC0IICvGgtehPQcMTAP0O8bUwC5viA9DUraZYaGBAp+HmiF5FAAWAYwX8tGumaUB4AbYtlxhegmlnPfYxGH3QGvlsjeMFbIGGm7SMagBxFwyeOsYVGIaYUEsAjBc23N67mW4LIkQTAIbG/PzFSctJqQHEcgLs2bfwK3lbVX8TgAdkrEqsdH8XfYeGS8mkKy48XBlk8/FaD5R7dOoNfR3uVa1bjfm7HS5QkxubmMxmaiGw9iy3u7GZLHSPeGzNZHI7TbRmy7iuNuN7kErLl+/1sSe+oi1S43FvekNx9E5Otdz32o3JCF59eqlPYeS+Z99hjinWbdmgsFWlFcM5wIGiBrGmPmlPXg5TYanpC/ZmwPQnc9AUhMsAjwhiIIFVJXsRSxQg9yZZ5CkhrDxlsvYbGBmwGqt2btBkgdkshUlwCDFNXPRkpdaHbaB2Q5i3+Ld0DnQGu71rySH0/OiIUw+njx5HP/Nf//X+z5v37Ld6wrsF869Ltv+RW9fge//7nu7995/X2YqopeB1Odyymdlms8kkkMXN1z+HNNAJkYUctBMp2TAzuam5iknfSc97qPHT+Ku34vZbKGfxYSaQ5rp8YJ4Mw5OJQQY9QfBplAiCSGbnCh6jOJGkUlMp4j9W6qo0aQpTTIz535TlZ1BTVGieKl0uHP4ZQWSJrjQPtEly4xxGwM+nyiqniwJ1MDFGXM7GoFEFVZeNVPfXOjQh26mNAUKj+Sky2FCQaH3kzuZs2+ZJnDw0JyrU3rrCda0SekJqakXVVAK3GTw5ikCUWuieSaGgqYaSZ9PjJRo9bZrtCY26Rx1gFHYmzXpbGaZNBGxhQOyaeMc6DbAg1a/iWYdbezS2vpSxdObEhGPFGNFNZFjpgFVEitM67Q/ApF+KxVlfE+ZBELbQ+OdZAjm6aONJyPb0UHQhFWAMbWMik2y+D5QTQUqeAIvzbs0go6BEyuA726ThmTS+A293d8NWvpW9HUVENuICnFh0nLvBBCsmMDJ3A8DI0dsUWQKRNqR6V7XTEvZ54l6aBqtWNmeNDIJkt8ADSv52Z5mMRnwNNDUSKYxvBZ39vMHj6J7dBQvXnwVw+uX8fDsPIqYMuVp6Cuenqafzf1nbVF4QP0WnbzIdJAJHBRRqhIzZ2geMDpjWgHrxwABRpZINmDA1G0eqAIHkYq6+ZjOyWYmhaEe1XpT3xuAQNRp5Cpi0vi55NJm5mIYA7KGKdakE5ZpF8+siylex38DQHNMqCU1rDl02URz8j0XxDPK7KwRBZgQ5N7LCMpmj8RojedMSgFoTF0X/MD0Z72V7Idnh6iwWrutSRmNUy63VVHqiTL3xS7YFJwAZ/LQQEuqlBDiGg2C0CTj6k0DNYGxtGV67Qk295SEFaZJxNy5ISS6EbDBzRENewbkwXqQSWcZ2YKBw+FgrO/BRFRU0xo+MBgjIttqW1IiijHaWwAnT5G1P+YdmyrmVM6gqNhRubmaVEwrJSvn1ipNwZnsU1ABQD5iDidzTQZHs4U0sKv5OjqtjoDVWrMe1UZNud5fPP/K/iw7mr2U7c75MDbDhcZWcgAcu1sNFeicEQAE06mptwJgtrv44L334ssvfmu/BjEhMOura18mex0m2eurq7i9uzO9fcGk2hNxQTxicsBQycfp6VFcXrzWvgHIyOdhvTSJzCU6LHYy0xUBOwGoYq/o+SbVBO8TGGYG9+RNIqkTBodcp6K1+drkWR+mOgswsIJDjVsfh3mZ28ocQqKmLN6Xe0mDRWPAekHShgnp+flZDPqDuL250ZkKSABoa1MUM8Imy3kcn5yI2mzvmXmcnZ1rTQDKs++yngQSTGfJcBDfDMxSDeJk/+hAys4B1jAShxS361x4uDl8TQAkAAKuy0ZNpEAawHHO5nBUKdRxrdUkMzAYa3kVoAC0fAFkanTxd4GpZc24fIgEOlvqplMvRUkqDpjzb7cT1T2TpQEk8ONZmzznpCuhe+c+Ou7OSQ88q+w9UL6rCTjifOHnS5aX5F8CEwAIBA56QCC2H/uq5hjIL8q6/5KbYJpZLuoc4wXIDaoKSynFYrOL8YzoSbOO9J3XyzjotLQWX17fxVSP60YeO8jJiHbFyJmdFNaQ9nnOisRsFNAdgOhM9/FjaIg9kMk4dT7i4ZIiChlWcO0FEKS0HdYMiR3tOpF9HZ9f601MRhPdAzHutI/jPzSJLaaL+CrUyrHMcw9X8mtoAxavI9rdw5jgHUC8p84ES1xY79xb2EgAe4CAN69fRn69jOvRIp4+eRjdTiu+/O3n8nFgbeCvgE8DIGZvMIx3P/yd+M1vP5c5Mk/QUbcbo8FQSVuKMU2A3QagVWAd9wD/FzMJnDTE/gcziPsUUcsZnCcJw8+k07pADNuNetQwn14hv8If5i0PKaSOeH5gLrh0ncta5feLVzdK3pL8QJ4FgLIG6+qVujwUJLWTaetA4ADgsOW0DCA28eTJU3lRXV2/UsWGdEfbzHYbT548if/uf/zf933evmW71xXYL5x7Xbb9i96+An/8x9/fHR8dRX/Qs/asDv3fcTc0QmQ1N1ttTc84VJiQuDEryG8AExbR+pK+kWkwzSEbM/q0i4tLAQQUlNDcRSmnWaKJSoc0cgaae0yQiBH89NNPdWjZwMymTkogShFzHP6r7VqTIx1sFKqiwRlNzhxrpePb7eRVwM/B4IoiQ269axsQKl6NQjCfV242EYYUvjLRq9dSzrY1ikKD1aR5enrY7cb19ZXprDgV03hoUpNSDIjsI0YxXxDLAAYDWlGqG9E6RZ13tnYW9+axuKnwFArW8MtaXoefzOBTnJ4KCZqZXIp827nIgSJKs4NhD4cXNRHXVwCBEG3b8Si2TUCDjfdsHuWD1PrQQjTqXFMbA1KmMHVTTnoZOu0wqshBlGdNkZ20/hTH8oTA5wntrKOC5OIsHwhLGQBR+J1CmQKIyR+MAk5Iivrd3PFYZpvz+TzlkZxC8kKbCBEjZsAkRRxSVgK2CCww9dpSEzsTc11oLihyy7tcFETFZSIZMV0vZNaG2RoTRBocin0VwAJOrGvVn7Oml57EUYxId6rJJHTGb2K97HCfXWtv23xeTaWgSDfqojPzcTEKbUIJzdm8cL1lKlzSZFBsG61N61V3OfTfpsPTrPJnUN7XK4AfGkU0wnhpADJZe6pmRpNnGk0Ddhm7gnvGGgb4IYkEwy2mKYBAcgbf7OQAz3MMXZaCium9/AhKxIUWVLQDUNEIiWatqEuosI5LlNwoAZBcU0CLw6MjXZPhXT/yxAPCdkBvDmhQrUUTPToaUoESTGVX0rrPmIBvcAEPuabToI9HxNDZTJGGie/e6HS13vEgoBjnnlGU8oxbGsK95P4y8fR7WBJlc1KaezmTY2aHIdpkGLstPh+WGmjiKYAKivg8CqWa6Lg8sEg8zFaw9IIGlEaLX4B31g3z3Dn6TCym2Ah8ErOo4MkznaIKS6ahsKjEIOCn+Gfr+UhAVTEPIwj2gOUwRBwKYBBIqBzPKJZrihdciTaT5BXFSvSH41hvbfi4Wqzjrt+PH/7ohzGejuPq+lp+BZwFXCtot1y/Z8/ei1evXsdgiJM8yQo7AQRM1GmaeG8i8DhXxuNpnJ+cxMnRkdYx1O+720sBNTQ9YiApNWIXnYMDMZtoGrLUC+z1LIVZ6Xllgoj87fzsVJplKL5MbqtFJqjsNzDAWgKFRqOhgVv1oExqYQUV5XnAtW6irdZ+tBAwwxkGXs4zTfPPFBAgiik3M2o5qCc5lIjE+bzeQ5pn5AGiWwMs7HS20dzAlGC/F4WfaeKW9BJrvgHfOYdk3pcSGGgYOXtm23UcHB6KSSIDv8VKIBLPNE0wzTSvBWRCj57FDc7mxA8CpnvfyTwN+L6zJYZ3eYE/GHlyL2FeNOs10e+V+FIpxQ5JnMzeio4/JRZyjl+IwUE8D3guiOTl/thwV1orfWeuGUcYjbXO/UIp5lKkeP8GEGIKy2thJ1bfpDxMolQxtR5pSGZ6Km+b5EEAOABT5Q7mC9GnOiwAaL6ZOPNR+HOaXJrBzWKuAYKSTxx9IHYM1zaNfPWe1TTld3QizKGlgFq+tX12OJMcgVgl1URSEZgRJGLYw4bkFJsY5sUKe3F1HQv5vmxlvipKOnIM9t3EKOScMlPSTTbDEyILp2Om4AbbYe1lzwrnJ0Ak1xDwRAxHNO9Jd8/+QlMNW+X0sB2PHjwUcIQU5/b6Nk5OT+Plq5cCbKkBuNc0qZJXVApRadVdo0zncdhox3rO2ZFXqgnRn6cPH8XN1WVMJtDuSzGcAjY6WYAmN5aLODvsxN//4hOlHZweH8Xzz34dR90DXT/8B5BV9e56cXFzG93TM8lmAFaQXiGNGA+HktSw1yIJUYNfyMcMuZDkU47LZg0UMW2V3MleV/VKKWpFzvBdTGBzUgkp5lT5NtFqEDNLIhLSEPYGJv6WoZnFF05WIsJRTLidru18uoqj45OYTsZiD8Ao5c8B9B8/fKyzjX0RaUSvf+1nuwxTENCyrv0S88N6rRI3t5cCCOzhYs8nmDH/8l/tPQj2Hdv9rsAeILjfddu/6q0r8KM/+YPdyfFh9O9uVdA+OHsQV1eXMioS9blUUUNIU29DIhv+PXr0WHnNvbs7NdLQJiluoSCKJrpcxkH7QB4GtLwZ/V2RSUmjTwwShRfTAaILoUNm+ehXV68lVbChVEmv5wDjgIRiKV13cqSlOHLeLZToqj4Db2qapR8Tims2XBnByfG3EBeXF/Ho0SM7YFcq8jPgM1HgwGxguitDQSavYT2oYqUoBnMY/TSUakAjpIFR8gugaOOw0PQ5RUqJli2Jgl32UQxKM0wTgmwDz4NkLgQakqcYo8EQ2ELpZEo8RZKMHZMJk2Lp0v2Ug3363BS4eDQ4AznVPfqLpj8nGMKTJ4EmjujhOjGto7qpVkh5SI0doMoChoYLfqQj/eEoWp1ujMgkXy2ie3CgYmY46DkYA81fMgjMfqcpRWdHEcJ34RAWSEABmv170p7n5WBtBD9jhRQAXVgPKqLt2KzzXhRux4DZ0BG/BV8c5X1DeZVeH6Mp/1x+jgph6NGiFttNn2SGOQZ+RF1ROKP2Z/qcogqVPU0mM0WD9Kg2G1PxbRRJDYK0zMkHQYqAIvGf5TcTTZoEyWhiKwCJaRzNI2ZY0iFCn65X5UzPv9MIiPkgVgZr1DIAe24Y9GGaQmOnRm2dxbURU8dEtBjDfk/GXgBFLFqMqFjH6DKrjbomr/rsPGj5oooZEgMA1xr1lhr21y9fOqKOzGZoGIkVoOKSZlB6VzuHy5QMvSqTPBoFABHMzUjXgDZfLsf3vv+D+PjjjzU9qxad3kETBFOJYkmsAd4DIEbsHuifTNtsqEVzyf5QxjQREEhJHkTlOTINJ3+Zjm6WUZVJF49BPhYkI9BUsE+ASyE/SD4gNOVOL6CxgI30jaO1zAG5vpR0aRoOOwHGATFgrC68HGiY+LxMpnm2uUOegpL+QSFu93caDpn9LfH0wKS1YcaWjEKSm3yKYPNzxGdPDS7Gf8nQzpOstfYJgbSK/pzFQftIDKZtbhbzNY1FLQoFGD/bmE8c4Qnowt77+vVVFMv1yFWa8eryFhQjzk5P9awB/vB5AGvow0hiOWh34oMPP4qPP/k0pvOVGAglwJGAYbBSIg17AewBeXPA2mo04lvf/nb88pe/1DUeIQ8RNdxnTBZTe/7oSXz9+nUUy1UxWmQIJ28IwAQAJO6L5SqA3Ow9ANidbkf7ET4XAFcd5BqzmdZAUuYIrITRVa85So3mHpCJPUB+Mty3elMTY9YdyRmwFpB5qZkDmMPDhTNK0iMzZeSCX8jHhLOtWtP0Hcq5wEztXdDoV7qWZydnuia3d7dRazZ1NuEZw713jJ/3SMW8spdzrhRLcdBq69yVl0uKYuO6EX/XaDUsD8jjKeIJKpINSZVMxzLlXwZ3G+hgsea7Hxxoj3xx8TrOAezWq6iVSzHjDKLxoWPkrOBZnC8iv1hFGTBecqed7sWmsLPxMMwM9qYs1QWACyAMVtp2ExOM3pJEi+GCkiPENjNYn7nqO07Xsg6eL8mg0Ocr/rEUo8lIZxzXG/CJa0OTjZdSu1kXWEMUnVzsZTLqqJodkbLJcyDT+GeeP9xj/i4/d7uaR40ptSSHyM28evif/EYWK+0zYIO1qpOCeMplgJkAAoHnsIloDAFXl6OYjDFfzukMlVcEXan8YcyWs4SL9zM7MItcpvmVj4cYSSQW+Oxnz6jVyzEZD+LooB3DXu+NlIWagJ/TaHb0Xu+/80BpLje3d1pvL1++dPxtimFm2CJAVDx8puwMFnZRQxLCd1qxhxX17DRb9ajiCVUsx3jQj+HNle7VZLaM2sFJdE8eRn8wjG998F787f/9b+L4sCPGJh4cPPeH3UPtOcSSAn4B9E0Wy7gEKM5FPHvyKNo19s5tvPjyuaNukbcQM1hFKsC94VxInhf4Y3Ae6nK6wmHIwTM+mQx1/2SuiX8T5qwLpJ9rrZWDNnsEqQmzyJW4T5btAYjjdYEEAaYIsaiAFgwpdnmiSesCtTRUSebEDCfeeeep9pNPP/mVQGLMUAEj8SI4Pn8Y7G0vXrwS+6eQ38Z41JdME/bBZDyMeqMmYPNf/uU+5nDfsN3vCuwBgvtdt/2r3roCv/9Pvrd78vCBUFBAAqb5NMkyH5xM5eSMOdHFq9cqYmnijw4PNRm6urpS4cWkh8LvrneXNm4b5IDqQme7uLh4Q3/LCnBthLy2g1YY+lU1Hjx4FF9/9XUcnxxFr3+nzZPGneKHiR/vRRMLcwFqvybSatqt61azixmWiunUJGLspozonV4nuqLMY3CIr9g5HfPDBvrRWzXHbMxIDphi8nfEOwN3VuQNRb0ncxTd0O0pNhwJB3XMzuKZt4DYBInC7kPL1NgFYAZGQBQCgCo06UxTaFR5r3JR/YGlAp52KzN66eJGaRBJM6qfSpVC35KolbyXWCDK6bWO3pRqumk3XDaMQs/vaY9pzyWxITjwoN1GIM2gyWGKwAQb9Jyot2YMcFSnKSQWTbFdM2fZY/RFxnGjoWsnBq6m+J5gc6CvMKZLf/52Yy3//2TaWAwokl6sYjswURWbhIxo2Qnpf0QN2mSM7+K8Y5kWoXUVIEMWOpNCZ80bTCDBMTX90tzaLduOz1VNzuebpdkGefToVV1f5X3TfFE0qwkDRMPhmdzptT4fAM4br4L0rGnyA5UWx+QkH+E/sdYQhNAwaAJarqTnjKYipzQDZDs0Y6aT2yyP9UbBA3gnzaq8BMxcoZBj8UibSWpHFBQbyLSVZ5wmRUZ8cm1fOKoTvbAM56DyMzmFObCLYqUSOaaWik5zcYwTPNezVEKD7vQC1g708myN49/Bd9EUK03hmWBTRGmNQAeW7rYY/eFQQCT/rZjDgJOJuotyabeTd4e0xSnGU/rqGa72PINlASs2HzX9k8JWtGbeu5hSOLY0XE6rQKqzXNhjggYih/s2LAetT5oOGCem9Xs9+rjNWDciP6foS1gvu7Xd1ZlOSWRRQPM+1fVtVHFQr7/RqztBhfW4FtX8oMP+CX14FYvVVPGH7J/FIhNiZDJIt2ygx3Mj8ItISJgV0IQnGNcRb2iKNmCXTcBasZiPol5tic6aKy9jk2fNVqNaqSvCdDZYMZLUHuH1HbHOleK6P45ivR03d301lpNhTw1po9WVxIqp6WwyVrPPGpsSB1epx9VdX9eAxzGfRzZk6q+iUWlKORfK5fjO974ngPmL58/d+EmixjTcDAkatnfe+zCu73r6Z0FTwCQ3mZbqGuRzYrfBBOMXaQaKrJU0h6nzSPthp9HUjcsi+XjGDbASH9eSJI5mmYaF+zscjbQuFMmmpAZnrE+lVUeHRKMbsZoDOCHfATyC4WYQGMB8MBzomaw32jrnaDgUD1kuBjGI8+kkedxAXV5KCgMDiQn10eGR7vHt9bXOJvYcyZ6QJBGBChujP5AchWcl8y/gvfWPpGOOrxWLCBqE9ozM4d4yNr5jDjkYk9I6kW1lZdh/6733Yj2bxWI2iRGMN/x68rnoT6fad1v5UpTZMycz0c6VTgGrrl4RcOPn1JR49kUAmnJmpMtzzfmXYG35AChBJEnnEgAmmRweMbWyzhI06KRwkE/PlPyg045i2TF23H+mykgH2C8BAv3sGtAGOGZdE23IWUOzRwMuRpXOFajp9jwB4KCZZxrfv72SLr1UdUoFzSWfU3s+a1QmMJyJsIvMisQ3Qt4O8hMgbaAksB+mBuzM9QpPopGeR54TwFkm/KxNRz3iqm8fDaR7GsjoeDc7EgaKjVXtQ8KvQikf7RaeM/M4OTqM+XgUE60AAn/xAAAgAElEQVS/ciyWeLDADsnH73z723F00IhX+H4UCnFxcaX1woAG0Ir3Zt9FxlQAvFAMqz0cKjDKAAiEKVWiXC3H0XE35lzzs4fx288+jUj7wnqTi8PzpzFb7aI3HMWzJw/j049/HvUy53fyLhF7grPFEZsD2DOFQrS7R3F52xNw3WrUo1OvRqtRVR3BZ5T2H3lGtSZGB8+tUpASSAcwTnyvABzicOcTJarAOJDcaQoTj33OEgzWVr1WjoN2S99zOFvEcpeX18eDs4ceMOQihoNbJewAMFdKPgfz1YYYHmYoOnqZz8eZ9/7778fpyUl8+qtfRb93G/k850w1js8fCfDEfwuW5PXVRXS77Xjx1ecaqMCuANgC9KlWy/E//69/v+/z9h3bva7AfuHc67LtX/T2FfjDH//e7r1nz2IyGsZoOIhnz57F8y+e63BDgwlojZHK9eWVinHRpOTQnLLsa1X5C9DgUwxjrnV9c5O0vMS5tOXsnMWdieKakgNo5kUHFWpqFoGLOKYPazVFcg1P1uEUdnYax+UaEy/iZkhTQCJgYzzQ/iyzHTCDw0wTP70nRn8VNUOABKQpQOt89vSp3GRvbm+to1OjzKTXkVFOQzSV27/MIKDIhEpMU8R0lfx2rgvFvyiNKVvenUV21U1Fj4rNkrY0qRxy0jta875FdynzOk9+OcyhuNlHIC8qLL4HHI40p84VTgBBYlVIQ/uWe7z+jqiZduXnkFVxIddjJnuYafk1mXaeTPqIuSQAgBlMMJTvDWpfJc94F1MaY7kQw2xIZpG4qKdYQwwkM+PDzAiMZsim8DTSUFBtZuXPl3K684Wo5L8pjmTlgJ5bZS9SBB/cVMw7mcFx6FNyAaLgaI/e3YCJ0w0wTzPdm8aVIg5GhNkEvj9aIjKUo8m3Hh+AADmL7mkyPQQ4mlCo4PFABJ4aDk+L1UymmCXNk5J8g6pEDbAMtGwoxbrlOmS0fP8ZsYprFS6isJac4KDbKm8mMyXs1ozu9xvgR3IbPi8RTAlYkVFToaQCjNQAaSWVU7603ISJmmp0rz37f+C/YBq3tK4yrsQUbC4qdLfTlcnZLu9mnnvPtN+PmGOk2A+4t0xcubky36PZwMw0GaFRRHs9UiDzzCO+xJPEYI916WbxZKAR+4IiVjVFXye39XICqObWhaeEEq6ZWAQF9iuMvHgd03UAoZzN4iRJAkSgmcpHVXTsb8xDWRo859mEUbuR/B/sZaEECLS6ikHYCRjAVm2+Xit+lUai3WyIZmp6P42q9b8Ar4AT9s5Yi0FQotHYwcLgmqJntYyKPRHJBNdPciSBTch2oOkbJNHETJp4PDLmMsvabubRqHbkS7ErLmKymBJJHp12KwDgtgua8pCcRM/iNhfjxSrGy22M9P6NOOkexKTf885XdErLCCZKo6mGlmcL9/ZcsSoGAY3segXDi4aGnHGYGM5aZ/+AGdbqdCRVePE1iR02jWSdZ+aPPFPNdkdyg/5obLAayn62A6f7TFb4AvnYZBqdg45+/ng2jnanaWfxyUQNNa7hjpQ0i4BrCABAIwh7B0Zau8OUFQ02JnMrgR98HsmwCjmZuPEdoPDv1hiq+jtxjvAwTec8A5w/VbHUxD4AWAyzUPD+oPETyEOzQ3PSaGnPwVtHU1HSLZKW/Pb6RmARTJMlUrmDA7FD2Edwh6cJ4ppI9sY6TFIAroGAQdOWDARo30jpLmjN61Xdcxk9cn6WS3qGesNh/O63fkfGwIP+ndcFUj3kQ7qXuWizpwBUT2ZiwCkOcY1E0L4+kpjIpNXnC/sMZxzME/aALdPvxAYS+08xid4r36QFJHPYXMmMG8AGeZDs8poIA4bxvpMpIHU+5shMjo+j2+3El198rudJDCDtLfg2OJEgM62ThESJJZYUZdN/mnkxHss4zI+kK2c96x6SAJEYBNxPzjbup4wQCwbkt9RNyeeA7849VUQuIBB7i7xfAJKQueXlucHewVCGtQ0DAoAAiQR1gHTysqLIBg1cK8sDJfuTJAkfB2RexTg66GgPZOqNzCFfqIjZc3h0Fr/3+78fX375ufZu1iaDGRiUn336qfZk5FesN0VUArCtFpqUs3/xnsP+MCrlhhrsx+88je///vfj1eXruByO4pOPfxEfvvM0ZqOx2Afvfvjd+Oz5V2LGtBu1+PrL30ZxC1PP8bVit+gL5+LdDz6QRKQ/HEgCsMubKcSx3ru9ij/6gx/E9cVrJUbBEuJ7wyYdYeipmGSGAD7LrM4saW+VQTQxnQAIeFyUKnq2lezC+ZnSSKD4I6vBk2eMBAHWxWoT777zXly8fv0GdCXpAGNJQALec7wk7Wr+pgbMpIR8PgYKsKdY3zACYDJQhrYODiXton7iFwDB06eP4vXLLwVGkXaBB42HUIX48//j5/s+b9+y3esK7BfOvS7b/kVvX4E//Wc/2lFI0nS+evlCRRHTZUyTGu22M7grNR2m/bte1Bv1uLm50SbNf3twfh7D0VDUMabPHK6vLy91CMAggK4JAKDik4ZaFELQ+JUACFMet2IIgFBjTHV7dxOHh7i7NuPXv/61wABooDQdTJlAvI+OjtTQ4F5OUZexAZiC2ul8q+KZZip7UDgQpHuXB8FKBR9TsaePn8TLFy/eTNk1XSgUotFqajqE/o0pLhM8T2qtF6b4oIkBzYZ6jWstHSmSA9BhjKQm43Eq3jMNqDXzRdHeJjINo9BEZ4ceV0MBuc4ZGMiVi5pAMD0DmW43m9IQ/uY3v1FxzoQVNgXFlZs7GgWcdKtqSmTOJtq177ri3RTh5A5SEzFND4kAcsoCTTPvV6uiIZ/pXvP9lEGcplLce36CDkhNb5dxQHFC84BRV5GJg/PmVXykOEdNR5I/Qfah1Jgm/bF0lYnxUSnYGdsabFPiVXSqXDNlmyJqQxGp+C5rwSlC1KRjZoiEgabcQ7QkEXECBEUi4IQAEf3jxnS7Wvrz4FpfrcZsMde1Z11hLIiiH3OmgBa+Zl4MIyPJaJJ2Q6aJiZAqMEbGXy6CpS1nncrFfhW3tzf62Tj6Zx4SFJ4UuUxwmHrLN4PGUH4ONRU3FO9URqwbqM0qlHRzuYemr/PZROOVHwVrCE0zEzS7kGtqSyNTdTwen4/iXukfRIlhQiVvDzxElgIHjrqH8uqYLWaafCrqbg6QRJIHqQKVaLfQ+K8kW4CZQ3FHsYl3Ad+NBok1xb9zN0lKUPOr72xPDhWRyX3dUVhpfcJ2ACBIueDcP4AgGiYDetZBCwwillGaVBueoRXlvud2nnKK3aOYNwNOrFe/p9lC2QRPxn9iaPhBAsRZk0RC6U7aQ6kq52pCJKarVdwNhhG7lQy2aESlL+YayrTKMWzIBPBHocGD1TGfT6LeIDYU+QX3dSWmDvdyMkVfD/XZjCnSApSysbaHAveWJiJLS+BeKh1kOY7CDhPSclSaOKMv5ZPQ7TSjkJtHJVeN6XQVqzXu69PIlyvRJ/KwUI3L236cHp9FYb2KTrkU3/r2d+Lnv/0qrq+vdS8BeESJH48VOwmDAF8MgMP5bKQUFNYOfhTsR9yfIR4H67UMObuHR/H5Z5/rntN0Sz+fGkWmuUzCOwddSWmGk7FNYxPbIXPNF9ODRBtYZq22m9xBX/cT4GE2Hgsg6LY78othbdJksH+x70jSs92oQWMfA1wGrGI9t1pty8TEjmF6PRfwwhSbRrBVb+nnwKBjj4YpwHerwOTIhfZ/1i3ngzFxR0T62XOjCM2cZ549hj2D68l+wDkoFkitpnWCX0+rc6D1DVhMoy1nerEXUgMKgCITSP7cTY68KlgXaQ8Ww40PVynGIgGMeAWJZYWkYL6I9589k+GjzISRntH0A4iDw643UaORJ9VhtohWg9dCK8cUkikpfgVrXRfuF9casEQeQbBOkPAVK1Hmedc5ChhKE+xrLLNTqdM2YugsaPQLJcUfiuGW5yyq6nNhUIj5m7xAdtv48N13Jc959fJr7eFI3WjAYQPSFKb+McXBpsQSAG9AnVrdyToAfCTqJAkbUjbSApQcI2kkwwjr/O2nZIBgvnOKEM8EjCFAnBRMKGAfIMOadoAqoiRp7m36K1NbyRfsFGO5GPsSjJAEiut83ySTTTfCPFtiO+V30arDyrIs7eH5mZ7J214/ao12vLq4ie9+7wdxfHoat3fX9lPJF6Pf64mRyIR7M5/pGrIP8Rm414ud7wt7JlN5jFlhfKGTf/T0aXz40Qfxdz/9uxgtlwJtjjsdvfbrl69jucFnqRDf+e5347Pf/DpG/dt4dNLVmmQf5Lxj/+p2D+LJs2eqGYfjsYwu+wO8FjAAzWn/BPS4u72Js9MTgWzsJc+fP1fUIKw4QHR2ZHm8YFBba+u5Go0GybPHaSxsCtQrco1IsaXcE86mCs8DTBTkhgwXIh9H3eO4vLgUSwgpIvtZYBKL2AcABTZHksBqT9bZkNO+MRqMtEYeP3kqSR3MJ/YYWCycWzzf1AXj4SDOTo5iPOqJRdaqI1mYWdqRj/jLv/nHfZ+3b9nudQX2C+del23/orevwD/95z/aURRRQKFHw/Tn5vpahSvUXwovpiTQYDnoadbQ3StTluKMPGGZViEDaGsTlH4fulijFbc3t/rvGUCgKL00JeZglPmT4tbKmvajw1aM0noZ7777Tnzyq18JeafZkG6vAqUTF21T4imI7cjr1AIKFDbebOrJgeRoJTsoM70FBMGrgMIBiYPyfsdjFSaaqDIdRJNbrdo7QYZhGShA8+AppEz4N5YucPDI7K3guB0ODj4XoEc2yX/jmcBnkcO5XZ55f5pmUfPlDm6jRT4jHmKz5UyTWz4fBRUyEMAIilgOS4EtMuFzkwrtEjCFwy+b8PHemjCn9oYf9iYLXhNM309Ng2hiKGZA3nOYH9V13/1+pnLD3uDQhQ7HlFhO0HL4dfwU95jilu8nf4P5XA0on0/a2eTP4Om+P4tHzS6ipVWuu1FTw2arAb2HJRFcextN5avEv7kBg+4tPSAa8WRYSTGpIvSNZ0W6CopbfMvReEe8VDly/Nz5Qh1jAZox90WSFYXvRaPVjiUGheiVJyM39Tkc2GuijbJ2fKHT+9CQKiLN03XTQ+1qr6Z9uTCQIfM5xnspPjBpUrlrboxYmf6pLBumq0zEJpOxTAcp8KXfZeKoaX2aNFGMybgsy9QuJuq/5Q4Uk9xLGBZ8f5oEeQXgKK9scacMqCBWXB0SkrUkCAKmUjoEzwIFGy7bx5rmHcbRyUn87Gc/lRzE3gwUp448k2El0+65mQmshdVurc8mBhONrxIxrMulOeb9ARV2fO6Fnzmac9YXTCeZWIqRgru1AQsKVQMEsGSMh0FFhb7PxRQoseMZ4tlFouDSPosRVDqCnk8XgFzj6XIijS7mjYpIJWIRXetypSkUz20pv5N/BPfV+tQQmMfr+WU2lGUzPBe1GvGh1p8CYqjB02dMcYY5JsNm3ShuFg8G4rOq9WRIybWjsDRLpVQBKFnHbLSM2XQbjYN6rHYbMRPOT7uR2w6iTEO/sm54BQBabcRvX76Meuck5qtt5Le5OG23Y4VOuNuNz656cdu7td476fb53hT3MrMslMU6IzATgBCQ0r4pBuUwNmXfrFKUV23MR2Ev6UEyu2WiLu+X5SLana7WPecKjTuvE7sEobHucihejek9bDRkTVDO8yXTwPGXQZ7F+cY+S1MhIJumHPAb07rNxgyCdkcTX2Qf7IGwHHhv9jpc62O90DSQ/Q6AgGceqjggWb3ZksxrMELWsNYeJyM8achhGqxEQc72YcW6ikblqXmr3ZIhJL+ydBYmvZxvnG1Q1JlIyuyW85QmL+2Z2g+YxCf5mlgGiVoPgMxagakiU0km0oCCedguioGIZqP1JqaQ8+X87Dx6vTvdN84SWHkkHUzYU7a76GJMu1iK1i+WSkRM5rOo8l3k7I8TvE02ASxZ85lvDgALBpliGPGZk5eOQMNMOidJHs06jvjMxx0NaSYNaScwnLbRbOHbMFNNMOW+IEt552nMJ+O4unytybr8KjCJFYrg51jrJoGjkuAliQv/hUQGQDSB5UkWA0DEHgTQqChbTe9h2iFLwoR1reuplIvNJjr1hprCbhuJzySmk1FslpjX2TAUnTvNKl4dgA+SWCRfCPYBRR1SY2x5vqlxRGhPBsKWIQBEZPGc0NcbtYr2Us7Ejz74UD/jrj9QlOndYBwPHj2VXh9vjsdPnigxg0HDz/7+79Xcr2bTWGJSyH7EXkfCCmsE2YGSjbxnLtfIUypRqiIT+q6GOV98/SJOTk7l1cT+AxhDqsR773+gdUD6DcBrrQRbgx57HQ8ePFStdHJ6pr3qFhnRciGfjbu7oSUd85lAAc4fzqiHDx4ImH769Gnc3t5KugqoiIkz03f7zGwVNwtA5uQqABjuP9eG7xLypZB5LoB4qj1gGfCMMt3fSNYFW4thFHI6PI+KqjvwHwAgkCSKdYhcJj3LPLfUe+zHML8ACKmXjg67MezfScIiRiuGvMOBAfjpWMaNMK6UUCOsg4vNcCMXf/FvPt73efuW7V5XYL9w7nXZ9i96+wr80Y+/v2MazyaXNVAwAtjEM9MmmnaM6Yyy7+R+S2MBPe2LL75UQQ8I4ILH/+gAxvdedNeFGll+Dm6xNBjQTKEv07xJI7iyrkzRSslojIbAwIKjEDXFRSNfb6igy7S8HIaipqZMa34mRQGfn8ZI0UzJKDHLuKZxYeLz5NHj+OXP/0EHBiAI7wEdmXKr1XbMl4ylMMyjqZbZkeMI+QNQcApAigabEIY+nyYja1gMTJjR7VkGwWtkhgcqnxzTbejnBpd3tnOuDWu2xLJxkGEy95buEAdrGjgMrsajUZI1+HUUyUxqeB+aE36XbjGZvWWO52ZUQH22Yy/flYORggCKHHTrdtPSEe6df3Yrev2epBoU8tJ9K6LKmj/NrJOvAc2WpsKp+KGoQxKCJpjGgb/HRIzPdXR47KIUVkkqMMslCl1LDjz+cUOl2Xyi1vPdKvX6G+kBmlLPoADtTR/n8gpESfnYGQ2etSGCqcwt67qXapYxlBJtGpaAs5S5JlwrfinbvFSO9Q7vC+L1oK/aUIoJqteIJQceZPM9UqqDzBgdmykqKsUvlHyywGV+F5Eru6jWFEqsAIM7gD00JLAYNCJV0WtQRUah66XBBiQEKloKb9YiEz6YBzRZwsuYQCu73DIMCjnWFEwdvq9o/Uq9cMQTU0s+C82SXbIpap0VrtQQKMQ0eZWKpjesTQEayuAGXFnJjJOiUK1yyu5mAmmDPxgd61hRntEoUoZRjCYZimjIYmA4BQUWDk24PAIAeRINl2eYdYJkyoAEzxQNKT4EdmLnWcW/oIi7v1gTNFA0+gvd4+wZyOQEFL38kvaYKFHFrY4VfYcpIfIK9jqo/nx21gwgKSIV6LWKXk2eIFw3PZupYQSg1LS62RRNdjYf6T7ynOGRANiiz4uboIpGgzqWYtn3gb0RoAuavWMTMR0j434X9UYx+reT6Pen0Tpsa/rHY1osruOok4vNYha5bSXyxbrM8YaLRXx5cRknD96JwWgelUI53jk/F0DAfvlyOFEjrmcyOapjDgk1GI0t1Gma9Ua9Iio935sJnEwTJW1ZxcnpeVxcXsYHH3wkHfGrly89hZ1zTuDBUdL+MptPBUqwn2HKB/1dyQBMsJGhyBNmqymqJF9KdLHLO4U7z4CackVoVuPs+CQuLy+11rknPN9cK14P6wCACWry3V3PACmTP5lArp3SklunBr1mEAamxHypJrvWbKkJH02Zli+jXgFcLhrYphGGrZRYUjJAY4UDQGo97vTeAGU0QDw7YsPQMCVwG7YQwDZGf1ljLrmDQ3D1Gs5TabJjp+tHnwEzRGksmAzL9JX9Zh0b6NL6c5vE8jvPK6AJkXM0lzA/uM7AsNu0jzLJPwAQHwzFbKFJH0ynOi+rMjE0gKX3SxI7xSamOFCuPVN0JDI0qzz7Mi1WygHu/jayFLuiwrPk6DzWCT+3WqnJTFg1iJJb7F9BsgSeEz/+4Q/1OwwIyRmS/89WDTdsDvt7yMtFAwEnw7CvwHJQskwyfuS5s6P8VnIm5vvsjUQeAvAgSWLtcLbMtyudC5w/Oj/43ItZPDw/lTnfzdXrGA/7Ua23ZNgJAwgtOgBBlqYitg3gj1gNZg+YSYYxK/r/jYA51QFEK0K3LxYVBwh7Qx4h1Zq8OGDKqB3Pl+Li5ia6x2cxHE1iNBnHj3/8x/HlF88FMnz8i5/LtJZnBCPJ3WoZtVIpJiSMKDqVCMa61kez2Y3r216Mp0sNkp6+90yNLl4GsJLU7G9D6+fXn/5aYM1w2NfzSrO+W4+jXiOtApbDAzX5rF+AZvbBWqMRX714EcUC7MuZ9gzAKkAlmS7DPi0W4/GTx2IDcb2ury+UAgC7J4vBFPAr7ykPmgQ0bV2L8cw0ak0nfogZByuA72mTYmQfBWKfcwV5u+i8hV0jRgkJCZaB4I/VOT1OsjyDlWLzyBtnEe+994H2M8kBN6zNoSRQh8fUOT2dOxcXr5LPECysofYD2IJEcmrd7rbxF3/zi32ft2/Z7nUF9gvnXpdt/6K3r8BPfvJHO+hOFH8UJGzE0l7SaORpMKBqjWIwwDGYjdO0Y9Dr8/Nz0SF7vb71dWo01poicqDldzk16RRvZga40da0XD2Km2WAAaaFFLyZVICpKPpmkHwAAA5D0Z2hrCe/AxlVJRNANRCi5rlRI7GAz4O7sQyAkhtwZtS3Kxbj7MHDOD06jv/v//13otTznTlkFZ2X9LCmDRJXyBSWiDSahRQpVaAAJBaQEi0BIzSFMkKz/lITWn13ew6o6VDMoQ8ANTaqTuxWrIYlmehp2kRsM/ppVVA2JlL+d5qsQ4tTZCDXBBOh5BLO4ZQ5vFsOYc27GBcCHNyw0khQyFPsiKKcGhAKEU108mSx83Md2UhRSRMtmx5SGKA4Ms3wFfCkNTNrJF5PjQHIOdRzmqlpbJdLFezQexVLie+XzIJqOsQzr4RtLJ2JrWban1dGfQmEyPLrud8c4vq7ADZ2rVBBJVKC1ogpq3KAJmYzy0oW0JDz9H8Xur81mmOMsTBUSikRwr5k0och10aaXcAcHLG1BqGKbu1b4OknjWfo+igLnOKchiZ5QVjnap8EwACbKhHDiKdCZvpXSv2/jak0yVE2uiNI+SWGD4BOjWKfnlhB0J5qK1+8ZLBKLuu8nmtI9BvF3nWSHXiaydNDQSWjTz2g3/hWUBSpEU1JG57MOeZOU/rkXwCDxwkA0PpNeafoofnmPqKjBxZhyg+Aw/NGHjYSJ34GulekHXhe8FVY0/w9La2MQcLzAwUWQ0+aJKQkkm7ko91AFkT++yyZfjn3muJrB0VUDALWrtMu7KvCdzMAZ0CC6b3BLjVQKvwMBsIW4jMttnP4CI5qXW2iXq7FYr4wlTtvPTrmV4AqosMr2tXGegITNS3NSZoFMEaDWK6wBtiD0aMTk2jHDX6ufECqbvxp0OX0L1nNJhrSunraBYMBNpYp/Uzee1EqNeL6Zhjtw25sc8i+YJfM4vykHDt5EgCioeeeigXQmy5ilcP9vBDlQilaMH6Wc0uimh2Zk9KgHR4eaSJG4g0pAzxuvD/XDMBF02TYL4qb9dq1JIuM8Ek8evRUzBVkZKwj9heeTYBKGl5ew/pgwskZgK8D1O8MXJNhqBpOx+xyPrBsaewFTvFepZIM/QC4AKM0TU4eBNoPtMfmBYwdHh2rsb69u9NiQ8ePp44kCONRtGoVmflKZrZj4miGADPFEoytCv42XlOiQpcrYqaxkGXwO0em5M8mgA1gW2w3WCmkezgKkl+cwfYmWGgSyWYCUMKaGQ9HSce909/B7JL9n0ZLgEFKhJFh2w7jXpIWuG4bNVsCuokBTd4emdQL5gTg4+HJSYzGU90bNO4wJO6GA58/vAPsIa4jUoZyWd4E7IVl9mk92zZzVPOeAPFMosN+RROWAdasEPZ+ydqQ9yT5mQzkaNhgjIkViGbc/j6sEzLmNcUvFSQ5WNKMRS4+ePZM++3z559r76Tp975jVh/7sH2CbK4o/xGxSaY6g1Wb7PBPcNwcey1TZfZMZAFmkSfpFWa5mvgvBVa+kSNhvEejB9Af63hweiRjxNl0LIkgQNyr16Q0tWI6X0raArgnMA35BM1rAvN5fljHltSEgHsNHYhWrtfMulrOVaNIOUKspyJfiX7sC8QElDg5fyCpzmA8EhjNHnT5+rUMZwFwAQbq5ZKeF8AwZFIruR5zrdjrMU2tRLFUizVrf7eN80cP4vLqMjYL2GlwhnJ6rz/7kz+Jv/23/48iHDHeRQoCEDKd3umcyiQ/l5cXBqhh0LTa0T7AsLovZhSAgs4vwFZ5SeHf4dhBGEOsYcBcfAOY6t/dXqRahGv+jUkwzxfDFfZJADheA8iUnbcA6oB3POO61jau0c/AsJfzhTWH1wYDEwwwMRnV3tRpG9BP+xwXlf18MprEyfGZ3qd7cKj97OXrFzJE5e8gJyJpw0lc+GnV9dm4LzBY+Bz8O+/x5//6P+37vH3Ldq8rsF8497ps+xe9fQX+8Aff2h0dH6vhuLkjOWCeMsWLiok67EJnH6gIUlQSyLgOK1O22CA53NDcC82mMG566jUZTnSIg0BnRoXK/EXHCQ1c6DvFlCcyoLUqyAs5afayppJJkFkBBi2UnazIG2iuNmazW7841Pr98aNHikobY2STEg2yyDlNNyIXR2dn0Wm14ur1hQpAkgQw6bHrvymbiivkM1adVqACK00yDVRgpujiBCoiIwQ70VPsDa1XXMG+SLRhFSyKOH7budAFCVOVDMyg0dBf4Zp4epn5EtiRGjlAKTVbS6PjiS7JdRFrgM+PEaRYEWQ247/ghkdNDIwBJiKpkXUqhOnP5SK6OWKlXMBquo2LL99DBnr2LsgMnjzBNT0W1F5wRkwAACAASURBVEPFM9P9Mg2ji1MAAa4zxROIvNISkBoQsVe1z4UK6szAELV/kouAqos1kBpSG09RvJRt+kNTCmhC0QpIw/1QLOBG9FiZ9wFaJUaCGm5NuCnsTPWXi3WKfVyTtcx3QRdN00/RwSRMjtgABGXRtXG+F+AgTTw0U0z/nLmNMRFUU9aPgCVAmMQGoFlC++tUDYM8/FyBRxrOIiugUAHA+MZkUx4BmnjIUdFpFJu1mDU0o3L5F8jCNKr2xul6vV1af5lnbezi/OHT+Oyzz6LZhAaL3rql+yXzUcWA2ZAMUEcN93Tq9a2GyjIaFfuiL1uf/0Y/nvYGilfuazGPydhY1xFNsFhF84UanlK+EON+X47sMCQ2AECapBFvWIg58XiJmq3COa19ALbFduNJ+tKO5OwNrDF5G8AcEIPGYJD+f5F75Ml7LleSl4mor1XkAdCLuVc263MTQfQezADLY3jefP8KsS3spCfFqFDRWqt1FHakTrTUUDHbxWyQxpP1XG+27dOQGlT5HaAhLpVioKlxI6pEehWgPFtOJYYDRlhc+81S/i8YbVG0ck9YvJlhI1NpGhqm+AAImK4eHbRiOLqIo+OHcXU7FNjV7JzEzc0odptpPH5Yj+IOfwMAIvaBoozN5sttXA+mMZgu4/j4ND587/3o3VxqKruiOQDooAHKUhSmmJ4x8fTzxDXjmWDPRFJimVFecgIadF7HFJZ1CDBy27tT80fDo3sFyIzkJgfwl486XiDsDewpCeDL5FEwNSQzktTF3hXE5smLBaD48Churq7UtHJe0dDxueQPQEMrw1bv9WdnpwLG7no9ew9sYJG19bM5C2GDiJkDvVjRpsSMAuoVJPfhH031WXOxi6bkWAuZwjnGkj3Bpn6ct5nnDGsA+R7eHpwvk8nUbBUaEhGQPGVmffJ3MahlresMBbQDhCNFhvu+mEejbOd+ZAby/xMozdltlhggF/F8Br6Y2hvMpjk7ACQhJQiwvo53guV2t6NBvPuOm2+M6Po3tzp7StVK5CrlGOOHg4YdJkKSP/iI25n6nfxQxDQSKyKnRpF9jjXBvq7rwc+EASNWEgCkk0xwoRfLP/k0IA8EoOD5hvlEQ0msMtPw0+Pj+PzXnxqQVqPp2sFyNQOFkvYgh6qWk4xppTWCqSX3dg1QWa7Fhp0/b6YQezsAEGCDgGyue2KXLWCbJZPYDOwnvQEfkoN2I1YLM0vOjg4DsztAqIPj07i8uo5Gy0lO7ImsDfkCJRaFEiGSPJK1KkBf56X9Cxje0Nyio5dB6Xajc5X9uT/oi6lxcvogHj99J37283+Ijz76KH716a+07/d7A90fdPAkFrUBhADrWUcABAmYZ4FQz3B2zBfQ8HfRbLfj6btP47fPP4vcGhnkNirNTjx++q58CDbzadxevZbhHsyAyWweuZJZc4D5NNvDwcCxv7CCGGBwppJKky/EYDiKWsPRnwBcowneGzCLynF4dCiTVdZAu9WMybgXtzAJquUo5gBRqzEeTZI0xn4vAuzxesEPJT1HMhLFuDSBwZL9aXjDGrGcBWkJZ8s7j5/E5cUrRR3icwHYw5qwnNXeNdwzAAIYPjJSLlSj0z4I1kZ/eKc6GBYBEi3XSMBqG/s7wTyp1VX/aLABZFvKx1/+9c/2fd6+ZbvXFdgvnHtdtv2L3r4C//l/9oc7aJUUdxfX1zbj2W3VOKOdM01yHfM1VDyo6KZEmiVseqdN8jxRZkNvtFryIxj2hip8ZHyoLOGlDjKi1nTwMWFMTsNM9TjYKM4oFCmoQPtNU3RDmtF0KVjYXHlvTRYTSCDNMMViMqbLtLpM1GSI9P+z96a/lqXXed868zzcsabu6pFTk5TkWIxEQ2IiUbEgRrEzAM4HA/n7HCAxBApWoMCGISuWacmilMjsFtlTdXVNdz7zOftMO/g9z7urS4n9pT7fSzS6WXXvuefs/e73XetZz5Cm0fpzmoleX81UE909RZxM+mz8pCYVKi+AAE2A8reZREL/Xgn4ACDg2siFHz0quljpBUo6GCjsB4MDUcooKGhMuC78c37+/GUkouuoPGlLXeTq+vA+Fa3lwqhMw1hNGchiSuzj5OhYxTNGcKLYpqmYoOk8V+NHMQwQ48ZH1aD00xTiyCHQClP4qeCRcR6HVjO6NPBKfIDe7EmOZbN+bRWIvC+mQK/QZtUgJC8BGBByX0ffqWZ5E8yh5dAPO0QGTbt468234snjx9ZOQ+Fkks2EPdE/oejzxbRGekJpB+tRb3fjEndlpBKYWAGE8F6l8d6quKV41spIUodirRZNrZyiPS7WNQBsKGEmxLVP02MkNzXkA8lAEYQHzfZ2b0OrXamiwgmTJTMW7EZNtjFTDhkVCjzx5zCFtqk1UUSpFSkItDzFlJRiVikQGrXAbPFE2nJ4qKae0oqFEjxjKxlQ0VwLTKB51veYnUB2NA3h8ck96URhDzEV5TlXgS4jLhgwGPmJ7yLWAa8BlZYCSrTnl/4ITgYxnd8TWYCJImaUhr1a3kU5X6nAp2kRUyPbqFExmyBTDCDN1M62AJrgKK9ib80qry9QLLFrNFyv0KRtRfF3kVfWs8XER2kk8rLI1fR7MFTR9IZ/MO1jAk+h2sR9fbtKMpYiQszMHmlYBeq9wqAABMI5fbtVxCf3rVWtR4V/41qPXwn3Gz+OjMl/Kzrdvho/Temh8cJUyndat4pxg2WDM3vN95HPM5vhwA1IZCYRz89maz25Y2TLum+K9aSghULd6mgfmI4ncdjtR7a+knngJjClA9jqxXS6iU6zGoeDiPIOUQfaZL6D0r4aq2wfy00pvnh2EdVWJ772ta/F+YunjGOVZgMtnjMDQIIoR6bsk8k0lqvkf4DcJunhUxhL9LodMRAwlUUjXKm3Yj5bCDAi/1yAWJ2CeiBm2t/+/EMBVlyOg15Xa2NJtwsoSgMubTaNuXXh7Nk0TzxX1+ORgdHlSgwx/CnG1zeeTpdLjsxdrRyJWEVCgAN/QzInzqjZfC4gAWZEYQQn1kbykaBRYztiL8LvgOaV607iBiAcDv2wjEQ1r9P8z7T3yKBU75l9tGxfli3+BmjomS73DJ6pacEDp6FnjeeBM5CzF6B5PjWLQVp41gLrPAFrgCNM8gGp2QN4P01J3pxvz+twJnCG0dR4v7CR69nlZXQHB/JdIa99l6J3r68ulKbzW7/5A8W2bebLmI/HamRaONwTeTwZyYxWJyjvlSMiecJwPknOpX0EsNjGoDaq8xnPe4JtCIOCplepF8jCWJ3sqehvkPTIhLhupgWyj2pVNcVkPo0BE919Hm/cvRdfPv5CzBXp2sVSbAgMoilFtiawURIBA9iGUXKlCjFF537MJR/BN6AuQ0cRmZhi63zyWV+AuKulWXXak9m3iEtkcr3NoovcZrUQQDBs1WLQrmtf6A4OY7Fcx+DwSAABrElNrBODAJNaGnOxZpjyK4oRU2Lel81nFd/HwAQWQ5ZJHiCJWZJVMoShkT29ey9OTk/V5OIVo6QpyRdCPh0wG7hegAVccHxbJDWr8HwwYGBPNmus0erIg6DTR5Y0Fcvo/W98J758cRXzzNdvNb2O1WwkOn6z04nJYhX9owN7D8EyQqrHRL9RFzjMeceeSb2FZwgsJWR/AAvId2p1s2CopU5PTwSm3YxGAghGV2ex2yz12eWJVW/FjAhOziXuOXGnipU2m4/znX0TsIxaByBQwyWdrz4GHGcpW2Gd5X3AbFgnHIoCpleJCcMwhTVRUa3mlJ6G2IacR/jjsL/M13PVVrAk2INubq70/6l/qHOoH0k2WMzm2vcEFJVL8c//6M9v+7zblu21rsDtwnmty3b7Q69egR/+4FdzzJighn755GnS3Nk9XU2D8pqbsaJQT1b4BWUdGq4M9RIdTrn3FeiaS/sV7HIBBDTyagaIZ5qMdWgo2zk56VPM0DiIrrqwPnd40NehCPOg0DRKm9q0kaGcyBNiX7i3S4+cXJ194DOVdVNsQydPuDncl9udiqEBMVmLeZR3e1HX0IXhrYDG7qOPPlThyQwZVoOp8zZaMxXf2cR2pmeyC30SXSp5xKcqQN8AeT670PSMIxaNNE3T02eP/w6DoJA+FIZWJrMTwwTN2zQ8ri2FWlEwiqbJq4hOTqEMiGENaKH5LLSgNm30BJsJDlNqGilchElpwGyP361YOKiCjYanu5OJc+mTdlXZ4Hx+ZdaXRAulwOSg5ezUtBv0W5OVreIkaWwowAvH4Hy9tNZUTsIbNZi8nqbsmkAmEz/lU+/UJJgCCHWe9As00y6yaWCu5tClT2N2M4oFOs9qLVr4RjA52K41YVKDLtnLV0kCrAfT9pnIF1nsFP8c7DXdT7FO1GRuo4aJYdGU4+2Q72OdE8sk26KQNR7miEk6Q0wThTKNlaItBcpY5lDo+LnLPFZIN7ge0kom1gTFGR4HrAOYGPLhl6zGCRcFI0ZZ1dK4W9pDIYRkh3W4WTudYp+jv+c1eCYojhvSjbJ+qYgoRtX4EOul5iNXDKQYG2WkPrVYA9SRpkCBhBFm8pigYBbjZmsfkaOjYzXt45sbg06VXXTbjmdEhmHD7nK89dZbKtgpCjHxgu5ZbzdV2AlQzGjKaooiE0CQJACsA0VFIlcoo0+2aSZLTwyXLeBDzwkNa7KwMcekkcr03jFhpIjkvVEwNmo0nORXk9jSebmvyFVcme4GB2kmyLrnfRFnyISNphxwscVkmPuomFSptqOM3lmO8vh1ML11FCRrGKaSWQRmm+COrnjDWkmAmqZ4q000Gx09OwBF7G80FOiX2YNojkzLBlzwBJlptora9VYAwS6fiOkQtVbktWqM5rBZajHsdaO8v4kgyiyY2Jdin22j2x7EzdU89pVWTNe7uJrOVbizNga9dixGN5IYdXt9FbRgRQdHx9LtQ2lm+gtNOi9X1fiTSw+4x6QWNsX5GUkCrdjt7QjPuoJiTVQuOm807ewxq8Vc8h0mooeDnorsJcBYamYt9XKTKSNL7SVMmyta95o+wgKC9ttsxWw0tuSkVJKvAe8FSj00aIr9dqujCR/vWekbTP8BFMVKsXEhz5wnvDAbWFtrnUU8h1wPOeZPZ7HALBaDVkDAdH7QDEk7XrFBIo2kmD6JJaUUh1JZ5xHvHyCJBBB8BZD+FSAhIMJkDDPNvgG8T3wPMEzlMyttc7mQhwV+Gcj/SD/gs8C+kQeHwHKkgCWtXYYBANh4PLCfNnu9aA8P4nq+iH6jEeObSzVPP/qHvxv/7s/+LNbzRewAT9gn2+1YYdaqfRaGxSrW7Pl8ViawpNtgEElg7groE3AX9g1sQJ5f7/vIBgBuAMYwR1aUMn4KGPVJelWW7wv3gEkrYBsAIAAUQPN0OYtuvyvQDJnRjCQL9O1pwDAc9vUeLq8uowLOxH1hv2NPBqiTBHCrWuB4cCBZy9nlTawlL68KLAGk4Jp32t0E4ngwogjVLUCExhO6x0UDT1Ris4GGHdbJLo679TjsNtXo4pgP44dUB0Aj7dcYJAJw8r7WAJmOXZaUjCFCqyvgCvCae8x0HvaEQEJAUphSSY4F4+3g+CjeeufduLi60p6KKR612fn5hZ5r9g2eE8sPHcEplks6Y10HVsQShfq/3eZxhCEhzKDSPk6OD2M5n8XbX/8gHj27MIsOFks1olWFPbIUww8Qf3jngc1zAb24L4CcpAhQNyq9ieSPuYBWriP7C54pyEH5/4Ad1IOqIxJL4mDQj6urF1ERBGpPJNgD9Xo7+gcHYngh6WDjFZQOUJbMerk+YhKK7ZXrvJchZTKlNNMJAJY9fxX3751GVfXdXGwTmHxia5AWo0ESjMJ9DDu92GPwyv80ONjGYrvQGc75gYEv/gv1Fucc5xjMMde/XAT2V0AtPueP//g/3PZ5ty3ba12B24XzWpft9odevQLf//sf5A/fflvNzqeffipUGonANekDKSueTQvXdgpVNlomQTSTTEA5ODjQmHawuTI9xhSJKMSjgyPpaymMmBDweudnL+Lw4FA0ycKxvzAGE32Pyc1qKVdntGv8zKNHj2ya2IPp4CKPw6UwIJKeTE1xOdZJpw0oQVEljwABG47LQwPHz1MI8ue/+r3v6YCc4HZdq8ez58/i1//L7+nQ/zd/8q/j8GAgui6Riza5YVqX+PTQ2GW0WFNhLFOpJE+AMuyIR3T1yeRMxTvTduidBhyKr6I5pOgvXj4pPq0t10TO2clqoNNUUTRjmUChQ6AuMVXdL01hbv2uABNJM/AfwODLWmsZVckkisSDpCtFQ1nHwdrxifwsE1m5a+vaZypC0OWp6KZ5q7k5RS8u8EC6Y/STW2cry0wKOnc9YkfhY10gY2AbJC41QRJLIFGMYw8tkCaK9+dCzJT2hppyAJg1uv9yVXFITK5wUqbA4DraRHGteyNFBO73YiQkU660VrgObKaKy+P3kNWcovJEOZRr/06vWxgL0vDJp4Jym2vOREQxWY4jlDJZO7RlEQmdMvtBXgcrgQVMl5kCmg6LGZO1t2pIaehxHhcA5ImU5T0ulhzBhreAZQ58P38v40n0y5qQUtQSL0fR7UKEa77ZmEJNo86aZRpLgdSiaNkRe4d5GHTKnqbYvBaUTtaOwLkKa6RhwIapGsBVkrVQNFEoKUJSiR42u5KPyHKhgp7C0LICGnOnPigFoVFV0UsBpsg4imf8SXD0Z4ImYzG0ydTtlsuYus+01xGngJLDw0PtQwAQpdweGXwugVJIX2Q4mdYHoBgMiWRax/UHDCjWhJID0Px22zGbT7UPNFp9TQF5DSQITIs1+UnTbQEYzboMRuuaItmEr9tG076PGkwgsbBMba5Vm9Kl1hpkp3OPbJDG9JJ1wrphskoTrbW3t1M+j71NMnkGmSimCSP0eKLPYi0PhukiE8Ol2RnGarXX+92sxlHXczTXFIwmDTrv02fnsc1r0egN43qK1GCmhq7TbkZL8WjXMRge6t6x33iPWavhRVJDo8gkcTSbRZv1zXRtj/59Y1kHTt4U6WVAxFxNDGyJWZI8ca1lJicfnFK021iGEp0IMLzVe2Tn0JS+1RHLRwaaab2zlqqwc9abmI/G0RNYjY+AmQGcb3NM7/AGwP9063hdvgTkygjTjASefZoEmrJcYIQMQqTTZlK7nBMxuteaBZxiYj9T2kInJe+gGzezwUwhDBs9JaZBYeFz3QQS7fMY9Po6Q2cADwkYZu/UXhx59Do088glTHcXwK3oykWQeuNkAEc+4qaOOzyTYM4M7gPrGhmDCFk2c1Faw9V4HLPVKoaHx1FB8sdzlG2ikW9jdnOh9fUrv/Qr8eTpM31mpTx0e9rzkFrRZKGzn43HsYFFSJPJp8N8uAFbBvAzlw5+jxnnGv11ORpVywxpwiR3o1FnL5Z3C3ACPjbUFemMTwaWpCaY7VRRusl0hs9ExKDNJLws80OeacuqoH8Tp8h6wgTO0ZKKyAREFoMs10Sb82HY72s/w00fbw7kYxV8kuoNJadI5ig1YW7AmfcnpgfRpUkmUMN4mThLKP91mXb6s2RxOBwqzYNngeEIeyssCI5lGfvq7EAux3PDNXMKA+sdxhJSFq4R10qmy9ssVrNptNs9gVTtZiPW82m0GwZgltQoTZpwPKAsiUQyxvXGUC/RwczIScwEDBcN5OaOaU3JD9x7PD4471erha7xyb378d7Xvhk//8XHNi6tluMIUA+Ao1SJ86trSVZIeqB2xJtD0kGZGVtKA3DF+5G/EUkEjZoYjJruV6txOZ7HHv+Vzdbmye129Lp9JQQ8fvRxdBqVyJZzPbeLRSbpEtfnhrQAsd/MymHjkKQGUFXRnniCYEIJm2etPRJjTwAJBkbyeuE9SH63jcNBX+uLcwVAl0EKg5IdrDTdE2ocPCX8OTlnAInXKV0UeKzXh1G70/CE60yaBYkuSoIqkSoESLmWFOIP/vgvb/u825btta7A7cJ5rct2+0OvXoEf/c5v5Ecnx2o0QNelESR2KsM4iOxzNx9ZQB8tRR1NfVYY6TEJdcPCobGVYRNGNUSmoYfMVIjOphMVkaL8UtQ1bbTjCbL1gBzWhcGhtYJlZWW/88478Vc//akMnJAfQCEuwAEaSmiIMs9KTuqVpiMQ7ZSOc7HTCTiQyZgW9ZTDAmf++TQevv2u3jMmWxw+0M7+6f/8T+InP/m38eLZk9hDr9s6L1tggybZyVgwNbOv0lALkESsCnkCeCosmqQmkZ7k46jutv+rL4oosxH8aIuxoCQqu93L1LCIaYLKBiiDvj25Y0OX1e9RP2pWAwUx9wIWABpnDnW0sPI0UHYgU2Maq0Zs144YRCPZatJorBQzJd2mdO+OpkMTzGRIB33yoyBWbLVBelGNermWIodMoeZAp1iASQDNW9nsSj1As0chsRWDhctRRGbqPeUYzSElqXnqkLSrnqBjaknBtBe93w010z1TF2U2CVuCJhWDKa0x/Aas78ZLQKZSSQrBFUOyYG+NrQpbuQpLdlIwGBRVYH26/rwUawoO3gtF/N4MFsplT+osHxADQd4JNRXemgihy5UxW0sSCAoVmhMAHJoPphE0+mas2AdCPhjyXkg50jQdKQOeZp3mA4CB12LiAf2T5oo1MJ+to1K2JAdZg20NkPggEdqo+IX50+13Iluia0U+VNXzxutSxF5fXwsssLSokZIb8H8oq8EUIMI1SG7kNqtrREWUa1g8EYvJdTQo4HfrGA4GKsT2iOMTfXXLdBZDUCicUIgrjSjl6NFtPqWUhnIpWp1W7EW9pfFeSKag5q/TjulkqkJZyBoT+hUNCJ+/rPcGB0fgFlOjFP8oVXS5FA/feSu+fPzIqRIq8GEAVNW8QqstIlRLFfKqnXMPMMJUGidqgTesDSa5JcAbT6E37KNp8sX+aZaM40XNYkiJCthe1JkMw5KhCN/IIBbqP8wHmhBN6POdTPdoUlmzoh2Lgm1XdabcnbZZNGArSxqBEoAT4NQ2ahXSS2x2SmSdpnnNmtbxJXrobcTg6E5Ml1lk+T6uxjfR6bQkpWAfKAwvmQRiMsl74b52mnUBiNNsm4ridD24dxlFuuMBtZ/tMTVcR6vb1lpSGkTNRTvaf7xxHj/5UrGP3Pf1bKzJNJ+zxPrTNFpbg5pEWdQmGRl/x73eEFMWoakyoLcmu/VGrBPQ3IStkVnfXMjgPMwsadIH+ISOne9flsI09hTzCZUaGYPkALCkUuQs94npp81jeAbwQCHBJTMLBaYMrB5pnB3pqmhOAUfWvNMYYcIJDZmv9YaJOQBeRwaJ7O/yC+oSUWimFkwHMQPysqQXTLp5Lzj4ixkGowmWEWcv71n085pYGZezqf597+59n4dLNPaVqO3XsVuMtVf0hwcxx7gN5/3EmrieT3XPAOiquyxKnOe7POqcPRjqCmytCIQHjJZnSjkXqKBnC8ZVMlXV2ab7a/mhhgGcfXsYG96vAUFZH2O02ja9iSq1x3IazfI+Bp22mnUl8cA0WDtNiGe+XtrrGpvhtRcbCrd7pbmkRAx8YzineKbXS1nOitFVx8m/Xo9LJDIwHjGshZmz3grY4YxhLzo6HoqFyNlBo8h+XdfzDOC+jOlyGcen99UIc01oVGHKEFNYik30OuzjZlXsMoBAp+bAUOGaYCaN34flb6mxXi+jDaC/K0Wj05eRXr9ZjcgW2mOXxA7OV7HOkY7BlOzo9Xn2MbzkHOXRKdhSOiNo4GH4EHUJY0rKRIP6nClcIwBVrt3dt9/XXvr0i8/i7gmSx4gPPvi2UhPG/DOZ64ycZmMxbnwG4amBhMZAAeeJjagZUpSiWysHHwF2Qh2PhtU+5rtS1JpNgZDzySi+/c0P9Iz+x7/5yyjlmfYh5APsBzDEWE48v0Sjnl+e6amuVxvRqmNSWBewy/CAmmC5wrNgE7t9JcCr2b95nuQJBOiGGXFOnCQpDB58VGrURZuoQtDyyEZnP0DtMltGv+cBF6yLSg3AcC0pBIbXZWgM6ToAohvsARiC0QRgiMygEn/wxz+97fNuW7bXugK3C+e1LtvtD716Bf7x7/1WzvQfypgalN02Xpyfy6SOCK0iymqynGiqyAbMBs5EhIbZFOmSGiMmEaClUATffuvt+PzR53E4PJCejwMTEx6oYWqyU7Qar1M0zhTzFNGcRjSxTETQo3KoPX/2TG9bDaRc2WkumQzthebKAG+5iHqHiRUNZYoG2u8VoTMejaPd7qrgQGNKdq7ip6IcTVEzKUgco/ZP/qf/Mf6Pf/GHiiVCP14T8k5TlkyPaPJeiW4qqPtUYEw+KHRofj0Ntnv3qzpmikSKzgIgECNBJR/Aw98FCMCy0UraxT4lH8hgyW6+LmozR82hdddU2AVk8bq8H5nYMVGXm3ySS/DphZDT9IL8N0Whr1W4zsRsecqwhl6vCTbFdCYaNcU3AIGsyymjGnyf4yRpvgFVeBcykoRwvWFK11Yhv90y/bFLMO7FxAlRjNKkULzQVFEI5puprjvUPA5nMQ6k8bcPg64zazE5Zos1IG2wo7PU/JO+oMgvGAxONmA9gdTrQyf/BxdIaC4dX+YsahdF/JnlJFsV99aze1rPxEHu1jTqADgUnUl4rdzxxE6QtAAGBgACayJJU1irFBS8Hk04RQSTOMlYQDQSC0OmZUlvruIELa+cBaCoM/FGx2h/DCaHXHwKOJgfKpaha1JYyhHfpn5yOQfkoICGSplAgWwxsf+FWEN1ZVyLQTAaR61qWqSANjk8c33KAjWYuqGrN5VbK8FxiRRtoltCLc2iWStHlkG5pCgGxIJlQ1RpRJlGT3Gi3mMovFdLromTTpY06vVKtHvdYLDO9BuwzxnSjq4CKEDzf351rqjSbL4yQECsHGtVZofWQgsQ5ReHJ5Ff+8bX4uc//0jXB7oyry3CaxXdPW7c7HtZTABcKhVdG+jMNFtoiFmTjtNEfsAU0805E1/Ww6hjGQAAIABJREFUuuI9iW1bMnmm4Wu/1Bzz/AIqSTKVWEPssRM52wPAmNXDa/A7oO/bl7X8FTVW1Ar7SODrCRCbbVidmMX25RMgc0/0sdLpL/XfmMJS2dPkYlT47Owyhkd3Y7ZaxybymDMtZMJZKssjRokNMmA16+joYCgKtRgJi1lMVusoMQUWIMG1otG1YSRMXIO6NK10rdbm26QTE9qKGGRM+p+fPZc8Tb+TyLTdTlNcGAJoqwG3vLbXivrMlnaDZ/rJJJ1rhVP7AZ4wc0wSHTsrgFQAiRldNpZ1+oj2mf0+7ty5a7r/bBaNbidGy4X0zzT2M8xWMVrcYvLIeVKVRIGGiXsGy4HnnSZOrCFAFUXiMulc6FlhD7C8pKz9kvUuOY1SN7yPABIJJKR5gfnSaKa9rCqaPdI8Bx2yZwPq4qnTUFNJg2zvGp5B9kzWpqMBcVrnuRUbQ87qTE93AgFIsmDqzGeqE625J20Bg0dSGuzovwDwbbUUcahp8nIRlU0WXQzn8GLB9V4NGb4tpqjbC6YUgMnrHOmA1yGfmWtuZpIJ8vJxYf+VUavg7mTG6oSOm/FYvguAA/xMNhtHtxbRa7cc18fku9OV9p3zi6l6k32VvSKl1TBRB7zk87N3UkNwbXRur5HisC+wd+UybOQqj6cT0crljULjDOtRMirWVB4HB/1YLOeeIs8WShYRCMdeUNrFGjO63lBnKT4hABY2CeaMQ25Xjn6vrVos37vZVSynAE3H9bImdN8ZNODtsFnE+++8GzcY8wmILcXp4SDW84nMmvNyLZ6cXcbnXz4VKJkmCClZiroA0B7Jks18BabDLpD/kaVhrF32ddaYz9OtzigGQ5gTAmzhLYWxKJGtrOtufygDRs4XgOJffP7z9Ox5IGRZoaOuC2kSZ1Sn049huxmT67PoAfg02/H4xWVsSkQOE3dNVHI73nv3fa2bm5vzmI0vBYrye5ELcWYUgxVen7qHugLJWhFJW5hMsiHBHuDz7KMa623yEFLMqQcLAKFVpY0UBssNsck2pGdsd9GDdcM65F7JW2Abg0FPdQt1TqmKYatybwQjILnSRlgiTpXBjYE3zrsiDYOz4Z/9+M9u+7zblu21rsDtwnmty3b7Q69egd/8te/md+/fV3d6M52oKHj67Jl0uzocaP4rlVijj6X4ToiyKHYU0Dh5pxgyChF2UyjL2nzLoKHrePONN+LFizNTKymaUiQVxRmNIBMY2AY0HYAVFGVF40YB9s7b70izR5FFUUQDIP0wxmHQ/yqmGVMEMZnQ5DVR70VLVoOMsVCKGVM8HG7aTDb30e701MSMp9P47ne+HUcHg/ibv/6rmI6uHQmkJh+X7fbLKC3+P4d8YRDHwarih4ZPRZjR60JTqL9PDalNipMxXtGg/mcAApvbcTB5kl1cF5pPxzxZL67pPtTyNB2hIeF9aDrwygQcsAHtIgBLhheA3qsz7TGKlIFPlWKpFtlmmRgGKuNSw71Ts6+JTMpk5lqXq+j9Hb9UKyPvqGgqqiYeWcMeFkbTfga4SAcUePLSe0qaKAoTijQX8dBpqzJe4lAtcojNxKDItBGf7SNt2MjhLVyAYlOmdbAf7IhPMapc9sJvQJPXIp7RBaIaTPk0VFR4CPFHf50aTz6vaIpJcqFsauehaXKg54CpdopW5DlQsybACFMrniW7rfNXFNpaEmWaUxIxMLJkupti8GgOqBDVuNdV8DCpK/SJFNE0czSO0NFpvmDADAcHAoQKvwwm7FCjxdiBFaRMbfoPfBZ4jzQybmZotJF2KGopW2rdn5zc0bOLTAE9PUUphTvTZp49lfSSKTjHXPKM9AywDvkVvSFFJM3RTAwVjPpoyJjkMB0HJKpjbujVKgkO1yNHy1lGwgPlHHNSAJp9lGsNFdpMf9XEw1wolcQgwDMFXfzzF8/1jCyhbCbmgRr4FG0nHxSaCQC3mlNYYOGsFkT/Mc3rJDmQdduiJCemwWgKGFCOX/6lX4nPPvlYDa/c12UgCDvEOeasRznQNxoCKA0aslaQBZUEiPHa3JBstZAJHc/Jzc2lrnmn3VezAIjHdI3rAjAKoAQFlele4UnB92TynEADTd/NeliJlsw1rCt1wBNVnj8MFQsXb5oByzbQZTfj7OI6avWOqMHc52yHTrwmfTk9BjGy0uZy7Xf76GM0JnM6dMdZLLb7qLW7anqdYENkp2n7vd5ApoZyYJfE2/Ri9k/WI58bsJlmDDYJax+a/r3DYUxH5LCT6rBXg8Sa5dygSadx4f3wO8V0W68lS4NmrgxzzqMlvhvbBHQrFFDFvN3U+Xkze3iNh28+VMNxcYHTfDcm2SoOhkPtcTwL0Iu5ntD7ef+sPfn0AFoC5moK2dFnlJEvoFMFczSeAQOUer7ZL2ATpEmuAAYMTqF2az9nD3dkK3uZpqwB8GSg1cCY/y0QH4BW8YA0ON6PABs4K/Ad4FmncWWaq0g8pqjbvZobgAB2OAAYpSMoOo/0j53BCSjvgAnIMrrtWEjaA9g7jy6LPe29SAIxagMg8LkPSEE9gPyiERsiRwFJOZ+Txwhr2eCaHjLt8ZFc/RVFJ6NQy4gUc0jCCs1Ynkc2H8egVYshoFlKjQFAstEgrICaPgtAYRFDK8ESDRngCgkgArO5LTY+5TqXYZXJBMggBvdI4LMPYp2LNnImdhGmRkWeCzJcvhzFcr4SmMAZBkC+ksdMrvi7m6srS9ciYtDriJq/366CxB4MY2msAXrE5EhyAs5G6hD7bdQkAWPvc1pPU+7/v/a978V8OoqrsxdKiukfHMV4kcUvPv1M+yfMSUA11ro8hdZmuWFYrMEP8jKaXQYPJaRr1sZzJujswYhWBpoAnK1Y8jpEoQJkbTeSFZ2c3onRZKr0lsOj03j05ZO4ujl/KVNkD+S1zFSzxI71xdraAKLI9G+pif3w8CiuJ7PIiFHN1jGZjOO9tx9Gu4P/wHXUa3ls1yQBcc7uotMi2QCmggFgai3AbnszcZbAHjATTzUtBy4DCH0fUktLZix7oI4h8WYmPxF54fB3DJpmMwFccLF4jnhWl5xrrYZ8mvALYS9kr2Ad8cgTaSjfkXACj4DcRksSJs5mSzpdW3Of/9mPf3Lb5922bK91BW4XzmtdttsfevUK/M5//as5k7HpfKopAtP/ovkVA71UieHwQDFHKkY5JtAKpwMSky5NfVJclFDaNF19+MabMZlOVEhab7oTUlpkg7NhcrComc4y/T2FhHTbaridB09B8LX3vxZPnz6RV0BhxKdmVIBDouRBu+80Veyo2EqFB0UemlAmCaIxqtFaCSCgCKJQwOUX2uLf/3u/En/7s5/FckaMEpFxBivUWKjxsft/sYnz/gpJAIW40udS0VY07mZIfNXcyxRPyQiFU7ppwjSC/z8GAZ3kSw2+G9nCddlUd39+0eBktGdwgi9ABdGbt56KQVnj+vrPtopOK2FOlkzjhK4r5o/CFhQcGmNVPw+jhCkBkyK52yddvRpENVzQZQGVmG7Q9Jk9wHvLt5YP8H1SS0CjTrFf6LO1rjgQ0QoLuKAwiTg56ilHmfugQlONLYeri9yCJUEhzmREtG3q8+T4DH1eemQBRp742EjR0oLCT6Ao9opIRa4Rl6RoFrheetvJ6NJSD8cjwghQsgDGfTSbZU/+5F3ANIYCXSZTTCn9d9I0AqoAROChoCLJOnX5D+CiJWmFJQGidbbQzeIpl70EnSi4mbjQnHDNeU30/GabJCmMIjJ5vphyslZsrMntY50QNVertzQ9xDWaJrW0z+yYT4zb3kUURQwTcu4XRZeop4nKC6iEERcgAe9bz0mR9iBVRilOT++qGRvdXMnNm+kJz7UMEWmoABISG0PXNt9qIiSZTBk2U1MNkf3xd7HabKM3OJanBRP9bLFIQCAeBAtpwp12spV5IIWr1kyS+tisFICHz99wk8Z7UGKKy2HJluTvgBTDel6KSvk+pIQHGE6X5xfab5iwsrfReIk6jnkZLt5q9Nhn7JSNNIHmhoaS3wHTQ9Ztiiszy+by/IWe016nLwkOIBCA4y5HQgKwwuSPZnOhZ0xRcCV8UHiWYOMASnhNmFTEVJaUgrKi8LTP0lhleBQ4wYNFDkhKMVsh73wHpdm+KtlmZT+W+Uy/8+DgwEBtHjFGftBqydgNQI+Gm8SBarOttUZBz/uAv8G/H9x/oPX06ItHNvnDP6PRlFM5kgP+YTrNdSvMKGGOnA77ovQykeNasG8hZwMgYD/T9Dzpf8VNEVU9NCV2HOZa+mbcxmFC8N5LaMXVYLEf2GOF/Rog7t133xUF/NmzZ9oHFzANam7KYK2JgYELP/s2U9AGZpRlNb6cOVDB+QxVvb+Nm2OYUcmrg3UgJhRnHQ0TIG0Rx1oqOQZVrC8aB+fcy2NDgIdjFsVAegkE4xVDLC9rHTDAE1eMbeXXAWiY5E+j+UKg6QHTXqbcmtCbnYHsoDscmu0kgL0c48U8WsihkCstlpFtsjgeOg3CZoCbKNPc8U9qLJmic97TMMrDIXEdypLCASCE7ofqDIGMluDJ7I/9mel+khvKe4UzDYkB0g4kDfLcAHStxmo+ikGzFkOa8OXUVHZYK9V68mvZCcCC4cQ5pmdbMaHE0voskQO+zHktZSKRxoDP3mcPWn4d0/Yg4vcLNCQtZ4Op5jqODg+dBiND2xqKK53D+OhUauWYZVnM15u4d/dBTG5ugl8CmILUhck/748zkmt1782H8fzsha6H0i2ydfT7vRRJeaNrTaweDJzxfKb40IODw/j+978fX37xKC7Onost2R8exdnlteq71ZJm1UCVEoHkLeD3KBnoFnDEgwH2Pd4bzwTPK+sPcAGgC/YS+zRnFCABzzjfR60oQKhajwFJA+NptNo9GWDiE2F3fgYXZldynyUNa7d17WfLlRIjSvut2CDUG/fuPdAZQu2nGFPVofuo1vGEwdMmj5MTJF7T6PeHYjBORpOXEZ0AsZYXWlrHa9GMe03BhqsI9KBpzwUQGNgvYoP5jNx3SKfUjYB5MChYF+1GUyABzwZ7DQBBFSB1s45+rydPJCRvMNkch0j9BtCx9CGThkpiHrHPa0Dh6wPY9If/8me3fd5ty/ZaV+B24bzWZbv9oVevwD/6b/8rmSpTdpOV+8lnn8XZ2Zkn/TizZ2tlt+Js/Pz5Czf7ifJHvVvQQtFL0uihi1fhiUa90Yg333wYH3/ycbzx4KGKNKZGbMwcRrPZRBMAKGkUebPp1JoxUGkouGlqz3TuYHgQR0dH8cmnn+gg4XWYgGmKxu9Cv0bT323rfVCMKZIOGmOKZiyliCyZCULXpGCiGNjt4tvf+a50rzQ4f/6Tn8TRoJ+ctGVDp0tGUdIVYm9kWtP65KGgSTnu4hr4ulm3U3JJn0mHP+8nNdYyTiw6+QIo+M94EJgNb6ddT7lTLBN/nrLpaRgMqLzqkeAtgoJIRle4nItaTlFg6UKZApmDMkcn2VYRRAPXbMIEYZbEgJkpQt3Nt/S3dsq3uaHbqUYDuiPNq+PmmBQq8k1cX6iknuwrj75ZFXWdZlaTfZrcSkUGXTL/kXliI9ottKuzFCNU1XtLKZIqgOXWTiNCAQzokNz3+R2STNSg9ZkZwbWn75blogAEAzs0s560b0UdtleB14SBLU/nlK6AidMrUg8N/+um7/J7aBY0+WJdpWQPPj7Ny2azinoLzSsNCA2rMrM0kefncByH7eHIRRgW+UtQwKZmvpcYm321ttAqeyLszGYaE8fx8XtEZ0+6Y6UhJGcyTfUlgQGoIoayJdNO4qRge0BNt0Gi1zATcV6fZ5KMaetRq5r8YqxH00PByM/y/mwo6ThM3ou8Jrp9/R1aTz6LwBkGeMmrgwkeEoZvfPBdPWfn589sSqlMcqZCPRs7MsGqkVywjXKtFXdOT/TniucSWOnITejVrAdN9guGieQWvlY801qLTCRp9KAUr0xFpxltQRdnvakpMZWe/886pSC+mc21D1FMM4F1Ued150jTjQzkADBl2ofT/HZtyUPaf6DnyvNCkZI0k5h3OaljMibO667csKHzK5FF9x7AgsQKGCXIdRyxitN6o9FOk2qDFHLGlgkXl0Yh8npmaBo0DU77NMaGM9zDa5Wo1skcX6D1iFrNsbNcK9bvwcFAIB/NAJ+BiFUkY6PRtRpMCmImyVynxW4fNUAt7h+TUGICqzWlHXDdTo7vxPXNtT4TsjQm4zC58IGhEWD6jcyAQlsyHT7ifhd9pvTrja4JzyPPNWcIjRrve3iAlGAe+crsAdb14fGRGr3rq8vowCTDHA4WUp7HCmkKzZlSV9JOn0eKqB1on8M0TAyCGeB5HocHBzESK8IO5ZIRUNirKa+Icsz1wNODxxwNNO+TtcJe3FT6Ry4whvtjwBV2D8+yJ8a8EwxMaX6ZIku6o6hPXgdgwWCVWS8Givgd1r2TrGIj2ka7E3ul3xhU5bXwJ1hsdzHsdqNXb8bN2bmaYkAN5c63moovxH+G035fqcUEE8RaIwZETm5JGhjFCfp2ZDVyiM9jDzuDBlP3piSmCIbDx7B5zs60FniultlC6xiyt0CBNIlnHynOWfmuIGmT8ZuHBoo5TVN+ABdfj6o+z369ioNOM/qtRoxuLrxXtVpRw7MBWjqafujfcqHHrwHwydR57h/sHsm+OOdpUonbk/RyK6kK0blooCR3SGcGgAu7OHpzAADWZ70BcyWTLBHfFE2F8dapA2yUYgl4tt3FwzcexmI6N5iESSmAZbY0KJpYSu9/8O344vEXlg2G1ySsTPZMxUNqP+LeVqMB0LPdxC9995cEEjx+/IXqOJ55IjhH06kYe9kSs9qaahuARRgGMGDkpSL2lwED1iXXHCNFpDsMcvhc8nCQ71B6n6WIe3fuaA+9vLrSs67EFvbSoxN5orBXzYkVXbEn+SxVmkFiT/K7MNXkusJixayG38d9Ym91yo79OfyMOPITA0lLv+rx4P69+OyzT5SEwTWfTWY6YwCPuSfy9oGxR80AK5ZzXGcmZy9xzY60RVKCZ4vlT06k4nVgDwhCAJiS7IKBh2Nt8Q+RPENm3jCbkO1t4mAwEBg5uhnJ1NVxlGaI8Hs16ALuZo9EErtGZmeJmYDpUsQf/+knt33ebcv2WlfgduG81mW7/aFXr8B/96Mf5KbfY4jUkLaPaebZ+Zk2ZZm8EafV6cZoNFKDJOS601Gc2bOnT918NeouUlLCAKgrxQb6f4r0d95+VxPin334ob6Hv0dXqUO+XInTO6dxfnb2sniXWRPMADVPnnhjSsjEgMOf9ybzvQqxWo5F42SlWaMBoIiCGsYXh6mLyUp0ejZ1gvbFpA7jIU3fKpX44W//tqINv/jsU6raqFcqygemGCp0pEVxULAG7AtgAIHoOIpx2BBfsQZsUuhkq68eWf5L7/mVr0Qy+LsLlANbc043UwUFrZhi85qFnlbmhFIC+HVfFjIUVgkk0URRExoOck/zrQ1206cWAof0dl2IeiELcYSVGSQcmIqNk9TAGuj9HmoummubbHF9mDwzgeBoxchOKD0HKPWxXseTThUktZqmLxdnZ3rfNGVMBr6aSpu+WgAiajwlI2F9lD0pTBN+af2EqtB8CeLQ5FyFKIWNPBhsNCR35iTv0HVUdJ0P+eK+Qk2WZ4GmbB69F+ZFmOrZWytFamrygPM1Bz8pA0xw+R6MivxnNHRaMphGsV70jNlVX++Lsjx9Ht4Sa1/5zUwfWQ1MxWEucIcweVJ0IbRHJBBu0HmWudYUukyciyhEM3JoRIWFqTjBGZ/GAaouhW6rwSTVhmaFcRUNHN+zWsCoMSBCvjWMBujf+FIgTxALKPk16JlTjJ+9SsT4oah+GctIYd6Kq4sLAYC896Pje3rPF5cv1CDyfifjWdy/+0DTJDT49D6857xUi/feezcuzl9ERgwd14bXVt46rA6DQFCLBQZRYGKqJw8Tv08+o/YIXcdS1DFNg2GC8CEld+DroHsuuYBBApO8AWy8JpW0IBo21z0V28pB/4pGiwkg98yafPxK0GTbxb5ex129oc/OBJLny5rgsNt5rRFzKPc19jGuIyacgHs2hhUI0wFEwYyxInM6lmrBKOJa8H28v8lsJrmVm6u6inmZq5ILL+fwiOdnV9Fs9fQZJQepMrMzq8XTQrO/iBDk8ztfvqIGkP2e8h9GCr+ftWPZUFlmsdwD1qrZE+uXsaBIWfqDYXz+6AtJdTB+lDwHx2+iMHcbTRWhrhfO/7rPAM7QrmlwGo3otTtx/fx5mljnijvD9+Xpky/j3TcfxuTqOhY3I5nL4XlB5KsiQJNnCeAyn5P7OMC7gOYYUHo+1hrlHNJ1xl8DKjSeEpj+tVr6s9XUEgKuOYuV81UyAXnR0ExYfy1glr1CE0km3F5L/A4Ac/YOng+B2CvkW9aA87oCXJIPC0DI6OZGJoBaMMnsD2ZTlZQazmIkJEyAlaBT1WQev4haHmGRTykWU0xSYdu11Rwv11nwVGXyKgE0rEsWlIgw0SL+jrWQAFdMCZF18BwAAMPcgrUnsD/HC6YeNTbBElFya50LTboznOMB1aBcv8I+Yuum4RJIW0gN5K5qwJx19M1vfCO++OKLWK+W8c6b96O0W8eLLx+Jzk8s4iYvxQpgGi8a+Rlw9hXPN/4DPNOWC+ocw/gWFgV7BnuDKJP7qJWQUpVsOigvBYb/KSIXQpqm8OzfsMBo+AEKNprwO+YR4GQWi/VSoMudk7t66fPnzwSycTaxV5C0wFkI8Hv64M24uLxw7ZLOH+ovfhCATA09exp7XKsZb7/1MGBtPn/+LJ48ear0hd2+HG+8+WZ89uln2gNn02vVP4D87Dc20E3MNV4Hb4NkBswZK28PYoI3lg8ykKFxp0l+CZ6zd3IeM5kX4Iz/RjUGB0dxPRppAIQkzZ/FVU6hsy88W+7ffxDT6URmsDL7LeOZ0pGvlAZBALmYNAJkM0BakU5hYNBytJU+B1I0p+Kwm/OcLJ2CUjJbRGxC0EbVBgwB2C9z1SfUPnwGEgc4a/kCANe6UdTxWjUM8iWVCvu1atr1YqX9grUeMCO5vkhySxg612M2nkaz3TMAARDctM+OWE2cxwxStGcjFzNI6e/dx7/4Vx/e9nm3LdtrXYHbhfNal+32h169Aj/63d/ID4+O4+nz53F5fa0pOoUa0w5Q6IL2v5TBkinoyjtvQKf19FnovIy87GSOhpfuk0NNRa+cfJvaTClc+4OB4g9p1iiUoWABOCiWCDQ70QlFF10sXGwAYqw3cf8BDsBzTSZER19iytYUgwCt6+m907i8vE7a7WT+J/fdXBt4p9/V+y5i207u3hFowETs7bffjvPzszh/9kyHEa0D1O71ztNDgR+K/6HR9OPnCSCTWCbyFD+WOxSgQPE9hcbeB71m/S8BggJs+E8BBPIbVBP6Kjjg61aYUxX304aRhdeBQQIKaP+sp7k0Mm50yfylaPQUhuId5J1JhprElp12NbHKVn6vMvyry58Clkdh9CeNPug4sYEiDDDJRmNNHBTNUymqcqR3lBoGVQKkyF6mWd6hlV5Et80UepOSDMiIZgpD0wpt15Q+gSTpujOdc3yiGQI0exr0iBbu15UfOeLqpJO3ZwRuhfYtYC0rbgn2gb6fv8L5PbEnUsMPwOCGsPA2MCixrxoQMt3SWk3Tye0EzeRSYBEsh5plB2Z68D4q0kKiu0Ybqb/he5MmslhjmpZJfmPmCEWiaZoUFAZGmNoBMvAeHB/poklRj0xR5EmQHN9hg+CWLGNAPit6abuHM9OolcwcEKiVqJY0TfZ0QGaycpRm8mboKCrTFGiKGgrwglmk+yBjOhtI0czAruAZIYqK4m0+nb70hphMltoLOt2WKPjXV1cxn61EM1VO/WyiAn4KpbbTizunp3H2/KmcrQGjZPSX2B4FQMbd4PeZsmA3fQpWF6tuOGRgyD1OiRNKImBNKxrR60R/lmJC5jt+D/eiqmZPEglkBolN4OdekI/+3h4QMI82dpWnOVfMmhkt3U5TaS9cN54xJsG4nBe+J81mJ8ajG0k5TG3GUA9aPQwnP9uO5EpRoLAnUryqWDpiTQjFtH6fVAH9mfcvaW2h9K5heWxisdrE5dVY15f3t90s4/BwEHgvGBTdBfed64osgvWxhM6MUe1uL206vxPAgLMExgJ7aMEWKvYpnhX+HNM/DPIOD09U/M8XKzW8fFY24ulsqvOFSSyNWo1CfrnUOcDvwASzVKtGhtFetxfVfBdPnz3VeUbTenp8JENGGptmtRYvvnys9coEkkk5oArvHSkak1fOLAzDhgeHioSTv0qJdZTF0eGxziz2r8OTUzVBxFnyWoA+e2QbNB74RGCMizYZUJt9Ra9bchwma429WEkWptqLIZVAS5gV7DEyP1xvtQ/z+dUUJpM49m7iQvF0kHwMSU4TEMEGf4AW3IsV+xayJ/n+YEDnWEUaI5IpmORjmieGg+6roxc3lVqs5HWD3t+NMe+3TqpKtSpPCKaq8iHBI4HIS7FCku8AjTXGlbDoMD2kcQbko89lvxUDygAoO7tjWYleBahFC26aP38GOGE9flXnNU3yG/fux/nFuVhkp8eHsVtNI5tiSNxSMhHQJCAB6xwgk8/OdNcDha9kBrIBYfqdzFa119NwIgtLoDhrhGm79vcU26vmnV1TSYlM1nndrxiHSOOQ31SqJKYsBbrAbiLq+f7de/Hh3/zfBtAWC0UdqgFNhrXr3V7SDMU0Jm06+wV0/5eMNmQglVIcHB3GWw/ui0lxMxrFAqnHvhLPL67i/r034ubyMibjazX6nAXepyx34jMr5QIARGcN03oDlICjgiDxdkr3zyyH9D/qPWSYgOj4xAB4b3cyKIQBgxkzDTbnH94h8qaBJVXIC+Qv0hQYOJ1YgqD9tlSNcr0RF1dXqh+GxEBKhgU7dROT+TzeuPfV8kpZAAAgAElEQVSm2F7j6Y3o+DaIrpqdl2RlGAJSP+B/QwPO8w2AoTUqrxg8f5BVUifgt0L6DD4XPGMbyz9gCTD0YeoPeKA1WI5tvlaiEwwCrtcq20Rn0A9CebgmSCv7Ke4a1gK1MPHR/E7eL0xW/rzTH0g2hP8CLC6YFjzz1Ev/2x/+xW2fd9uyvdYVuF04r3XZbn/o1Svwv/zT/yGHTv3oiy9VBJxdXsTJ8enL3HkK4hdnZ9EdHqiIQU/ItKKYEnKwoB8dTcZycO62m4qPkead6LzkSYAZHQUKtMOLi8voQdmcjpLLK3ICXL67atQuz89FN6dwpKEcTSdqGijaKKrR/cJc6ECrI8ZJ7ro2qmoSf0bmLu64sq23xk0Nk4x9nKdM00UBS9E5OBzadZyJctJFbilqRY/GkRrDvsxGh2o0PMEoGntR1FNzLLKl+jwa11TsiDZu2hpf/G6mDf9JBkHyDyjuEb2tmvj0WprAi1pJ0fDVezB1IOkjNeKxcWExAbbbuU13AHr4YiK3w/AtRR3SBFOoYTQGHbJWd0QZRYNZGDijIy2oqHEDwLEbMXR2isqNijmuryQYsBvUROXR4HvQflKkVgrgpiKDJNE2k3kcF0+mT+jUaYRTvjaHN2VeIW8pmisQeNYOr0sxZ28AaJ3QEmlay278aNhF60tAS2qWRUtX0UvxzmSeBqyqCYD0xCmOjdeSFEfSkjTRYZJT2snETVN7FegFkOP1pLYsmeLRwPCZWCuWphiUkYY5Td3VkKf16mKKiVbKSQdkgASZJvvSkMoo0FRWF9E8c+ifU256vx/T6diGgJiWJYU94IDi7mrNQHqj6QfT3notGlU+g83mRPUl5lReHDZUQgvL+1VTROSgcs5pcsz2UYEnfwzSGTD5zOX27KhHmEMGxygKP/7F38bp6bGYOsIX8poaQ8ApClO5gJcBpTbxrQ++rc/25ZeP1IAwoaYRw6TrroCC50mrbQCQ667sd33u1NuTnqEceX8u1peM9JkGy8MhU1PCBLUAV8wwgXpr9girYi4jR1oD+14AzoixgfmVWBoYdRoMBGSDOeEJI/pcpEfcW6ds8JoMK/F4oHDv0OAqBnSn5lQGgsTKdbq6P9yLxQqtPlpzCn2o0hSpNnAT26FSjqVAHUeKScdcqcYccAeqN3FoYWCJ4ljsjnZTLujohnfEu622ahIf3LsTV1cwOrqx3DkJQ3r4ckkAKteaad+IpJhuV2AA4MPNzUh6fcA/ri+yMJ4dPG8wFJTsIstUbNN4EQ3Y6w6kvT+/vErABdGgTv7gzqiJ4hngJhFLO5/JrR4TPVIT5uu1Xn/QasTFxbmak222jvunJ3H35DT++qd/KeovIBN71Hw1l7RKxoaNRty5c0+yiuubkZ6lO3dONdG/vrmUXwsTRQACZAx8lsNjAIIbm2smELaKdAFX/zrGlB0BYi8B5g0sLGj1hokzpaukRBXYIEkHT0NNM1/IyhwDam8QwCwaL5gurAnv0ZZDYeBa7XBObaNU8fMHXEgzApQkSU2lHBUkUXhaIO8AiJGB6EqNPg0Qzytna8ZrtlvR7LSDhpW1o6hB9lnWJX4RapJpZnlW2d8cn8seQLPG60Nvhx7PGYCRKv2unimAi6QF5/pxxvJegLDkfSGTQcf16u/ELKtJDoTchb1HQwTkAOtFNEv7aFWZ9JPesYkcVpXwUsf1MukV6CDKHHuV5XaKmJNPjlNOxKACIFezhx8BKTT+WZo/nqeawMHKK8AOKRw+J4oBSSE3JMGgXMl1/5wCsItvffNb8fHPP/Q+ocjH5MWQ6P5cM5peRVGKmYhnkEEoGEBKTaJpb3LNStHA/HWNT0splutdbMvEeZZlhEgiU6te0dovDGcB7pqtps5OmfdyJiV2IP+feo9rxhnDfixWm64LzTT/trxOIIz8eOoyYByTrkHKCO+PZBT8OQCxYYMqhtDMC34XdRs1VZvIaphA9Zq8TEq1ZowWmQDJVrMRw3YjtquF1jFSIpr40+FhTMcjRYCSeAULlIabOof3J0NKpB+sJtI3FANr5iHXVPeJ+q5ipiLn1y4vx0YAEOwMg1vyPcKPZ7OJYacvMHo8HonpR/y2vbqq8uZo9bpaV7w2axt2zmQ01lkFIw55AUwJ2Fj4rPB++f6bm7GuQbvbkpRJaV3rdfz4j/7yts+7bdle6wrcLpzXumy3P/TqFfjvf/+H+eHxSXzy+edC1Cezuf6a/HPiZIb9fnz6+Wfx4OHb8ejRozg+OlLTPZ1MNDm6GY9U6DDpASCg4OagY6IFUo5kgeZ+Op2roT84PIrpdBZvvPEgrq7OVWixAXNYcdi9+9578dknn+rwp6DEDIsiiSIMVJXCiaLIcURb03BTNr0arz1/VrfTeiq8KEQ4VB2hxWFmJ3cOx8l8FoMD0O66ct6hk4PcbpeZ3KCZwlZbHCrW9hdeAKbsu9FRu0tj7IF1mtAXXgCekNGgy4leplMU85gbWVdaGGMJnPj/Lk+nPulLk4RXwAmKEZvaJE2d4qJ8qNOUYIz3FUBAEWA5gujeGm/ynilqbKzIB0Fn2haNlZ/FYA16nqmjKoYiotvuxdX1lZogmhI7+9swT2ZoomxTbJSihNcDE6jSLuoUgIAEzYquP0U5k1nyujWF3aAtXmoiJkf37jA6UF3nTJh3KkyI0yvAEoqmgsIvGigHOpFpFJeSLriZK4wf11sm6kzfmRTbtIgJMBeYBtsmj6YP0oUYALLPgXSXRUtIASBa/zbmOaZEDScdQK/U3xkgokCmzZXJB0wTxZ4RVYfRGoUcNV41ySNcONHsm8gAK8LrTekLNHDpWisKL90LO0z6+zUJl5aatScNg0ATQK5Ot6PijOZeAAKTZ2IFeVbQXMsAz3FbnTqFcyrikieDARKbzEkWIoWEGTUyJeR3VWEM4aUAM4EGhfi6qijhFf6hWSH2jkIR9ki1Enfv3InxCDdv9P5M4Wm6juT0TrY7z02z0Yl1thOLoFqvyrvk6fMn8eDhw7i5uoj5dKx9CpqyJDAl9OhEq9ogUg06wEmK0WNV6LnjmSqAJxW/ngzKmEwpDJYsSLqUAAIX83msK27uNfnVhNHPAdeXmEkamoJdBKUagIb1yzNn+wUDhL6usLJ43kijQPvPJMy06uvrSzVXXEsy79G08iwWcNlGvgs2WDs9PY0JkYuAoLGPFZNSGe4ZzADIJd+eaM52z3F209k8qnhc8IpM5xvNuJnMFfeFudjFi7M4GHQjW01jT8PUcoQZzxrr0s3FTm79TP3VG8qIjOfA+40KYqbVdbuHS3Pc78d4NBIo0mo6A1xxuTTdh8eanPLeAIvwI+GeTNfEonYFDJTIUS+XIlvQRDVEsyZCrkzBXq1Eu16L3XoVS+j+eR4dfA+OjuL8xXO9d6bTixUMhIVSXfjiOuMuT7MzGo+i2WjH3Xv3dH+ubq4i2y4TY8IAByC0Jpbs/QIC2X/Qw2f2pmiSo06j7OfSIBRnhk3OZBZamMomnTUNdcEEUcQtAIdYTgYBlAKz38Z8CbDRkM8Ffgiw82iAYPeUOkTBMaVs+F7w5+tM5x7NOuBpGxBjtYyFTNUaAnbEjuP+8H4xTER6BJDdxrSyLkZKXqnod8GwW8DqgPEiltA2SjXAN8wIy2rYeN4EQAFgAGaxBhXNZ9mNpIbaLwFzvd/ASqJTJ+WDJr6M2R97Bc9PtabX5Tm9ubqMbqstEF+AVbMWVfat5TRq+U5SFGqTbY5nvONW7amCxnwnWQvNN5svz7kYWPKYMdVfHjCA6bBGkHSwF+BhlNg7DCFAS3LOPHwoyrAHAP+cYLFa8ezBTKtbuieSHgk/eBXQjO7ivXff1d51dXkuNg5TamQ6XJMu5oMwnzZbAbF4g7AuAf3YswGWoMrzbNAAt+vlGOBxs1nLw+NyPI9Ssxe7cl37Nfy0o2Ff9+7i/Ez+GDCVdK5LBmYQkmk5exegrpiiKY4PAALmgMCTV9iEnL8Yki5gkfIsREURmYB9ovwzGID5kcOmS+a1rJDk2SJjRJIHOnzesPwGvkejFaPFRuwPQJWjXjs22Tyuri5jusyi3GgHnzzDTLoMTR/pgHQhsdumc1/rCi8q2KCYiDYtB0JCRHoD/i1iwwAQ7CLHQwepGHu5njV8I6rya0BWgAfS3eNTgZRIIVcbs2KU47PPVTuzPo5OTlSjnj99qmeJe1rC5wSWRgnZA/skwylYavyuXcwWK0l2h4dDxWTCsiFe9f/8V//xts+7bdle6wrcLpzXumy3P/TqFfjNX//lfHB4GJdX13F0cifGk5nMZjylNC2KIvNydOOovWRUdzg8UIwYVFjpqjk4aKyRE1RpTtlgHaWDUSHRidJV7vb6/5gNnpwciTarpjfp4jko3nnrrfj3/+4n0u+xQRO/BNqqSQFFZpbJ1AaAYjS6SQ2ZdeylakmmMM06BnU7TQU0RVbBnqjfokeXdLgyZWgrTzxXIduuNwVa9DF3Eq24HNPlVJs7TSJFthtAJtJbMwqkt69qymAKO9F+NliTljg5P/M5dRgrXsfU0pfNHf+RzIjc3CVQQPp609RloEczhnyDQkMN5ldSh83WrAHuHVplDhk5/r+cahscoHHlPQPCQHf2dIUsZGvsoLHu95j7eBosLWKKMuIazqaz6HV7Nm3sdvVGoYG7kyrHjjxixbh5slTOt9GFXsc1hBlQ3ll2AsAgLTIu1NDqWpqY4kwvY7ZyWbIDJgiYYVFE0sBSyHFvBbAQU0WzL12z6Zky9KMAhS5YGCNSkOQbNVoUbGp0lXRhToJAh2SCxHUDNxDwosY7eQMIdPrKzwHTuQ2acCbCmEFSYCZQyjiR76OaTq410ztNfzZqfgEptCaTRELNtpzXDSoVRbRfBACkpkIO4zbuEbp0GRTSsKf1gRxHE2O0xC0m8TaoH42v9cwg9ZGhIk7jxBxu0HeTRU2B3dCEiPsll2WtL/skUOQrXkt+AlBTs5ivDOpJekOkXMeyACaTfEZ9MZEqM7WEvYJhXi6QTw1wrRpvv/2O3KfH11d6Zkrluhrds/NnWnO9Xj9qVSaQ6zg4OIlGuynTt88//yTu378Tz58+0XSMwhJ9rIA6iluaoG4vbq6v7AIPzRlfkkZLE3oac76XSRnXRzTYNEmjubYhIEW/zRY1va3Xo9ftay1uypYtOC0Aje5OjS/NeEH31xRO5qKwFTzRosim8FScpkAKTzardWILHfGpabOM6jAmm8vM7733v6bn6+njz51q0e1FtzcUqOOJbSm++53vxP/z1z+V5ApgaLpe6rWWS/TDJTMudG2goXdiuliJUVDfbaPXakirvS2VYzRbxjavaP8G8Hr86NN488372oeAcQB2gCqhTo8nI4FqkkakGDwmyTTQ7OljWASYDa4xqztR7CLPK+8FU9qiWbY0xmygu/cf6B797KOPdB8wyaVZnkhO0BGFX00U+8Ji6SQOTG5XWRwcH6tZZy/YZquYw3bjHqzX8c7Dt7Sm8NehoRhPR9qv0YB3e32tD5l3Euk5m0W71Y2T42NN4TFZm8xHAkf4QnoBrZ/7D0tAaxq3+jrviVhNmySyx7DXAfpIlic5Coa+KzV8ncFQf78jYUG4VJFAYa+IIq2FNSUAk7NVpqE8D0Ppux8//lLvh/fJe7rZzCPLtjHE0R0gG1kNrvH7vRgd7Mnb0Vj76Qogr96QTwP67pzmCT09cjL8OOrlWORbTc4xvawQeQfVHvBut4sawKXMXkuR7R3TqsafmMQEWAtclVkl6nvLYTCj5AtAkWZccikb7ShuU8k0nJcymK0EeSNcC95/r9WOJ188jm4zxdfCYuh3Iy/n0aSJRf8tEBVaO9P/ktaHgbJckhKxEmQQ6fQGNdEwvFJigc4P/CIA2mnUAWsw6kvmt/xcmQQE1gMAW52hA14hZmoh/dnvnM4CQ4xng9oEWQfrkkrk6PAgjo8O45NffCRQD/MP9gJqIKboABWWdISAu8l0FjP8SJCtYEwoY0/qlGWU83XEehUtkhLmqxgv17ErNyLbwwprRFkyFkx0LS/k3mBQCDC7XMKGsT+JTWU5F80oYN9nrbZbMB+ctKDPCzgB4LhaRQbQuMpisy9HLj8nr1VuIMyoHh4A3GP53uAHYcacTH+RSGw3MqBGJoJm/+biIqLeimp7GFFjX9jGJltEJbZxeXmh9ZzxzLN/YjyJ2TK/SF4V9Vgt2WdLup9rDCkbjZfRo9SBnK9cV85gMRSr+CMlFgE1S6PlKGCYYIDqnNWYIZPS0OtHGwPF5UKMiGJoAGBE7CHDNqXWwA6aL6IhcG4ZzW5LjM0N/w2YoYFSLmNTm8g61hOjWmQdgAPchz/501/c9nm3LdtrXYHbhfNal+32h169Ar//D/9BzmZ99uIsTu8+EJLJ5AazmOPT02TQx/S7psaQL6jkR4dHag7Ozy/UQIB+ig6pzOQsri4vRTunUGSDxpyq1WGy1hDVn/++GV2rwLm5uYmDfl/mVxzqmEyt5nNNHTjQ6+2WfkaxcUnzT/FNc2rXcGvk1Y6V3RwoOx7a7xbtu6d7qj9SzvJOU+KKQACKYE9ttmqi8DLQ9DePeOe9d+LRF5/6faiJMPXXmm/n2FPUaTK726g4Fy0tOeAz1dTPQqXbZMl0kQmbp/72DUjMhES9LgwIOfisHU8a6uS6L2qz3IA9PeRLBlspB5jPCGqtqJxEP+V7ODD1u8i2xhtiSSTZXhNPm9dV1WzhSL/PkXc4rqcAhjRZKMwSOQKZrIgdAcUenZ9BGCi5nsabUk0z25CTcIqZQouffAIaKYqQBss+CcQZWnZQKW0F4ti9mFgkptU2P9QEVlP6ZHiYTBHdjKKvT4CFjOsAWHiPBcOeiWuoQJcUQtRDpusrFU5cB0wX+UyFRGG3djSic6E9HYbGj/5TDT6vkTTlnlY5f5mCkUaQ6Kac6SagA00d+l4mkAA2mN/pmejGnBipUnIyJvaPeUpiFMiwDf0ukpMiHx0GQtLoco8B9QpZDY0E98zMBEcl0oyYMoJsYCNwgAaa55Lmiwkl94kJE00GWBIFK8X9VuZ5+Iz49wMEia6/z6Xt5KbR5PN7WPdMuzG4Es1e7uNuhikuDSCwVnZRa6DRrUWn0xVASTMZuYFG3TKmp7uyYg1P7t6P6XIZk5vzqMU65jjLbzcCJ7jOmFopaQFGC+75m120+7itL1QIAzgBMHFRocFDi2XPY5r+rW9+PZr1cvztzz/SfWtx7eRFYaaOaOPJGA4w1O7iAB64ssPWIFbQ7A6ZsMpIjli4hWjJgKkU/hTasV8rTpRrCfiZRU17itZFxv55pWuHHwzNLHGxunei+7J1EZPYlQknoALGXUdHh3FxcaZnRLFe5b3uD34C/MNe3G11Ur57LZYbGuFlHLVrge3FjHjYajNG80zMHPZY3jPPmSQAmsxbUgR4S4FLzvyaBSwgaRdt1s96GQeHxI1V4/zpmRhJ7baBqmyTx3ROx9OKebaIbr8X8+nSWl/i0qbTeOutt6I36MeHH34kYJb1h5v4ao3hJlNxJuQGGJF2KGecplRApv1ADoZDpV1ki7kKfEDfk6M7ks/9/G8/0lRSkzzc9Gs1+WGM8VdAXlVtyJD34cN3LFsh1m14GIvdVuuLNXHv7h011KwJyeEAAgCHanW52gP+stZY60omABAD9MGcjOYDBhzPaxN/gU20MfTDeA2H91Umxg/PYGG2KYICQCTa6GK/YD/GNLNckcErk3ESKuawv3JH2grca7biajYRsAYdnbSRWopKnC6WSjwYDoaaVivhBcYRCR3zWfQGPV130jSa9aY8KhZw9vH8iDDFmr0ef4XtPHbrLBoACbBBkq5fMbDSdnP2lDWhXXH21as6G2DxBEatKe3GXgmeAufzlYzfMgC2ajn6aLPxE5pM1WyzqDL2JkzmAMZpSokChdEkBlM5YNnwarAGVBuEpYvsLQCbAFmcKZL7iLll6QCAngxvOc+NEydT2FK0AHphXQFONOox3yy0F9CM0+wrypJ7mW10LphJkmQBFSQSNIoNRYe+eP5UU2nAS85OmQwzlIa9JMYjNZcEIprwc72J1xt0O5Js7HbLmC3GWi/ycCyRzkTkKc24yWTsy4BLMiLVMwrgWZO5K/u0dPYyy+WsxlR0Gnm+iVa9Y8O/PSw0ZIQwTG0GWG/0YjpbRc6Ufb3R72t3BkoyGAyHAmeRqgEu0PzvxEDbpSFCOTaAxUq7qsVBtxXfev+d+OyTjyVzwmew2uzGwfE97fcvzl5ECdlfjqxtH8vVTM8K2n/eezHk4L0rrWGB7wnsDRvqAtRIvtjAaNMmkHhlURPAkjBmZC8j2Evc7GoF2Qp+IluBAgDQvAeGHKydFFQtcEmmq5hgSyphfwNAEQ2Q8HTqtqNcwoCUZ9zAMKxF+fjACgo8oWBS9GIxB6jcCYz+53/472/7vNuW7bWuwO3Cea3LdvtDr16BH/3Or+Xk1c7ny5jNljE8OFJe7seffhLvf+Pr8bOPPozBoJec8U23phCiEP7gg2/Ho88fWZNcKivOaDzDiwCzMBu8QGkrGmgkBs7ZrsSDNx6I4omRFHS6GakCmqLR1O+iRbFNwTOdiA6GyZLc7SnM5fS8UVEMSECByEHAVJQpPgitHdlyFTY0MzRtgAxuoiqxYZJHDBJa/pRbTfHA611dXUnT6OkcU13nqCN3ABwxTdtmddLhQ2nW5/IkBc0rBwpgAzRMDgu5pifHdBpLG87RgBYOxXa19cQZIATNnD+vCovk+m8wgAbScoPiq6C5QrNT/GCKYpIpXjFdrruxFf0Tk54MTaBj6PieQb8nRgcuzN1eK+ly3fSI4l5zXJTQ+eSJwN+JCir5QAFmbDQdhy0BMID+egvdd7lQMdCoQzO16aM0iZgatbpOwVAsIzpq6IZFtJcBHBohDl25CheJCL5ioj6K6p4iw4rrIpmA2fdqJItmW078iRnABJbrxjUVqyNlUeuap+x4qK4Yd1FMKoMeh3po+Pyb15a0Akskx+LJ5A+QCeqtplbl2CVJBj5WfNbVgthAm3/R/NEAcI2QkUvLC0BQRpZiAErMFeispb3ZGNKX2/PBcgjrJnl+NNWHeSN9MdeY30V0E9M0IqTW0gxTOKsgTs1E4afBZJlLASBGs4tzNVFPUEbJ+0ZOUGI9aKLKBNxOzEwVtd5YoyppoVc7Bk4O7hinMUHMMj1LjRYsIczocG2nEV0qLrOCJIVmVAkZMDHbjNGif3ActXYnptdnMb9+Lmo+xSfFoO6vrj+GeNB8MU8tR7XRlikq/ijsBVxDvvH49G6cXV1HtdaKcr0ZBwf9aFRDHijLxUxTpT66+wUAgJ+Bl+swyRcK6rKtJz3dZS80TZeJOINBGAm+FzSTfL7YrGQEKj9KogMz9hmmVcuYjUaiqNIwMFmnYZgtF5ZzVMtiMgCY0dDx3wK4ymVNlCdM9JFHAHwxbab32uam1dJQ01zSFKlpK8f1eBLdOlGMjZhvS7HKq9L+yjcjmbSyh7Ae2IvaZIXSoBBhWK7EeL6KBeZu7EdQuzuNNMWcqEkt7Sui8B4ftSPL5jFfZLHIarFc59HsdeLug/vxycefqyBmf1WsmKLL2vHk2TOvabFPTLFvM5XfO8pSsjEMABcLASucGeh+8ZLg+h0c9mOxmCp6cQ64nVfizQcPddaMxjdqZtmzmVAeHB3L64HJOOZqi/kyjo9P5Gdzc3UjTXUFs0BYQ+tVHB0cCOTCWA2JQqERhw7v9JKt3emZAK+93uQdQ2oO589uF+PFXBF1PA9MKmkalQ6zYv0D8hQeNjuBERjR7asVywKQDnAWz+b6WYFy+JUQfycaM2B1R3sEwMuU14a5wsQWrxCxWRx7yLrF6FHPsp5drl8rppORwM8VbC+8IwAIllnMYYgAzlfKThASE4s14YQLqNhckCJdRWcTDXKtJjnDGjAEuZEkSuuobbbRz0vR5nkBWGQvTIlEklxB9YdiDjhGxwu7LANgq8Qm37k2YF/h2sI12aw0FUYrbjkOYHAu/wSelW044liSnyRD43NT29ggEnafGWaK8+McljcNICcJAitHm3K9V0utWTYO+ZpAk6/AZmpEp9WUcSeNn2JvOSeZritikyk8bAEAInt6wKow440mmqayo70DIBsglfXAQAUQjt3/W++/H1fnz2X0OplP48snz/RsdHrQ1DcxnduPoAA1OWtWOxtEsrlvmK4nrxQGGzS6fD81226/UiQf8cecfTD3ut1GTKZXwpctqYI12owdtZVYGEgnIkVBRyyWM52TjujNlabB71b6EMAZQNF2G51OK375W1+P9Xwcz5480Z41m2XR6g1jeHyqvevZixdy/18tphocbDbLxEaBoWmPGTEsKxj/+pxWxHUy3eR5toTL6SlKpEn1hON/PUQo5J4Ay5RdliOWxJZq1MoCHAHYuOYwl5BimCmKQbFrl+FwqHUBu5UFg/Fg/3AogHoNE0K/zrU0pwYAATZJ1JoBsIPMpwpoeRD/6//+p7d93m3L9lpX4HbhvNZlu/2hV6/Ab/3gv8jZONGQjidTRdNAU0RjTjwOyO14MlaTR+FLIQrVmO9h2gpS/PzZizg5OY0XL57HyZ1TFV8UkxjiQPe3qzgN1ka0YqUdVKpxeHwsA0SMhijuRXtm2k5BqK4Od/uZ9I84OmsynrLuCzo202UKL1N597HeESNFXJ/Nh2ARUHRT9PH6FLtCkKEiyjjMUXzO9mVAl4u2h2ZT1FDoYDKVs/P+N77+DR1AV1c3AgX4bO+9916cnZ2Llj0c9BQXxWty+BcotfSk6b1SZNLMSsetSUtiAYgFYVq6TJySVYC10NZPFjFBL+9hwT7gvTtz0K+bpiEF4MC/NREHZGGazzSe/5WZkvraMn1GuzmbjxVxWExOQegLyricshM1u2ia3FQatJB5IAezaPuFD0IputDuJJWA3inBiL4AACAASURBVL7QJFTTCqa0WyYiLbMEUloEDX+9Ye+D4n3w3iUhUJQlNHoo/86Ydgih0BPHzsEUASCCZaDD37nFOpQFDEC09b9VvSeAQMQIUWJTNKUmgHyn7xHv0WAI3gG5nNPFROB6W/OR4vHcYNndn4KoFPt6w+7lTLYzGwDS6BQAgSbwkqiYHstL0rzSPKMtBqCgmWGKDxDAe9HnSAAB9xR9tai6zlFMTQafiSQRR6T5s1Y1XeY5hJYJUwQ2BYUf30NDyGcmXUHgg3Sn6DnxF+HeEmfVUFOBA3On20/TE8eEAbzxuQHLZMCo4RzsARdRTFVhrsDcULxTVOS2zjpkQlVBt8/ESx4b9aDHqtTbce+Nt6LR7sbo8lmcPf6F3geAIEUoa0dxaDImo6jGjHQfq802Wq22imL2mVQPRrvbVz54vdkVUIAvSqNWiuloZLdvABFRuh1tWFxnQDI8NrwHWdvste+kCIFzqbCn8uOzIxFgyvvF55/F6Poquq16dIgSzbe6rxTKV1cXctnnRQ6HR5qMSQqz20gKZc+SvfZfJl3O9rahGs8CtHz5A9TrsUCy06TBiMi2TNycsQ5yBzuCSTcReOfXN/ISICt9HbXIohrjBVndLWv1RUFeyQQQRkOzvJd7Pc8AgM5ys48FFT0TXKIPa0wbeV8OHqnk1dhmi3jnrTuxXNKYz2Kzb0a51o5auxGnd0/j0RdP1KSy97Gn8jjCMKMpZuKnf9fqmpx3egOtW9ad1hF0aSUA7GWux7OrrI8dFO6BMtDRePM9AG5Hg2P5GDx58ljaYrnO5yHDTBr7s8tLXUdSb5AOAOg8+vxzsVxoQmmwAYHwrOH+Iy3gWnFGsY4FAmNKuHOMnKINpfO2rIlGEVCZpnO6mAtY5BnQmZSmx5JakPJRmFVubcYIkL/crmO2tlad7+HBgBEjxhj7AJR4Yuv2ez2TUMCVLKBnm0PCTCiAFM50AaW8R51xSN/c0OFtMB2PY4E5JHIdYucANpZLGTvC6uOEgBnH5+K8hQ3C/ZNDfTLk0b4H2Mn7AygmI97yfe2XTG27+4guU3y8BHjQi7MYAGLYF3MDMJLzu00ziq9Eon/TmGYpbQC/Gp5ZnPx5xmlqAaK5LiQayBOACbOkQ3auh2VAQ8965rkWi0LMNIMHnFnatzBjxk8gPRPUAPgGcNrCOCzJC4AEx72ABwAC/g1dnL1BxrcwD9ewFIex3WSxmE3izQdvSPIB45LfrRpBJw0DD6zsEtivtCH2GORQpTgZ9uPh/btxc30Wk/FEwJtd+ntaiy/OLgUM8owUkZ3srdRH7JcAoL/3u78bf/UXfxFzpQcYjGJgAJDJhB4PqiqO/oDEMHnaDAswmwUMsBxsH7W4AkwGDt7t4rA/1GtxLWHD8fzyepJxcD5B+ydthrOl1RGL6a0334ivvfNWfPaLD7XmVjDXkDB0urpfyAJenJ9Hv9tWEoPAjc3K8k3JtWDZpbpJsawGWRzRnADuJfGUMBkAB2Bvmj0iW5gUH8VaZC8HUKNOnE3mKQ0JNirAtpMOfIY5ZphnlvrAhtRVsWwAq3nG8Fdhr4C50x0OVPdMx07YcuJIMpjC20W+P3xuEjrsdwRA/OM/+g+3fd5ty/ZaV+B24bzWZbv9oVevwO/93g9yinXQytF4qlgZgAAOBDb2k5Pj+Oijj+woDGqPCQvTFjTIs7maZmhVTEQ58ZmON9oNFbo0yZ4AumnDCInXwSW6xuFaMX2UYvZwOBQ9liKfwgiUnmmwMskpKpI+X9nPSXfPoYCD9qA/sPEfdHyakrWjepgkscmK6sihQuHCxkteNBrVFGXHZs7BwWfjc7DZ63vIDZ47zoodG6NFWBL37t2Lzz9/pAYX9gKu1hQJTGaYmNNMMQWSpk8AhCOwZFSXzJhsXEzj6gxzTauTCaGmJwIHPLEU8MHU75XkBJnUpahFS//R/5V0fQUwMDUB0Rf93AcRDbMaHcoO6lj0nZow+EDjGvY6LTVoVfjPqVQpHLihG2NsRTGoaCoh5qbW26GeQqusg9eFurcoJikcrFBzm+2mKLia9CZGCNcKOi6yDPk8aPq6DcadHLByzVbkoUEH7j8NkZkDLvT4fjdnNKFF3CPggJt2xyPaFI5LRL8r5kC67sXkgOmrpsyKrLL8A0dw7hGFvSfEZhtgFrhnCkecYXIjtyEe60V5FnqOZKhJ48/EM0VMUnxyDxdoqItUA4ECGHRZ1gFxl2l4pQrDgFgvJBC4rZtdQyMO40bRXzUmD3gCMHX3vaYoVWwVGvgSxqMD3ScAPE2VtOZtiMc9EXgmnwBiydAT0zDQ9O7j9ORElGMmNzRdTBlxf6dBgv7e7fb1HgToKIkiaYvR6UvW4v1EDXq6R4CSABNcgwKw8f2FkWKAxl/QtndxcHw3vvnBd2O6WMQXn34Um7kprAYE3aSIMSOPDtakqbncnzffeBjnZy9ErWXSDOACswFgp9JoxdnFpdhD8EGGRFVh6ka2NvtKDdotEiGMNR0hudoiYXF6AUUlDYMm9Ditl9HtAiKgW25p3/kH3/8N6cT/7b/5k7i+vIhGo2KXdOEBNPDzePbsyzg9Po3DgyM3LIrPTGLs5BNC8SmPk50TJJh+MXmiia/XKMSJIm3FfDqPWtnGZrwPxfZV2WO4bw0lA1SbrXh+eRmb9S4anV5sohrrUjWmc8wH7avBHgrlNkMKUqtGr12TnwhT4zkU+HpDngX6rEgPmtXI8fDQ5m0GwWY1i0EPSv9cgMV23xQTZJ2vlSBzM8JfJI/ZfCaZxXAw8DXFgwIfiZsb7zEANilxgHVM0S7py9pJDMqpV6rFPkq7kgCCNx8+iM8//1QMgkqJqW8p7t29q2cAVgyNEiAlTUG91Yynz1+I5qsYUCINDw7jxfNncXR0IpmF2Gvs80TX4S0DkFauRKvd1fko1hfPQdq3+BysG54j1qbuQ60m9hsTf+LaWASkBPA8Akyzf5Eg0IedhnYfyjPMpUZdzbJ2XvYzqM0858mXBhq894GVXrPV7SldiDUjc7nkxq7JuwwQLa3ievG8YzBoz6GdgBFkOazyLc8uDfl+E6XtWhKgRq8Ta0BeMVzYc6tKQyHGT2cNICh7D+cXzRTPHJG5u2000Y9v9pHtd9KcNwE4AF6RaCRwk3NsA1zK1J7nTx4VW31vNpkKRODsUSSt/AbyaNackgC4Bw2czyxfkM1WTAnqjUqtGQsiMgHI8XXhmkEBb+KXlFlmVkj3komomk+eNY3e0+ABYBgzvlo9hsODOL++0plQgOecd244bXanZIb9PqazZdy9e181wfXVRbzz8KFAOGofRcmmvQvJVx42kJUHA949sY/Do77kV/dPj+ArRbaYxmS6iNUKX4ttVDAz3PJ7FvKL0HMMYMWZzKBBjJJmtJuN+G9++NvxJ//6X/oZXyAdQCbl+GpqGUXGioFZkS9QpwUVH6ANLx+AZKQgtZjmtRgMDyNbzOJoMIjJ6FrSnfl8oecKlhj3E7aXBkWbbWBZmVdJO9nH93/9+3E8HMSLp49jMZvHZ48eR3cwiHK9FotsKf8I6k0BG7OZPgusC3xWqI9c7yRPGTFgQgkv8rmR1JK6wsw+1SspXUYAQZJBFgADFQEMAGRM49FEdQ51LIw99pd2q6G9hrOBn+V5Q+7FvaNOoBaF0STAoFQSuAnYyfO4yzEnJqmmoloCKQb1APe2XLeB7WrDuVdJ0ZC1+INbicFtw/aaV+AWIHjNC3f7Y19dgd///R+qpURTikMuXgFsuky5aC4ePHggZgCFm7LPoUkqc9454hhgKYd9udLkPdtgQmUdMtRHKHaF5x5FFaMlmgoZtNTqcefk1M1mytYmQpHmg5+1ud/cxoTrjae3FEMJBbaRGBOxpI1n46+ECiRJBzTULWsaMp5MPAlgWiMdGm7oU6HApsabXuYpwkbXg9+D5pQpCf+NBwMbP42WJsDE+WFGSKrDbBZvPLgvh3WaVZo00eGRSmy30kK32i018hwaNEHWo5tCDQggihwFwisAgYkUjuwrgBFREF9pbGVYSHNZTQ7xYlogB4CKB2pPswalzU0jB1W5So74Wq7dTDSeP3+myfDbDx/G8+dfSsMM2MO1l1ZTEyim33xeT0wNgFR1YFNwSSNLMcLUWBOeipo3Cl4aOAo8rj3u6jQQgCfSetKMYXjYamka5ojCXZQbAAU2eHODX2AW9gKg6GKiXSlik5QYhJGSDd5YH4IAlFwAImODPfs+ADI4to5ryzVlmiQzysKHAHBAa9NgjnXnpnrabJIYQ5pSTySKaS40cE2/kyGU/CwoFssYCzLVsos5BQxNPc2/YvFUzFq+8jLNAENFpusL9O9MKVIkFSaN0kJ6oox/AIWJmCk0JSqg8B/wa8kHQMUS/hkrZ8oz4VTAAlNM3stKvgO1etvUViQAxFrqeYdOXI/ZdKTij98J+4Qi0Dpxu9tjqicdLvGGiZaPk3ggI1Aj44aee8zv035SQXKADVhKFqhQjBdAFxNOjCCZutbj7/3q93Q/f/rn/1dUdujBoW9D7S2p8JVMB+dyK4y05tE+0yRxfXgP1u0yAYPq7amujKu4x9KHWhLANJJCXpP85Hchzwiub3DteZ9uUrXXaB0QpdbQhG0BG0aNQR6DwUBrm/3NLA/uvx3t57NxDDHio+HSM0MzCaBG4yOPd90DNbE0RYBD66VAPlHkaaYAYyv1mIznSn2gWOU9UYBzdWgOuAYU+KwhCvZyoxnXo6l0wO3+MHYUunuc6DdiddHsoIuHqowch+sbu0x6ZPY39nEadqaAsBTYQ4kMqzDRbSATqsRyksm3oFrF+BK51T56g3tRbbRitppGu9cOLh9yG0/23IjxPAAcWx5jk8kN90OJGWaXsTYp2FlH6wXypYb01KTk1KoAnbt48OCuQAASaga9QSxnS9G0AQdouDDIVPKIZG8P48mz51oPYqrt9/Hg3v14jhs5ZxExlEiCiOEEBMjzGM/mAsAAyGgSeO9cZ0fZfiWH05RTcXA2aQMgAEwYk7YBoMi+QxMhtlMe1R3tYUkAgE0ZMauN2PAPzzLXCCYUoETam9hjtH+tNpHt7dSOZII9Bz8NAQSZgaw5jT57erUqsIPrCXihSMJ0LTnjgucf+RGgw3oZdYD1/Tb29Ursq7BQAPkASC2VwVC4SW2gGF0DtPpMTN7lT7SLfraJNgAB5q0k8cBoScDy/8veu/1KkmXnfSsjMiMi75nnWvfuru7pAcmZ4UxzJNuySMKiAFoUpAf9h4JlyBI0oCxqKOjBkAnYljmSyOFw7tPd1dVdVafOPe8ZmRmZYfy+teN0wY/nOYsYdLP6XCIjduy91re+i1h8SA9goGg/B2Qqrd/uWCdtyXMhn87kK8F/o0kUO0+xiWFfRc7HuRAaRNY3L4vLC4imdRkIpnMyp9vhz+EGzCHxU+AG+5kTCL4utd0vCAKc70+sC9KaAFf4/mpCLYNgSS0B5lyKQX1EMgbvKnXCarGww8FAZpZvz85ceoJXQEykY6Z9j/2Mtan1VCcmmroK74e6wPy3Z1/JP2Y0mvo5FDkjK2t27gBNSdwwRkYal7APztXwYlqI9wFMCNa2wAQ1sv7Z+Ix4bAC/dtotywCGnZ/oKSVx3Wb5xt7/9vclUb29vpD8YTEdCbgX+A6DE/YT/gwBsMb7BQbBDmbYtrSPv/lb1mlmNr29VvoHrCQSQJrtpupJokXxJqn8ewCfqDGg7lfygCqaUkOGcO4oQUcsRj9r+ViYN+sc3BYaSFBDsA9UAAGpThoOweDACIFBCwa1AAE6OwLjxEWLvufprINxUpPHiQZXi6VqRwZeWaslOc1Upqhb63bbISac/R2QcW61GONGkwmmwA1D9tW0H/6Hfczhvl+73x3YAwT3u2/773rnDvzjP/kHJTRHaMIUL8QQUiTgDv7Vly/tyePH+v+hDt7e3KqgcJ20T84eP35iZ2/OPIebTTSp2834VpN2GmNon6C/7toqAwA13PwdumV+Hu7bf/EX/6d99PwDe/nypQo/ijbooxxGaEE5lC8uLu6mt+86vLshHg62sa2g7zMlJwaL6YafdTpoZdiGgdXBgSjuuINr6smEB+pi8ADgIGJzZqIgMzcV3z5VPRgOJa/o9bpyrYVeSsNIUYqWTjGGuN4GHbYKHgqlWmQ9XKWjSBFaGGjRHCZ1ClyivxpqevksuPnTnGvyS6UjM3h0+6GgwyAKaiX3FXqn9PDoPIlFoshrupNyMJDjHrRA8ZWaULN8s3Aau7njskqr7VZTgl4Xkx08Joiic0ftilJPw8iEhfvb0jQd1By6beaxYWSL09zCQKF4wyQqaDw1zWk0rId50Wx8h/orunI2U/OuyErR+wEAagIIKA4wZOJ3UrhK+wmAlNS1LmkIoq1TwEXtvfOZILrJo/Yqergf6E4/Zsqr504RIbNIVX13QFE1fZCpFk2Wil2n7HOv8KigySBFgWQA/jBZARyQizwTJmLmghM+UxPcncVyUYQ7BajT1DGwE5uCxjVELQK4qFgkXaCeiiIr4AsqMvTj/sCSRmTr1UzrgskPP0/Fj5z0McbiqvzdcN9OGkkHIHCRh80hcC68JIBAYCZMubgnNMa8Axg/UeTiup2vFjadjcOUu26XFxd6DjQh/HwV1cEYEobA6PbGHjz5wBqtri1mM8lBAIRuyKiXfAdwxuUmAnRKorVw02bSREQaTJ6GRfWmDY8fCFg8ffDAfvxf/2+rbV1/TUOv903sDC/YFGUWGAVK1gDMoVhLU4Fe3CtPC/AikqJVwJBAKyQCXtyXNDwZpod6C9Xkcb/SNikp+BzANHCjOIFPxLIFx3no4EwwuTb2pnrN90LJV+QX4cCSitPY8+V1D4NXgwA00Z9VrQdQzkEkml6YHABuDtwif6ERIHGBz76zNGvYFYku7Z6lpBbMpvrd7Iv4zJARnxc+uW92Omr4cvmiOfeH+DqYEIBFo+lcE/MIcLHcWiMAUSCJa36ngDz8L5CJOUMpqiVWLF2u08xYjMi2CovitrS2hbF3KIBM07qD4YHeLZpc9i41AUx9BQrXbQKI2O8LhGLdImHrdTpi6bz68kuxDQ4Ph/bpp58pbo138WDYs8ODgc6OhycP7eUXL8UwQ6bz4MGpffXlF/qs7JlEjsl7IzCRuP9MLYleZd+DPsw9ePjkmd1OJ3Y7m/u6UbyhT7kBCWikeKd59qwRmgWm9RIqBU4zeyTUYybuU6jczUxNBK7mMm6zmrXJmWcdr9a2lfwmshogT+Kyugyzz9lCZ53uGx4MOuw21shSSc5gKciEj4YYN39A8OXS1o1YEgGeGeDU48ePZHIHCD4ajbX/CriUZjuykmkrxrJxzeZQ/Q8PbZc05Z2RZW27Hk/F3oN+3YSBF/Z+nlMlsagMF5uAzMvc8l1hWa8rTwW9YzCxyq1AkDhLxargWpA1dJOmzA8BH9hjAPfBfGGnCSBU1OdG76uD50ghm55ONJvZ73zrO/bd7/2e/ct/9b/Zrp66JxDAgsBF9h9nzInBxnNTVGHuwLSSUVx+Rb0CcMUf9muum39y/mtYgbRA4HwuiSGmv/w7xoCAhAeHR2L38M4R39vvdu3DDz60s7MzPweUFJHIiwWgjutgHbFvII3hOpHGPH70QADx+dsz7ZOtdlfn0GQy06CH9cUZ5gB+br1uV/uUh7eQqtCQpww/QwlFKYwFpIJImgAT3EgZE1jOs0enmHJOQ2PriSU02VfjiT14/jv29uI8SHswfVzpc3EuyQSYfSGKbTjo2tmbVy7DS1sCCOKkaUfHpwIcby7fWq/btx3PGX8pWCqb3M4uGFAtFYuKzGPQP9DeoCQNBg1iD7lloMC+MGHh/HSJ1tdSMBkaWqn7yamPbApWAUxRxS12u3o2lWGkzlNqW4YOMFh45jLm1GggsDrxhXH21m5DbDPSLk88wsCWPQzTb0B4BkO8U56Kk0ray3sGM9Bq7qfBswdgPj19aP/23/+/+z5v37Hd6w7sF869btv+m969A//sn/1JCVUUGikFA8YrUOiJEPxvP/qRnLGZ0rFJsqmNR2PDbJCDk4ITbS80f6QC0GyL0jdZDiQaguV8KVRd/gP1upBhNT/QdVXXl9br9+3xw4f2y1/8zI4OD+VbIE2xNNorTUerWD0ObQ5wfmc1cRLaLVogbvLQ0mk20Y5DrXazN/5PU6EosoePHqpRur661O84ODzUP6+ur/S5yRvH9Vr61rKmgs39D1zzyqEjkzrii2Qwt9HnkVEaTbgYBD6NqKjkVDNQx2gy1KjaRrpg3IApIuUWLlqtSxOgTrsEwqflFVBQGftR4IhJELScAARJuynGhXtFOLXOdeQ0UQ4CUGxspCNkOoIG0ynmkiIAjODoG3F9oNuubaYp53OL5kfUE5payQM8+o7rJvLOnYSRlhBZ5dRXri9roBHHE2DnEy6xE9byhmBtcM9xg6ZAhI7J1IavBfBwloD7CUC10EENuyDySEMo4MYknesRldNdmPGuEEAQkh9kIIWJJNR9AAIBDrmKA5ckeKwT95374IkccpC7i5Kr1hhNYtr0GE0aBIoD1iuFmnS1geobY7rJpDBE7AXdiCaBPBtRcEmCWKH3d4mJtJMhBkoTQ2mnXQ5Bo8b1otPkc2AK1mpDfXdJAkCGqMyaqvMMeaM9ESHJWmr2WF/S1AfdsxsXMmkPkXwW2WK18YgrGsLA1GBdc89JlfCYRaioqeKYAM2gy3oDngWQqiXAjckqudUP3/vItphNvfrSUswH0W/KnAsaLu+TNz0Urt4073zKXUOuQf5517r9YWiCdvbis19YUnM/CAFKSrdg6ussGgo0Ppgb7DsNleciZg/Nj0BL8EqP9RLgKJNLX8OezY5rtgMOMufk5wMYUfylDthx3/SOBY8KHq4+y660jTSlGDWGqNEg/RETh2ZGqSrsC87gULQlzTQaWBo7MXUcbJP+OMgv8ArhGTibpWJD1BXvBQMkSZm8La07aCm7vp52JPGQmSuslcXKkqwtcIC4MBJLhKPWAVZ88leZrfG5oI5fXI80HcZjgCnhmn1GvehWDAWozTw/j6tDFsZaTa3IlTVqSYPJuHtm1JOurnuBU7pt7MNnH+pdPb+4VINVAbrsS2JztQE33NCPxUESBKAi9wh2GIwAzh6aRmQi0/lC18T+STb96cmRUnd+/atf22rhVGXeEaaixKA5eAbomIkRBMvmbg8GUNu4bEageNCxzwFHeY9L4jodZJV7vfY95F009Dwb1nGphv3OTDSYo/I7oFFfTUZWBJ07evkMoB2jS4aSaz5JaZmo0Dtp+NH1sxeiw0/KmvXabtSL6S/PMeUaea/FxIHlt0DXYbH24obASeJZAdGklRfzCz8BBzRIQuAM5X3odppW5HMZ2mr/xkUfQ8N6w3JAVhnYwVSgoV3qmrkbdd4/gEuAU9ag3j25Q3j8HfsITRaAYTD3AwiRPAkaN7p1SQsLyUNIp+FaqQWQYQBcss527J2cvWJL8c6gO3ewTgwpxQQ6++vk5NQuLi/cUI+JPPsZ8ged6e7vcdfQio7v7EJBBzrT3euhmlBrTwl+OJL9IGXA6K8GONG24aAv0BjQk0m8nHvNJEeE4s/apTHHUJPUEvZmmJiIpRTHJ58i983hPH/+/LldXV66GaJkA8hCADH0WmiiDyvKmVMYR3KWeWKOPH9Eh/fGH1CNfYVr038P/jqqU5i6I5+A6SW5VynZFeel5IhKeoh0xhItumu0rdPra6/i7+RdEEUy6QRccEf/mr334XP7/LNf24rPWKsrweP04VM7ODzWvnRx9pWAurjZ1RAF/waAFSbsMBw0aNHZTT1T07vDfgnAAzuBf6pWRccUDDhlDRT2fHmHhP1FZ6AGA7Acgr+MtsCG9hoAPweLOOf9HIBxorheXj/Ashp7dUv7PQ09/+OecwbDFj3CY+vsTBIp9oBev2vrAgCSqNtKGgirq/QaICK9Ya2BFKaHACf/8t/8p32ft2/Z7nUH9gvnXrdt/03v3oF/+Ed/ryQmCGOmtN22yXxpz549lfHNz//2p2p6u522XZ6/Fe0UJgGUOIol6LKaMtQbdnBwIDNDCqwHjx6qcUBbTkM/6A9VwFHUHh0fy5yJgoJDT0VuLRI6jrs0mfcUhTShKtM5wDDgandcK012LQX2O67impMSEahD0CPmOMg5j6WJ12TUJ6k0DJgpMalmksLffeOb37Q3Z2/s6tp1hBScc0wYg/lhjP44mOx88r1PVGTAmnDqtU+iadjlZEu1Kad5n0j74Yu0gUbEmxWo2vlqqoKRw4T/TlPLAQbwQROOqzgFrhIQZLbjTUIFhlR+BJV2nkNH9EHl238dncg1sVHAEEH2we9cb2lkOfCYztE8uTmPJgvKcYaNQSKDsx+4HiZB0ChZAz6GpxnwibVTI5ku+TSW5gd6Mg0N6D2TH8AR0TWjmo1nt2IdUDzIEVoAgjMq0PDx2aAaQkTkkObXUXAQ0SbjaU1/nH7K+qAY1/QA6UiSqIic4aYd3Py5DtAoChhFEYaCi8meCqaQiKBIOwFN/rP5I0q51qFP2zSJDkZ/ou1jlIQ8QIUijAGP45Q5UjOz7mCgZ+86e5/OSP6AA3aIS6oaEHllkJGuhAeo9cyBa2pcuH/ozFnPrE2BH9HOhke90LCTOkFT5tcienANxol/Ftg6yBQUsRbuKc8bQMWnZ/4HLTmFJu8HFwoIQzNN4wc7A4YRxS8PgtQTmlmmRV98/plPZDJ+z1yGaty9588/tOmysKLWECB0eX4mza9tuQ4vQiXzCGvDWTI+/cVYVD4Cq511ukPtOYPDoX355ec2n2KEijmd+21QvAMeqWCu17UGeJBMD2l6VAwCINIwhPtbgRNqzDE0TfxZ8tk9KxwE06U/NEwY+yklBJApBlByeZGLVlyiwM+UpAN/i0qmo1QO/MWbLAAAIABJREFUDK0w1qO41VvsZq0hDUT7GkAVDKejQ7FTcMhXrjoO6sF/o9ytLckwy4P55IwYmlamZTQHAB4ObiGtcHPBWh0H+Jqc+UG7ppO5tTpDmy42KvDbbfajBV2bFTu8WdjL6vJq4P3ALOz86lYT5ka8sy4AJjFhyMeiuvwJABxg6+DwXQI+1vGhyKzcuCwpErnbqehR1NQ0Nd/M7HZ8aQ+OAKTb2mORLfA5Vrkn5aA/PnnwQCaw0JjZhw4wrpvN5JgPuOjxog4Aw6Q5v7iW2S5MqOni1o4OhvbJd79nb8/O7csvvnR/lLimBrEJIFXCmlmIDg3TizNOwJ4aAVggbnSWJE27Hk8E2qGpLzFOZG/nn9znkKZCMy/PldJshoyG5JhWU2eQJ614A0bTmnY7MudkGsr9Zp1xBirJBc4FngTIS4K+CkO+gveFz8DeXIvtqD9QE0LaAA1OJKO9rZpPwJXLq0v35ZE/Rap40qTTkqcCfg/sF5PxyA1jpYmGvVQourTfadpiNhLwtALsiBvWOTqxUbG1MT8P2jrrnheVa9usxepq7EprM20FJCGZgvfIiTK2zho2wmMEcBjwZzKxLnvo1n+OZG0MFXZbm22QuMzFtON6sm7XdoBprDP8AuZzS7c7ayWwzWDuEckMk8J9YjiXaNq1PsL5hHzOjYLxr2F9ElMH44qvJ27OUXfuM3sGjaEmxjy/AEh6HC40e69FAAAAv7rdvq5TzCIxE2OxVTCZpCDhe2CkYAzKrsv6Je1odDPSvs/7y1oiVWOODEbNOnGxLXv+wYf25cuXqilgLBwcHOp3cGN53gxhuG9iqLEWDCAAiYanDDEtF3CKuwH7LqCvmG+cs6QRAdDCkiFRA6NH3ilBLHZ4eEjOpvHrGCKxdsazkc7KJOvqfEESMs9zeSxw/rDNYxyZw/Yod3b4+Jl9/umvdJbzfA6OT+3Je8/t5mYkn40sie3Djz+2977x2/aX/+VH9rc//Yn2wPfee1/3byZT6J0kmgDRg6NjP6cxbm1EuqdIhlQTAYQC1iALgF1XMOAA4HCwWHuLmKZuWMmZ48wDkj2oOWE6OYuO95rnzjoBepLHCe9Xy/0aqOHYr6hxAdIA0WH4UW+9ef1Ka5L3qtlMLN/kGiR0u0iSCslVkZyNbvGlAbzb+pAHxsXBof3gz/7zvs/bt2z3ugP7hXOv27b/pnfvwCe/+w1JDDIck1OPEwTRZTPuttv2Nz/+sT159MiuL95KT09DQGHGxgkVi0ZG0xUO6HxpDx4/sU5/KHkCiLqQWhyQOdzTzEbTiZpDL3xiTR9B1DnQjo4O7OL8XJsn0yBR9lJ3uednUQCyIdPoVM68VaqBnJM1NXUTLg4ofg4gAY0tIAgbPvIGYhg5GHZykE/s5MGpvT47E3DgTvqFCgcoeXwtlE7ooBxMHz7/UJ/p9etXnrogZ32XW0iWKFACqrJPwdWMCcamGfBG2amU0MXrynivmn2aNZ8Gx2oCOKQUrRc0yHdgQNA/Vk2smnuKAo3+/HoqKjnN3dOnzySHoLHWhAQzQ3TCMbo6fk81OXGnfxpG6M8iANBMBwT+bt0I2PDr1rRGDbbTM0Xnkzt0RXGvzBBDDjilQYQ8IpfBm4yRGolAiOqZiZEAg2Pnkw+PPaTgzfQ70A4yNeYPMghU1i4gdUCC+xiMHdyoSoZr/pklERCzADdybwIV/cezEMXSYwmrSbNo5Uo6cDbFnYFViBRUbFnwjeDhVx4FUK8Bo3ivyCFfLUkgYLJBj8bvcTqtJlc0HBSgQXeu4lWSiUhAAtcKfXQxW6i5UPOJvnybW6sPowN5T+ImVXemVJjwsd5ZYwATAZy4i710CqqDSf4MqI8oSmlc1RyLct8QaCXarXwMiLvqqTC+uLqRQSfXfX15ocYGcO3m+loO6ipWS7Pu8MS2UaqCkSLu6vyNdVuZ6MDumu5FNvcGgy22FO4P+1C3S/MzsUac6jl1ui17+eJTKwoYK04dxYhejuPyjEAak4oyz9ezV2xypniu46/+SM4RTAcFJroHefjPnsEuo9AgTwJIU9NSFNbrD+1qfOWRl3he1B1UkM6X/z+4am/JvcZ3g2vUhJG90Fk1Yimgr0djLid+aL2xpsAwsFiDk9nIOs2WJ3cwmVW1TkPAB6aRAKQDDEjkVt/p9aRzviD6rI0sZ2s5cV0xrK1SzCz2N6aAZKVvMRhb5GJ0aF6q9AfMSt2PAwNMgYBp00bzpYpu4hl7rQzNlp6fGjFFVALQEZXGxH1pFqPlRTOOhwAF9VqTxSRpWVLvaO/cliurKcrU48mOT07lFQPAsykwR8xlbMt0Ev+A3/z8F2KeqI4PbAVvwjCnjazbH6hRefv2XHpgmFCbLSyhyD549p6MeH/8V3+ttZ3BACrW1mu5V06eA2okag7ZKxVpx14YlWqs2G1OTh/Z51+9YtOxJZP29cbafQzN6m4gKmDYLN2VoiIzAYZZxe4UJ6no/pISSbYEaFZTdCIMLcCWkoYmUNzle8OZir8K712IwsOnQCaFyAZo6ha5NTk3FF3po2Q09UzjSaQZ9gd2cXmpz8U9wm9gR9Ob1EXZBhRgz5eEQrIpTx1B2tRst62swSiYyQeliBq2RibV7dlEgHxpGU0zBp2Yq+4K+XsADtN80ljzeRRbyNdv1k5Db7ds8OSRjRcLyQvaSAFpaDFzALhHegWgoDMEqcNGgF/cbNmO9ITMWUZtvmY8tnI8sYZt1XhLeoH0jL0gONkT4ej0eph6mYBV9/UBBHWvD4GITI2N30cqjSdz4CECuAFwAUgg2FiyBPwGXNYI8Iycgd0C0G6Rr22xYr0TV1e3VpY4ICAVHFPn7C6SczH3NCikijT4Ryendn19o32wMqMU+zGGQeHxplXE8uHRoeq0nKQEyZocJKiGCDSzldcAUhzYDOyzAAJNJun6/KXqDJfUNSS5Yr3hM4KfSKuFBwUSKYxdAVs4RyNbrHPR+1udpqVILxqZ0k+effQNRcZeXl7ZbHxrLUDQYmW71dIO3vvIXr383PA/hun14PFTGx6dKCUEIO69Z0/tt771Lfvbz17Yp59+bmmDWMWpHR8diln65vVr6fcBoBkEzZb4YgHUri0DUAY4khcERr9bRSmS1AIrgYEV7yj7vpu8esyke/a474fLYAHIMHbdWq/XExsStgdsiMntyFmGZSlAE4DgdnTr0pMoUgQoP4vni5E3bMyXL19Yu4UMCnbnhFgXMSOohwEcYbUgGcFLQnMMJV2QuJDaYHBo//rf/V/7Pm/fst3rDuwXzr1u2/6b3r0Dv/vbz0qcttnUD04eaOKEuZFypqPIzl6/scno1tpE4wXzPqZybIhQ5EXHR18lSUBhrV7f5quNtOccuvgJVCZ3FF2D4YF0hUx7QYfRl/tEz5s0qmc26k63K7odemcKKJDZyhhPxj2Bzv5u06xJX7EW64EJK5s6Bx+TL6YBND4UC2IUkDVNP433AJTL3da6vZ6bD6LlxiAqihwESdHOM9neKZaxijtyfn8VP4SkwU3RmDknioJztFmNpc85ZdylAXwNN3iorjQI7qbvTYxPOeWQT1YyDX/Izq5MGfWZw+8VPTrEFBIfVcXsCVjQhLhuH3zwgTS4PA9FhmWejIDEgMOtivoDCKD4iSOKJT88/e8oyit6vqPrromuC4RRQoQig5yqLwmA6K2hsd54xJj0kJu1dVo8n7XMrpjGUlipyJefgqdUMEkkTYH1wf+PjpWJmA7oO+fumrwAYERAR5fzdYhJhI4qSQIUeTTCaG+DI70MB/GWyF0SwD0C/KLD1ESG69L9BVaAfugTB77H74M7nMudWjIHp6hKqyswpy7nbabxBk2fGEHMxIKDNE0jn53fyzukpxlAAv2zZFoNGwMzJaL6aDwimUoSObUrfGpdlBtLe+41QXG3XmGSxiQd3enSGgkmXkzFVip6ZCwV9PgycyR/vYFu2j1CAGJkMoqnYFRX8+BF71oeFoBsipeTJ0TDxhNyrimOatLT8vXIBih+fu/v/A/2m88+k19HlLTkWA0l9tHxkV2cvVIUmSj/muLihO7vAFMf7inaTTw7hoMju766se3GDfwAl5aLiWjxSuLgXaA7DQCBCDwAV1B09SKV2jv4HHw+3y8cgGAtyesiAGCsP5oRpsvsOfxTrAo19sijmgII+oOhvfjqpb5Pk2Uaa/Lb8dEgcQPwjM9CAy1AgEYTqUwwQsSwUqZuXLZPg0V3xqSSvWi7CfKmrfK3+Zkenwbg4wwXK7lHvKupki6YsjYyX8OL+UTNbZbGmu7XuPdlzaaKpt1aIv0wGENmOY1IQXPY1NcgSZCBo4pgomHxko9sira+1bbGrrAmk7ccw0fWxtaihOm4O+vLN4ZGJILp0DTbJnJCr5lP8PCUiGuZQCeLNrZDJgJASDN7cOhU9fVGOmqlsmvaGCl5YHp5aRGO+/O55AGsh8vrK+3hxIHqXutZ0CBDiQdM4d3EdLFpjx89tvOzt3rfptJWp2qioTzvdhj8pTIchO3jexcsCNhdmOUurIxTm63W1sSkljXE+wQYqfsAjdrUHOPGjykg5w10dkz3dM5IjkI4iwMEa/pnPDEA0HkvoV5jZkuDi6dOltiaJBf2anx/+D5MAkMDjpQAD4JEe7QT2KHfZ/WalfnKmvW69TpdxRfDjNgBsHPeksiDDwxrivXP50wA36GIL63RcBNGAAKMNqerla1xrE+a5E/agvVbq9kAE9npxOokQWBoiZElEY6aYK90LxRty3nAZw0yMsDI49NHds1UGEkdfj94EnEuyqCwZhuxQnZ2wFQfI+S0aZtGw6ZpwxYp8qrMjllvFxfWmMysE5eWLybaL5G9AXSxV8nlXqku7uGh68HMUCk1bgoMQC4mX819IgDTYOXsSAhRs7wVSwKjeSbhAKK9dkv3TNKruGY3VxfoDTxadVeTzKcCoGnsd5h7inFWswxvHQw4AWpYG6zvR481HIEtNpsvxVLZGed0dfb64KHf66opZVDD82Iow7snlplSpLw2kkEmjAJM95KG0iJodtudtqKXFTeIWTSglH4HDKu6GEFKsaqV1kwje/Tk1LJ2YuPx1M7eXNgiZ//JrED+l7n/S7+Rijm63Jn91u9+3x4//8j+01/8heWziQ1bqbUAqBdT6z39hv3mF3+r+oia6PlH37D+wYG9fvXKFtOJvDu6RMFe3aomAvCGtv/9T/6O9tabmytFSbN2Ze6ar5UeAuDA/5pEkK55l3c24x0mcpA9K0ltMZuKCVeZLsvrRyAP3+MAsoADJKV5IQDt8ZPHdntzY4fDoc7n6/MLxYNSFcB4ZR8eT9lHMPk0ncPcS+73wwcPrdXKlKDS7w60xiazseJRl+tctSaGld1u167O32qvyjErDNnWXCeA5v/yg73EYN+x3e8O7AGC+923/Xe9cwf+/v/4SZliBjSe2pP3PtAh9/Nf/NK+9a3fsV/96pc6QJgU4aIMFRD6FJsphx+bNBRBNVVoimVIw9QTbX7TXa41aUbnRSNOBnDfjo9P7PMvPtdmWSdiKM2kraOxr5yPMSbs9Qf285//3KmPimujiaGB9KmnpoA0jNJnQqV2OYE3HkQOcVUg3vJRlr6rfzAUYMAQDmrX4dGRYhc5WGETeHzcSsUTQADft0TjmKWSUaD1BImmyZQeUVNgB0K4BmjgNBY0PnK2D+kB0u3x/4kGjP6TiQJUcAzlfBrvhVQk7aj0xoFWqtQGIINAd3ZTOX6+T14BCDRtpqhRT4r2tXAH320htBsdnwon4o5kXBei8ALl3uPsMPlx3SGFVKOO9ADAJZUrOo0f0hMO0mNFXeYe7xYAGe67nPtlFMjvQGuPaR2FEFQ8TPh4Xq6ZVKMevAwkx2AqBqDEdSvWyOn9Gx3mkX4Gludynw7NOA+ZqYw8hQNVHaokDZ60mcF4Ts7+K9cgwmABZPKJghuyues+UVGkcqCp9gada6ymyzI2ongKul0mVZG8GXKtLZp6PpgKtrSpCZBT9t3oiGkO0hEmtB7M5PGVMo/U0M3p7PKHwHhJ+nQ3zxJDI0gIqthFUbZLqP8Uu66Pp3Fn3VaSEZ6jdJkyvOTzuHeFEihEyUZfv5IGknfL6rEKGMAD1g2Z0q7RNoFLTBah/vNM0VVDrUWKsgHoCI0wq35wcKw95fThY3tzfikjN94R9N/Xl+dyh7+6OrfZeKT3Sm+qEv0iFUaAkK12R1NoJp00xxS4q3wmAEVRkBmSHiaTmObVRZ/34apPH9WAa6oG0wcPEX+mfI18BAI44NGXDvY5EOQTfjmX8J5jjCbTQ5YfDTYmq0xaQ6RmMGcUkZR3SP4OdVtz06q9KTiqczNV9POuhqQNAauaQDrdV0QgAaAurZH+tRGLCVPu0Lbz3zG7JDqyLdo+QAyNo9YhzxQ5EBNH9gF8PFLfYwCmADtmi5UVuKTvoLEvBIBiUMgUUBn1ZWkDTdA2tlhvBPp2YGRhoMf7W6wVJ8f+mhNbh8dF4Ywp7b+NUvdpvSQ8EX1+rEmZ1n6JbAIWA9OyXNIopSwEJtbRg4c2RgcPxb4sbQGAgtQNOQwAAS7sMc1vRyaY8rCIGi6n0D4TWZvUiuXMxuORJoCs+V67574tu51NxmN7+PCBfDYuLs41/WN/5KM7awtGhGfI88en2rHteIcA7gRCOcDLviVijxACmk7X9LNP80/2KzGbxGRiHeORsbNaPbJV5P4zyLC4dwAu8qDgPAWEFWi3tra8dda2lDdIYg3OFVhJOY24s28AxvASwpsEvwFAJUDy2XyhM5ldJ2sHs1qZorkL/xRWn/T60Khp9fickbW6XSsaiV0JYHfaNsAB70WCySLv/XxqdeqDKLZ5XLeVIg9rFuFvAGOBtY5PjPx0AFHNdnwmSYMAZjNb4rNAg46xKzcMw8Y67IuFdaMtC1TvC0DSEsM3Pkea2gEN/OW5tWDPNJt2Ox2r0adhp9kFkKFxhlVEoyy8D1+QiGfGhJx3yn1sBBJgLsi11kifQCLEXuzvdMX8kJSNKFtJC2DCLfXzPbbOGU38HCjnkt1VHjg6uzXbd5M80iXqsbVgCCV1meLleMSwzlhPIXmEn8l6xisBk1j28/PztzqD2M9zTHojzKExqcX4NhjUAlQpfgefiUQgkKRkrCklgZjumbxnxCrgsxCF6L4s7nMyt/efv2/NjgMuL1++MSVulgAHj1VHnJ+9shamxXhQ7WLrHz20XaNmyyVreWmDTmYRsjHbWG51e/XFC7+WOJLBNQyhN2/eeCRksbYC8ArpSprZfLYUMI204quXL10KMyEFxpN6YOC4HA7GZ2ytcKaxdwEcUpdwFrFmAbcZGrEvax+V74Vfh0db+r4NkM4+xv1sdUmD2dgDmE1X17aYTJxdSnqC6lyv/ZB/VEah1HBEhGL6yfN+/eorpVyMJjMxB1hM7OWwExh6sOcBXjBskEFzg5rHmZuw8P71n/0/+z5v37Hd6w7sF869btv+m969A//93/ukBGGdTGea4GDIh97zm9/82F5+8YWKU5qHFtpiMl3lDOzTbg5ZGit0vz659WKWBpgD1o39cKRmKoa2uKHiFNSUrzm7eq1pCRTtymiNgxWqKFMudMxfvXpjK7nnBiRdjXPIOw+oL9ei4lrU0aa7JleRgaEIZwOmSGNCMcs9hQFKJRowDtxqusj3KcMdE8bpxNHnkAnf7/c8fSE05hV7QeZNNP6NWPoyb+q8QJSzuSpHbzqqEoHGnQbRf4b/MwwsPcJKDW6IlJL5DvfPKY2uP3eDHQEqW58AcIjTAPFZnbJNrFbh3yMnX48h1D9jjNpyNWyAFNjGRVHiJn5MsGOQcDT7pT179szevDmz+Wyh38fvPT0+VSGNx8QdRVt+ES4xqGKHKDR8BujNGkUTwkYZJpJv/U4cnnsyuPafQjWOtlZQVJMJLWe/rdUEEBBHyE9lEuTgFQ0GhRWO/yqGQ042RSD0Tu5vgsSjZCKIE7wzLFQUMFmQzhsWiMc1KmaLAzs4fdOEOBXTjarUbKItDl4TFPHeufEctmoeKMhlUAaFVnNYtN0ASaKQaM17ooFTPLl+TSMpLOXcziP8unGtpuCSF+AGTyOL7hcGir7YJ2Bqs2EaSEKh/D3JMGRGKJmJO/NTqPI5kPHIHJHsa4pegUuxmrht4Q0QhnOAQVyNwCSK9A5TK6ejb6WrZUqGdwKaztTqUCgfPLLLm2tNJimiFSK43dnHH3/Trq4u7MsXn7uWF9ZN0oA0Ys+ff2SvXr8W5ZyIqC9fvtC0l4a02DiVe8k/AXcAYKB1ooFlGibPAs+aV+waEyU1Jq73Rw4gcCqAmQCFwVJDDQxFO9cIICAPCMl53LhLIIEkHzWLyqBZ5W4rFs8bP56tM34oINGCB4BJ4F2IbgwsBl8DUJ+3tot2KoZ5XkoyUOoKUZSJFTTRcc16HSRTsG68zyiJc+Rrt/yPhtLp0TRy7LkABBhf8Q43EpzD65IipGlL7I9N4XRamCitXs8W651NmbxLB11YFwaWQIfCpguK9Y71ux1jNa/mI1sT41Xu7Ha+tKTVExgGgFaxcVgXUOcxEIPSDM1XgBvGn7Ce6g2x1XLum+j3GC3mSjqhqNckOYpsyvsh476dpQA3TPGYFMN+gbkBWA1LKzBB8HM4OR6qAT4nPk4JE0TDNaXD174q2nrT4pTp6ETMFxq1KjGC/QSjPDnKL3Pd3x3PHH07IEHghCVxoibC94yabfnMioAj0WFj9aKwFtTnPHdWQcVcshCHuFta0mwJcBDwIGAoloEcZw3yAdJbAGQALOZyP88sQyaCHICGcp0LVMZbgKQd7j8NNICeAED5kXh0I5I+oMlHD47sZ7/8pT4jx9P19chaJPIwhYaJlKXWGQ5tE9ft9WRiLdZ0ZJay9/HWA2ziFbSC6QVYktq0kVoe1eQ9kBQbS9dby9iv2bdLnk9pURLZrB7ZVABDw1pJyyxKxD7Anm8CgKnknp3VNisbZBgG5FZbF9ZOmgYPa1FGkigdtjLb3FzabnwjN/xJXjidn9+NUSesKcUFbq22JQ4SejheCs7QSfDXoMEM/hGcR8swxfV6BbYfIGGI30QeGNBS7qHYdX4K6fN7Ko6ffW5i598ncFfgI4MS95aQua7qgxCXiHyz3bMZPjHyywEMdNNczrdO1lRiA/ItyTNh3pEgomaWzwjYvHImknxLYttRi8hXiN+p/BWdXWLHFMgMEp17Wh9VLLBMWmGa1C1rZzKMvLi+sm7/0G5u8U2C/WL2R3/0Rzadju2rly9sh8/UsG+zRWHPP/4de3X+pV3fLK3VSe30ZGCzycLynAl+bqObW8lIqCeHA+q81K5vrrXPu+yotEWQLsI6fPzoic4hPEeQkExHN1rbkscgNwEYAzSL3JwY4GQwGNirV07ZZ6sEaONkks8Ma5Pnw7OSQa4Puqp6jXOVMyJCElSaQMNBt2fXZ2+V6iLQD6ZNvlAdJg8fBgDI/JT0c2CrfGGPHj3SfgeAjg/JDlNWeX703DiYpcNaD3GagPH8VQ7ThOhF2Dhpy37ww7/c93n7lu1ed2C/cO512/bf9O4d+Lt/9zvlw8eP7dWbt9bqtO21zPdie//99+z25loTZdz+PYnAM5Qr0zwmCYP+QE2iu7d7hJ+7gDv6rukI9NWisJtb/hvRUZm1cJDeMoFeemB5mACr86jFNjg4UqOD1ODVVy9VYHCAC+1Gc89UGZOnhEggNy7kgO72+yqu9XIoV9EL7m6vq0Pszdu3Qt37g4EYERVrQDTEQPPmmimQnf5ds8PjE5kCAYQw8c1oMqRbb4T4QTTETHsiTXsq+YMOHaoCpOdBElEBGT6R9EglNYR3TucuM3DznVJUThzO/WDyv1dxoeIEJ2N0hUyCaOZ8kk4hKDlCFZMYqMwVpVKHEWaBk5FyxKH7QeGm+QWY4FdjVAiDAHo6k3G+ptMmKskTLWis+SfNJ82bmh0O+IKYMnf0VvpC0HH7ZuWTcHTW3Dt+hqaam43uq3Tu0uk73RpQiKIZyjHXRsQVAAHUVWIiXRC61XSFCR/TN2jClFxyYWYyKSM5L8La0kh78y0WhSYzFNC51iDPXaDLjiKyUOHhBoouR+Ca3W+A8aB3lorKwvwQA0MVgg4KQOlVw0KjTYQXTtb5VI2sJlWicnvKAoyDyrEdAKuaMoW0prvXVeabAo4wS3TKOcWWjKfksO+SBGeXuKu2ul9JaXwiTsNIQag1RtKHkjqIxMMYk6i3KAB+fH7/WS4BcT06z1ejeSbjsRs/YkQF9ZvGXd4Oa2RKHQEFWburZv1mdCuKOyABRZfkKJrk3moPkJkWRlppZo8ePnUGBN4ozUxTGO4fP5/sbrFN1FRjBufJBC5DQuYSaz9CesK0380zQzKBjP7cxIvmRmwd/Z17m1CQu4+JA6AVI8XBthAlKsfznbWytvthiGHgzAyaAtFzkZ2E1AwxdQIDQ4BT2Af08+U/QANfs23kjCVPHlH1qD0XOjKRhrzkmMMiAQLU86QEli2yGibxmGdifumTXhpameyFrG7FDioGdiMjNaK0KPZhgjkbI7PZemsrqOSAjfnaeu2278vQh3Nyx5mM5pYiQdphROp78YYtDn26ZCyRGg9PlfDGWJNa3lEAJsnM8Tko1FSlGMJucjdVQ2ak/44BGJPVVE0Q8ancf5pgnhHTcTmGIAWTmzsSGOQQmLwudD85c0jbQY4AW0DPmgYtsEZ43+Xk0Mzck0ZgGiCqS06gpzfbHU0Sadq4J2mzY+tdacB6SAB4/2SkK9PDupWNhv4bE26YSgImOZPwEkCGx3UDwMowN7ZMkafs0+bRfkkqYEHgCUsAnxwmwlrfsdIF0mZmnW7fRle3lsFwYuqLvAtfGdhuq9wO+wMx+66urrSuxfxBshBjBtzTlBmZDhB1yT5eQidv2m7jYDN7SEySAOdEzLPLHFw8AAAgAElEQVT32FPuL3sBe4Dc8oOMUEa1TPcBP6F629bqRW51jO5gbQEo1uq2oElLU1s0U5vrXMCJPtE1sE7pPPHlwL/BkEhwn5juEjfI/pymlnP/64n2hWZSN1tMLV4v4ZfZjkSJGuBprueGVEC+EkyYa6XVSLWAJRaMj/EZYt+QX0Iw20Uuyc1nXWtKz2SbRBL53nh8ogzsZJLr55vkSpJiBZYYkim56eMX4LKvKpkGhpz7Ejn4rN1+t7PekISW1K5ubnWe837AlGJfRLuIBp81hDyAvZo1wkCA5wCACUMT7TsgAOcw/xSwiFdDm+bTGYrsfxiQFqs8GBW6kbL2RRmewjJy51eYA8u1s08AL25HM6vXkTYk9vt/8Ad29ua1XZyfWUTMYrdp0/nGDk+e2ldvXlhU71qv37J6vZQB42oFWOV7NO8g5zvG07wLktA16jbiPWW4ETxhuOeAYbPZ3LqYVFMDIe/odmw0GlkhBp2zxjCp5TNwhj179p5dIkey0q6vL7RvLdYOwlOXCDQQmMK57kkJfGClfQDcNdvOZsE/p9O11WIpoG52O1LZJb+tFWvOk3MEAglw9phF7vMnn3yi/e7s7LWdX17aNq7b0dGhdTotu725cpYnjIn1WucVrFrO6/FiIiDQfQ0a9qd//l/3fd6+ZbvXHdgvnHvdtv03vXsH/vAPv182s7b96tNP7flHH6mJR7P4mChAzP3yXBsYhyITDZokacLJuC028iCQ6U3W1H/jaxWjJOM0vhYdOwZUJ3YzGqtoqaicTDSh6LFps7G6wQ6HM+Y3Xev0BnZ1dW070H9R3j1uz514YSJ6BjEHC82mCr6E1IWOTJxIRVADBsKc1G04HNot7vZMUJ48kekNPwu9GJ/l+urKi3PijoqtrvN2NLJurx+mh+S8F6LsUcQKjRdFn+bAJ/xuKhfa4TCa9KmVG8LJJEhFdXE36WdKqIL1zgTP+39NMFU4AkT4U6OAVUEC9TFEF9IoSLuvHHiKN899p9CleaHicMq0/6FIAblHy6ciR/ntfG6uEQMrIgy5ZqfHUyipqGRSCPUuy2yOo/Bua51OW8UrDvX8URGgJseBCm/OoQA7mEPTPifDXdFgTuelsEKTTEQZz4P1hSkV0yoyt0fjib6+hc4Sp2cZG8ZWa/CJaaSYzrr7NsULul8OetYh65brVbOvyRReFJgeetikzC4LZCXQ/VyjLj0x9xk6ITr94Dzvvhpe3NHw8PcU8ioM5XrORGcjF2TphKEbQ3mVuRzU6JmmH0zvZWoWjJHQm7LuKWT5HjVKLprwtURUXuSRbzxzwCBNxJkY555MQCMF3VLyioZnVCs6Sb4W/DefYENv5D2mGpQBqCj1NQFo5HYzZ8IojgjTij7dzFpOqw8NHs+Ne4QMQ0VsKLrUMKk5Ba+gwegoBo/1qESLzUZJJ+hvmfbwELgfrFV+t+7tZisq+/HxsczVeD58DmjlrBWSD5hM0+wyMVWgWTBKRVOruEdFMgIUIH+hyHdK7Z0RlSQevEskKHjRz78DDMnT451Jv2jXYUrPuuR95+c1IiQpTO4pPJ0tBHW1AmTkJwLVWcwZN5UU+MU7ImDRG0GBLhTuiRslystALB3WONfnUyY09xS/FLGuF0eqVNfn5fuI5vJ1hDlemGCTXsJ+HBIpaCDraarMdPfjSNT04TtBgzderBR9CBNBhqF4LuhdaAhrRVe9XC0sxZwMjxKYBPz8Hbptj+QEKCFKD6Cniqqt5FYOZvp6hG0gIzikBzWzlaI3G/qMYgUAEtCg8RohISD2r+VRgU4phkkAUJPazbUX3Ox1NA7sHTSHvEcAB/PpRD4DvK9Q7tmrfL+uizkBa261WLhxK+BGzaVimD5CyScBhndrWexswfvNQ+X+A2DJW4KUkFR/N6Pol1s+jflMfg2tel0AGauh02q5zhhwkf1ZE2jo7LF03DrDGjAplprET0YjOz088HVVq9l4Mbdv//a3dd9fvfjCGuzbSkaBGu2mut0k0dnFe4x0QJHAwbmd90FNMLsfBnK8X8HAc9DuBZf3yPJyZyN8F2AuiFHW0PPKsrbYS8hOJPzCtDBNZWKHX4F8H7ZLy2xjTeIuldaQ2NoaNioTW7U6ali53qUSetBt03x7JCuz7hZ7OQkznGucSVZaK20ILJsCArZbVgMAoInerizjBSQaTjKjjdgNHJjIXvDYYA0DOtRLjBNNDAJF9cJEU0MH42wjYI+9lHUBMwamI+cO+yWJN5oYay/z95p9yKVynvDjjMoQHyhfHjcx5mzm2WSZv8NM0tk/OXedrcie3rDlamP5qhDtHlCHY4MmknOY2Gim1Pp5tZqGIoCx7EeAd48eP9b131xdav0yjedsgE3AWmDvAWxApsZ5XUUG8/O1/915ETk7kx+yWuMTsrO+6qapGEerVWmPHj+173z7d222mNnrL19YL4WpuLbbSW7t3pFdjy9tvY7t8Hhom/XcFtOFAAI2YUABgY5bHy6xNpEYISNkvSIbqxiAeNAwmOG+U+txjleGroCxuxrsJ69tYBBw9ri5r7kXhuIlAUJ3Nlc0cywpjGSQSskSOqOaxk2dNxbVUyu5F6RhmSmBa3wzsqcPHortRuoE4NR4Ohb4CcAUvEEdCG0gm0EAZPbRRx/Zi08/FUA+W63s+OTILi/PxVIRaC3wpiNTVOpn1t0UwCv2CGmu909/+Ff7Pm/fst3rDuwXzr1u2/6b3r0D/9Mf/l6J1omoGUyoKNQosijc2eyIl2EDxVmXpkVT1BANJ92a6G40kU7LZzoNSMBB6+yClSKYiH1honN949GIchqmIaLMCDQ8mhkOJwBs9MewCF6fYeBCw+lTYJ+8OeWeYoeNlMm+iuoQY3cwGAjRHY/GdyZ/NL4q5qECm4kC9vbtWx3EaKC5nvO3b8UE0GGa8Dk99sj7NyLcmiquoMVXxb5flOeGA0Kw67PBU2BSMIiOzQ8Iebw+mXR3cybYFH4cOu6k7U2j2BjBZ4EyLM5cbqDM3wAccJjxhd5ou0RDOcGYMcmpFwd6d9dVQwtlN0w1oKITa0mjTnkKtd6Z7Ey8mb7VZXAm/bqkB65/ZhKnhlr0Z5oTp1LSoHNIumGdM010HXx2RfUFA0Yd4ExYPQ6R+8vXScO/yt1hm2JX5m/+mTGtw9UXjTnFeMRngeHAveb6Spc0aMrD5Cs4qtNs0ExJrqHYOSZUNEV1by5lPOjNGv+jYOQvKP2gpbse3in4NACi/C4XTk2XXpFioCFZCeuP9cpzUIygzMKc5VFN2igICia1ik7CwMpj3GgWBIwF2QzTDsXUhTXAL6vWvIrauKG1KuxJvgp+r6vJDxpvUdVZY8GoUvTikH9OcVOZWmLeJrDAyrvYSaQ93EeaG6imNPUVbV6+IzKhZMpIDFrTI0WVJ1267pnEBYzQyGcfHsnRW6CM7eS47R4fON27gRjPA1Co3e14ZCDxaO226/7FgvEIMT6ntMK8NzwXwIlgnOkpCC5v0VQ+NFMU+SrgWNchnorX1eUUHn0odgQNXsONBeVXIrmKMwWqey+NKjR3QC9JzZ22LoYS90QNnzQc2gcr6ZBrAby/k1eIADpv6p2EwjR9YxbvRIt2RoSjgfMZk2+V0zLFYm/lPVE8IoCjgAmXMEAtl3UlZpU8MxofEl+W+GPAuGD9kfONdjkSA6Pb72ov5j4zNSOpYLpYac0CCALQsTYx2eT7abgW65nF5cb6aWIZVNvl0ha5dikHd3mumDxW4IsiNn3KxmTaAUyXcdCYE2W3rXT9JAA0W/rsNGQxwEmxtX7adANMAD351LhDPswldPYACsjBaKR0PwFeSmda0VgJxMtZP4UNe30Zj/H5AP96eKngsyCAAFDY2VUYwbEfNZttRbfx72OSHHCt5/fCjsDItzRF/SlBgBQKGpcIinfDxrOppUzts6YAAvZqTCd9fbkHBkCHJtZ85tCcDvt9m/F5uFebjXVaRMI27fzqUoyLVquj8zjmnLJI0gVYOIsVDV3NWkTCtp3hQuPKZ3OzPtfu01wCHKyRAzYzmyyXBgioBA7+R1wvYD8LlJ+5ygWYo5HvtLq2XK3dgFXyLyIJAxAsVs7WVkVuHEs42IsFZw3LLbFZ3LRF0rROo2EdvEOQ/+Rzq2MsDBhKPQGYAfiCvCNJLd+6n08r49pK0bX54RgrQ8VnHXOMFrOlZbwKxdqQ2rPW8D+5vBnJCwmJBOABK49pNXuQ3lm8bEL8pEyDAd8xqkSGKO1+FWvnZ5zSM/S9yK54B2EXsC8Hs9Mgp6MJp1aozj9+JnswzEleadasfJMkf4G27ylI+H9UDWtU52xcyu9nrPVDM+oAAeah7sjP3lfakydP9V5cXbx1tmeQ0CF9Aphnj1LM8WarvReWD2e3QDxAnMBEYN/lTGI9Sd6QJbaLSklQ06xr63VpDx4+Ue3F13380Qf2xa9+bIvl1MYzjEwHtlzPbbUCIDiw0fjCMBbYrBeeetBq+1nNez04EDsHgACZkbxZwl6ODw33B38o9k9ADvaA5XymNdLrdeEPCPxRkpTkq34veK4MG9ZipiV2fX0tJqam/0hBuefBHJb3tPKfEUC7K+W3Um9mAvwOh4e2nM4lSxjf3Fh/0NeagwW5wiwV3xJJFErrtTsasGAcCTvo29/+tsdSYqgIO6EsbTonJpzzzb0PYCnxfvJHEZNIPsTUcXben/7ZHiDYd2z3uwN7gOB+923/Xe/cgX/wB5+Uw+GRnZ2fq0j51re/Yz/6yx/pQMEUB/0jCK4ylmkyiAbbMjnuqrmgkSDTmo2Z+ENFzIXNjqKcprfS4dFAHR0f2e1oLOSYg7yKneGgpfGBafDiiy+s3z+w69uRPXj02F6//tI6LUx83G1d9GmytePIaeGg3fgE0DyAmCsZobC1DAOZ1G2t1+9q46ZoZrMWQHB2poJTJnqYr8mMb22T6cTp6dut6Gq4sQMUOOCxFC2dzZuCv2qYmKKquZDxE82+T8Zx0//aBM1vvPwbwuGWNVJ9Hgo3Pl810VV8W1QTHTImq1tNsBtLVZ4LFC80pjQLIO2SHqDjb7hWsmqOq0aX66N5x8AJmupiORd1W1nIMkPyBqjZSqzRqFlBkRFBcc7VBILGE5u1RWpCoax+CLMnHOK9WFGOtEwrnc7N9ESzcJpZ1g50xZSf7/IMxUpqcuvu9ZURY+VkSLHIlJPf34zrBhzC70XGgPEed1IJBTQbyBvSzCnWGwdK+PmebV9YgwKRZkRGgN7MSkvP90CX1oSe6UsueQZFiaKl1qGhpSHl99/FPqrC07rDqAg9txpA+VbkDgqFbG2n+HtWuooSSSuInKyryNGD5edriuUxh/JjkMkgNMyNClGKCP7HO6nCJJwCKuBzPCFWejf5frwGuJ+V8Z1kHDIjA+DAbDB1TwIViEhmEjVC3BfRkjUhq+m58/sr1kfV5KJNp+hhksZkjufNtTZbXRnGNTs9AQQUyUlcs9Hoxt/J4LFRyWH43BgesgYphhUPFgA6kk6WmKyFYpbPvV4v9WxlvqfoU29++Cf3iGuVh0dgsGBiqJmfNPJu5MkfZpOKntT9YGpIcwngFHxOqvhQpk0BBFWaRHheMrPUBNJlQUz4+IPxGHvOmhzz8EcGpYFZxF/xHoi9IM8PdMQORjLZBgigmKdJZBoFsMS6YYrGPqyCmAQN3h9ozNIfA36lmuay9oBUaQCZSObrnRHksIHZARsI+Uy5tYOjvm02K31vpze0xWZro+ncqd+iWGPgRkNft3zjE+dtbWvb9dw67L3IBlYwZniZXC5EbBuUbfZI7i+eMMg99C5ynQHEkdxhs7HVmnUcWaPdsoLpaIj3wzBtxaR7tbZekhqKIhoIpqtKlbDS8IShcTo+PNT9/+w3v7F2u6nfeXV169rkRkPvsKb1USxXfxgHnluPE3tLjAv2faa8sAYAuM4vzi0hIg3GAcZ/nY5NWIcAd2J04bdj1pB3jDPH2Au2at4KrQHFA5alvBxoypV4QXNKfC6MJuj0wQMASROmljRzPZnJrmw6urVhp637oHMEsFeSAI2trVwXltYiG3a7Witrpufl1uZXlzIDZoHd3NyoKa2o0FwDDQkSjkm+sKzXV9PN2uFaFHkLUEcDyBqjkSJZYulsQpghgE68J+zX6N9dsrOyZgDglwgGMnTcJAMANGMcmNomTmwlA0CAjZ01d1trFiv5FLQYEqwxxFzbCvO9pGGTAmngIHiDoCjzxozrg/UIW4p7LiB/vlDkoiGJky59a4+fPrPzyxudq7BaihVGqjuBGoC6kkuJgOFxh0z3lZTChH459z0mGJEiGWENKWJWQwNnsURItjbsu0uBYu7JEotZxzOiCeRcoraAhQNTQSaBMjHmnOasgo1JYknHct4nyeAwyUSetLVnT9+zF59/FqKk8cpItde63IzkCIY5DRvf3qpewwjXazX8kKixnCUhtqcifoNHgsCMymzZpT8y5iWRYrlUFGjaTC1rZXo3xpO51WPO17p9+NHHuk+LxcTaDRz4pzbPYR+R3rO2xby0drdpN9dvLYmRIJJ+Q03jkgiAEBiigE2AhHhrcP5g9gcQ0hsObJW7TPDq5to67Y5AAAz9YOIBtKOf4D7quSmdh/vI0MllFUhSAAN5z9lrPEoWUJoJvz9L+V/BHgwmncRTklTCecReSV1GigbMA1hG+GhIptXvWbFcisHkjEIALOQbDe2Bx0dHXmsB/LFmC5eeUmwBmfX6PQFXYpNytukca1ivM9DZS7IMDL8f/Nv/su/z9h3bve7AfuHc67btv+ndO/DH//C/K6G+Xd+MNPl8+t779pOf/ERNBS7WKpyImGt33ZxlvlAzwdSd6DwaksrwTFFuoVHkEHLqHk2ECUTAaZuNmO9xHwPXejKNhULLRKbT64panDXbOlBpmGh8+92u057lP+BTdgo3imkOiV6/r+uhwaHImtzgdutFq7wLMFtkk2Y6QeHCIZiv7PT0RLnZGNuwYeMh4DIATxSAZogGjvhEDs/TkxNp0oT6UrC22zadTgVKyAhQ+uPCXXjns6CP8wlL1fxz7RwYmjCLnOATQ+my9W/qtpzaTFOJg7nM00DH3Q1ZGkXyk7OWigU57AdjRE1FaDqgTQNSYMq35rBlKruWCzH3S9NZJiWAKIEKzvc0W0wqnCIJdR/UQ82+zL0owCi2PQcaqj/URVHgV2uZ0Wm60khUwCjqiemj3K89tkyTAKb7AbyhyYFirk8eGgE1YRjtSfHhcVw4Z7clCWCqGcmojsk8/01TW4EqdY9m05TbHcvvXJuZ+AQuioz0lCbhrAHWikAfNVxMdKH5eSwdTBcmDqI8O6fU3fP1fHx67/pp35KRcFSNkIoxUTYVXHnnak1jWGVWyxBLxp6uu5elFRIACqZgdElDQqEL+MT3uladFeHvAz8Lmqi00xku6DxbDPpc4qFr1P3x97JqzrliGiIKUp9ceNSTkigwFVMx66khd80uOm7ujUxJ8c3DnEsmIq7P7/RlGpa1uqIhX19dKE+eqS0FKtRMGTwyMQEQQRoSIiORkaClBbSBjklB6EAS9G+foEljWzNbQLeHxaGpvkdkOrPH3/mKAcBGQgHOGlFKB8BAmPRrj9q4HIe9wRtw9yyofE4ESKqJIA88sHK4b9LaEzXmzB+KTf5vMBiqKCT6kTpWYAD/JQCbkl3RTBY+7dJkMqgTeM9oRHi+RLkxxSMui9srl3KxGmAYuVs8QJYbXWKqaGpqNRGHGUIzCi0+B/ggHg/3faarhfw7UlhCSHQaqUy5VtvSZvNc8iwBgDS7AF1R3WjJ0ddvo601aV52hbXlyRGL5QNjh6ktoAg+EUQ/yhGfaXa/L6PO2+lEXgIyc0N/j+v+fGnxtm5aeUjGkLkwyeUeEBvGuw4AB5BGNG3QUIvZxeQZo9MksaPDoZp+PHBoMkqAR0mHVg78Mv3udNTgsrZns6kbqtKgV6aUvHNZU1G8b87ORDNH78310oTM85UkGkwWBSQBhAOCJImmzdCdl+uVzhEZcgaNPmsEpgbghGRmJd4bngjE5yTGEAo0gCT/jWscdNs2ub0RUANrCi8FQAqiCvFlERsFuRteBvW6GtLvffI9+/d//kNLg7cJZ4L23Ltzxo0KBbAANCDxk4kboDZgIbc7ALV8HSAQbIINoBAsLtfDw+aRlwMmkvz/GMJGZrztpE7kSNCY8NdTNePIIBAUORtpZ2VSt5XkN6Wddlu2m88tXm2sYO0BRjUaNmKPg3EW5BOtbmbDViKZ4mo6t0GzK08azmkatu1qZT3OGMBdJrOpR1Yif9H5ynu+yrVPcf9cx+8ySTFuOC+Df4jvN2sH5mRoyi4Gqy3VWQlQx3+XdwHmlKoN2CO3Aow4qz3eEQmSywFp/qiNOG/53AnGuwIbC4Ev/R6sR5NJJ2cmAHittnEnfvkruYwBTT6fh5pLkgj8lhgclEjKPFnF90TXwsNWoobj/IIuz8/QfrhZeZMtiZ6fRZxfSnmJanY0PHRPjoRzZ6G9dr0BNGwrUhRM8Dvf/a79/Gc/tqiYyjzW4patNpH1hh07GDyxt+evbLmcWFkgJXMxjbxydMaYwDmkBfIYqoBe7ZRcIobDiRJZFKtNLUZEIwwTTAcBZKhnykLvFWAbgBz3nPtD3ca/L2Zz1VWTmScQwGKFsYmfB6aobmy703kjRizPC6lAmtnpw4f29uytrZcrvYfsK9SB+ASlrcySqCYDQ7HwtlvVNJgUUsveyL8rVp3Mv7OXrwv2hoUATDc6XDqovS0ETGKGuV3vNDwjWvXgcGD//F/8H/s+b9+y3esO7BfOvW7b/pv+/wDB0dGppvZM+8ihrgz/QKYpBKQNDlpfcnQp7GmC8RPwJjVTTyuvAjn1ugZTrv2BysXv1ESdKRjRTJhZtdEzroJG0g0FaZQotqDKQmujkeUw4NB1B95I0xgOaTZmDkgKwOcffmgvXryw4eGhkGJiExVzSHwWRV2t1NRAE1J0r8ulDXp9FWWvX78S5RjjQtgFik2saNSZawYBIpjGoI2mUKL5p4gHqaaogtLJoUMjdldQzmdB2x9856piTW9u6Q1hiCzkEJPeOdCjobCKLktes5pwWASuddb0mQJZTv00KU7r1zRTwIAXB1Log3Z3Og7IUHQzgWXC12oJoJErO02D9PZMl2muMD362nROBY7iwzweSI7/AgiqKD7xpwUAAfIwddMUVp/na2MuNbX8vQyRXGUvQze5TsMN8DUghgXXaa4xVEIEBRrFDxR2JpmU9UldXggd6ICiMBO72RNA4DpPl6ao+ed3aXrPxNbpzmj1Rc0PE/RUXgPQVgsrmfhjEibZgfr7QPF0YzwBBIaXhEdoUmDLOEqaW4+6okGRiR2fsdzaBmM3JQxE/t+DaR0TJgFqrH/FmhGj6YaE/L2veweBJL2IIhUaFKQwOCg+wQHkgSDda10TbyaKXGzVJFQyF5pnUURDI6rVGFJJ+H3VJMb1s1Uihz8XyWXkI+q52WI5AKYpptClHhRXZZRYQkZ1mmnKu1t7DCKFNV4BnWZL027WhyanUEhDogmFIF/7i5/9VIWV1gQVpa7HHZ7ZV5jUQF+XQZzMSB1okWwAZod0pQ70ic6rFA8342L/ctDLwQdFtUoS4g2cgCDRfQEawjpQ8V/9vmAwFqIQ5ZxeT8VIqFhU6Kt5RqIFy3PAJ1yVfwDrxSf0YCtuyMW18D6Ijt5yZksKRZ/9AhPVIClwGYOnUogaC60+eAywngBdWHfok5ewB8q61RpNmy+YaMIYYV8EMFzJk4OkEN6W5ZKIV5zTYzFD0O4j6tjWaCj5J678NUsA7bhPFskgMWth6AcQWmiaTMPmvnNIGaDlmpIJSIShkIblRFFerDZ2PDi2y5uxzaHnA65FNesfHmjdsvcz+YUiHm22kgrIj0WsIdpbBwCPDw7ckZ2/493ZbeUpo2k1kjAAtOANwJ6jiFkMwgINX0wODDZLU4Tb9c2N3Y7HOh8q5JJ9Q7p99MnswxgQNlLFxTFhXm5WNlnMHbjSu+upJpJdbTaSF7jBXU2JQDLS5FwqNrYK0ZwwD7g2WAGb5cIW05m8U1bzmUAVYgATxTGSHLKWDCEuacCQStVtPJ1aVwwTvAcWOvMkZwlA4x1AwP1MGjbfbHQPkD0BEu/oqml2uUew60IK0S5fi71Vx5cGFhhndABE8NNp4J0C+MyUN23aotmxIk4Elu7ypXXwG4mRITG1J97R7Do2iwcMITYWY3A5z+04xTegtBsoL6xx6ABZ3ZIOWfNbW2FktyysnzTNw1Z5J7aeXATYBstKao9I02k05dpb+fwh2g6AAFbFfL4Q0M/7x1oQy4TfqdhM9lMkYME/ROa7iZ6zAAAdAQ468rO9poEJSDIPkZXORnOQwH2HBMsKTIYZhoynqqvCu7Ap9L6xxzYSpFpcBEoOB59pKJnyK6JWZoe8a9z7nTXir6Vokq4E0JQ1gQEn3wNwzBkt5kqainUidiEgAl+TcU9mkhu99+yZzScj2xRLmy+mLuMsYzs5eWK3k5kdHJ1o/37z6gtrRoUt8pk10p51ese2WM3to+ffsuubC7u4eGX5nDQF9rS6vqdW9zQOSZc4D4N/FGarNM/a7+WjQASws/D4w3s77HUlHYCxQVTg9c2VhgsH/YFAP67TE4YiyQNgliJtYw3MF3Nn5hHlS3Sn0g88frmSubLmuoOB5fKtyjzWer7U2pHcDEAW5kIjtqNeXyaGMDcAJ2F7HR8dqraUFJWUFg1nVtbutgXaIIU6PDq00ehW+7C8b+QH5MBPvljpmQ4GPsD5wf/+n/d93r5lu9cd2C+ce922/Te9ewf+5I//fvn46VP7q7/+seiCNze3mmx4D+uaT6cYe7ODFpY/FLuzKTplj96rmg02dA6vauroTt+7O4YA38vEXRGIOJY/eiRaHFNGad5p6ANYzBcAACAASURBVDPPBKYVefT4ic0mY1HevIH2ZpUJnUco0jQldnR0ZOPx2A7CBj29HfsBTfGEZptmk8k+Oncm+CrYWj7FWi61ifcHQ7sdcyh6w+/6cEyU/GfQRCh6is0cl+AAEKCXlfM1U5YwrXcgxFMQ+CBSQd9RjL0RlrOxGkYMxzC4c8MyB1e8id4xxa1HTrmW0aDreKVbBoxBO62o6JUX6CGLXg75KuhqAjEwequ0zUzBZsu5niWTJ8AUUgyYQMswKaUJ11MWNZ8f5KY5dTVuioITM8MdkXGNlj5e+j4HNjTtFI02eDmsXdPNVEAu4DznJFHsFj4XrDGKOp/a0zgVtmL+DBjANJtoJMwV8UMgu3u5sO5w4A2xJmau5R8OD/WcR7e3biKWpjq4aRqIiNMEmoaw8PxiABaunSlQUve8dsyP1nzuQEmv9OZVbJVAL6imGIOp4KV4cdd8ngPVDVpLZ9C4pIAiegOsEaKReJ5MZ9WQ07wy0ZPzvcfjeQxfeB4YJerrkYc4y4LfU6spLV3PJQICKWmoYKa4q7Xc2cMpUWkj+blcWxcqNVPPTSGpiaLagsO+PA12FKlITpx94waFDgKIXq2pqFNAa3LHdtqsyyRQFNOQZtIp50SHYS5Yj63bbttkdOvRksRz0eLVyFzvSYvqjvd1G99e23yCBt+1vVwP0zZNz0NBB5sF13Sn/9PIu3eDR5gBZjmYASWa+1GZA3KNAF1iGBARGfwcxK7Q3uY0VYAgSY2Y0IWYUrmd824KXPE1rgIzROkpzUTO1nwHe06Qj9BcyrjQ6b4qDANAoPg3TP9oZEIzwb8DDCC94j1hb3QZA/niHs0FAMD1KXmCyDmIVXgQsNal62G6W9ouTmyab73RLyOxpHhv0PCz3vheinaMCjc42TO15z0PyTCkmPMzmKzN85mRPJchSZGMiWanoYKasyLLGjabjBR9JsbEdmfvffChjWdzeQ5wY3jXq8+liXXcsCUTUibVNNW41LdbljQzyX3YX9iH+jRF+FcojtOTbNwwt/C4OqRvrZY9OD6ydhLbi88+0z2X+z8NMGNPKOl6r4L5JAZz7F1MyvGBKQo7OjkVkMLUUYwdQCOBI5ifuLRFMZbIeXg/iBpk7wa0DNNj3jPefUBwB/c21sU8ES8NgInlQq7m03xhl6Nba3d7d7GK2nkxPgWECz4jCc0xRrG7rXwTmNqLBg5Dab2xdqspaRyeC5vpNMhRXBZAc1ixaVyGsxHThHcOE1ikEzonG5mSNMS+okMO7B6lnjBFB80Tc81BN/YHjEJhUQm4411NMtsAjjA0KGu2JBo3X4p10sTbJkvMVoVMJMfNhq2HPTFDYCkkm9JOiGpdbTwajvXXbFh90LEiayjumK8btIdWmy6smE2tl9G0u7SNSTVxhsRw8iYDRgFi1mohVpdL3O1suSURBB04TvKFmkDFCLOvA2LDguLcSAFiZ54Yg1GnmIuAuwB2DtZXLCJ+l8Dh4E2gc4Q9xjtcNz4Ukwh2nU/RFf9MTCF7kzT0HtsqvxUYOp1U5zzvNCAB72nFMuTrFacosAbPD69HmHLz8hN3yNknIJr1QT1DkzybqkFuZU0b3V77+U1N00beQM2FcW+mxndGIlW8Uz3A+sjztbXaA5vMc/vuJ9+3y+sre/3Vl4qhLGtbOz55ZkcnT+2zF7+2Z88+1tn06qvPbb1gD1wrgahEDgbrAu8OhivysSo8vSPcCyb0mPyKfSd2lPu6IJ147+lTu72+tsl45LKw4D3T67b1DnC/OKv4HzXNyfFJqE13khZRL7FW3ezawTqxS9jHkb4lDRvi+TCfUnLo7wElxWbi62o7pecAEDx78FhgEDHZAJmwSznjSHegtqS+wlxXvk5IrTAFDvGoAPz8LuoGABA8qxShLV8LPmvHJtO5/fl//G/7Pm/fst3rDuwXzr1u2/6b3r0D/+iPf7988OiR/fXf/I212103hMNhqMRUbKZGeTqbBBNlNq6Wew3EdS8Qiq0mJsq0R98qpNyXpijYQVcLDVPU0pC7C5IMegwYAAUewx9+Lr8LDTeABLRUkNVWmth8MtH3U/f2ez2Z1/CzXN7wtS6fA4XJYU2N2deRUhy4bNAcRDR/NK5k6XLdmsQzoY8jFZNc/uHhkQ54zKqk+YNaiC54MtH3qhGvx6ITA0zQ+EGLF8WXAze4FdO4iWr7TiayswCc+q3iIQAC0FOdPkyzpQ7d+XY0QSGWzifsPklEp8vXS4vIhBLwIJjGKdKIZiZQocXCCEkHjWZqo+nEur22aLfXl5dWK2nOXZ8u2j4pBtJT+uf0WDo/tEHyaVBoLpjmQVekmVZmO439Ev29a6w1SVNzBejAPa7bOF/bTNKGyDpqpMlA99iwmIKTYhsWgDLcQwpFLbIOVHjy5Cn+Vrk1Wi0BHOuQr64oxk5Xn4EpA4etDPRkrOc0dn42lEZqNSa20tUzZacQw60bbSjeDzJfDI0fz070S5UTPklXdN3ONiVrkpx5j5nUetc0n8/j025NrAG/Yk+qED0ULfCceE6em9OAWT+a9ovZ4ZIAb3qdEiu6N2+XYriYRCOjAChglTHVitU8ch3yblBx6T4LVYSfp2k424L3BzaQvDQC5d6n5R69ppQGsVJKvedqcIPjfwUQeEqG+1hIWsK7ApsClThrWO7YW1uMR6KEHw0PZDIlcyxY0uwXUH4xr1I8XKLYyqurC1G3yaumYOYPngd8TZJg5gdIU7hRIdPozP1DAOUAGdpQvEN8Jo2G9NvqmWlukMyg3/d7xbOQIRnu/YFurD2FxkBgmH92gSA0QQCVXD9NIIwATawocMM6Dmkr0ITRJ/N+eiIEe5p7m0gOERgqkhvscID3Z+7GomHNqtB3dg1AbJ1JvjTsDujwu2lsMWwDEqSJZT0p6nQxk1673uzY7Xxha0UYojGGzVXIbFVSDfZLGo7EGTV4jJTE6wkG5XtgDzTUsM0WU6uXOOWjT/d1HqdNm8xnaoC63ZYkBpPrC3t4+lBNWn94oCbn8vpa4DPvNmtB01crLd8hOQBgA/gC3IDim8gEUyZ0Ma7tM2vyLtBkWOkO9iERQjIZGrj1Ws932OvYk9MjuYOfnb3Vdam5k1Wmsy3EdJHhrrNGaFhYhzPi9dod3VcmmC6X8siznAaOPYT3HYAA7TJsCzZBZD4l3g7Qx53SzjU2UvLr2zabLe5MCWlAmd6eHB0KhLgajazd61u719P+SPPP1BPWBEwC3pcyX0i/jmigy9lE47TMbXp7a7joHBzg+D7VNcfsXWHfrYCtCiBwINU9NWDtLGE0hKQaqNStjDx62FvaANyJv9xKXy9GngyC/b1Fp11wngK4x3Wb8XyIvMXzhwhZWDWADQv3MNkBKPe6lhq0/J2Nk7ptel1PNdnsrF/srLFwMKjRbFjSadsMqUgrtbzTsokYI7E1o9Qa07nZbGrdDJ8bGDNIBBoWw5rCo8SjfRS1qmQbkgyIltusbcF+VXdj5bbkAoVi/wDFFBuJBp0zub6xRlKz4eBQDdzN7djXqcCfrxNJeF5Mw1l7btoaEg7U3CJfikSVp6Yh9UXRv9DbiftE4oZPQ5X2E9hqgPNxI1gzA0hiGLtFDuaO+ykRofLs2VpZLC0qie1zTxZkIBVtXoaFS2dAej3mNRjsP9YVZwGMJSSdN+OREmSYnLuJX2G9QUfnDDUe96CRtGw6X9u3vvNdyQBefvmFLccTvUcHR48tipv2+vwrOz5+auv1wjbrmW3yjW03C4F4gJAl7B3OG1gOSmTw4Q91hYRseESIbdoS6IQBK+8jezzsMgBmGVyXJkCMqTzn9vHxkXu/hGHFZDSxg+GhfjYmnFfXV55wUmzs4vKtyxp55jw30joC8IOUByARnwuMmZfTmQM3m7XlsGQiE3jZTZsaFhF5yH/jvBr0+3Z1eaH732o3xWxhz4cRAQOIemU89rhE9j+AS+RIo9HYB0wJwyiYaLCU6vbvfrhnEOw7tvvdgT1AcL/7tv+ud+7AP/qff78cDA/ts89fuJNynouaRdNGA316eqrNj+hDGhs0XCCmPh31XF1lWIeIOAAGtHVO2fKcbjZgCn8Z+UAhRcNIUS0HZHebhkrMZv/2nIKOCKytG/DFdfvG8+f285/91Om7FHWaXpIhuxFdi0Kf34ejNgcOh4cj8p5fz2SLa8SBlkJhuVrJ4Or169d2fHQsl1s0a0yAJSOHokcxEXTHmhJiclQUQuWlSZSLdiZZwvX1lRUUVRTVwaAQHTUNvGLIVJx+DZpI2xxosg5u+MCPYoKvqxgFUhsQtye9O7FcMAu8ERObIujtJE/gc+OoLCQ89lQFpsjSrWMm5swHCgRNlUNEEz+PaSUAAQULjQxNUbOZKMkgjrZqJPjsVVa5miQmajK4W0k/TSMulkKEPrLpEUKBIcH94vmL2oexpUzN3L8APboo9PI1CLFwTIphSTS8Eee/C92nwEdvChjRpLhd28nJA5uRiVxgQuT54jSf0CjV2DF1UQPfEJ1XtMXCNaHuYMy18e8U/NAOoYrGovqr2AqpGX5l3hCJ4SGqemmrba7no8SG4FZfyQHQON75BSBZcNv5MJX0XHPYNp6R7dMgCkmmVjxf2A08ExYH60/vjeLc3LXfwxmcRs9nR8OoWEHuPoADTSRrRgAP02cmOe7Gr/XCexP0rRQrolMHfwyBUI7xqHHVBEzFLBN9l0Nw3Wqw6CWY4EI5x6QU2j6ACvTr3kCN0eXZK7FKAPcotsh9vh7duJknjUWI3KMkPjwYCGQDjINGOrq+DpF8zgChmHXWisducm9ostmv1Exv3SSPTkbvCoVnMCODMeDGhuxbrlOv3Mp5Nnymu/UdDAsr/4WgDNI95L2s/og9FXK2ZSYXADy+Jl8vBbyyfvAyUZMfZBBukoYuPLLR+PYORJOGmOsTXZZ4UJ+O83s8MQKzK//9NCtM22SAxqSUZwOIRyzlwqf2gC9zmCVJavMl+7ODBDQY6J/5fqjzPDc5iasD3Oi5MW1nzrbamW1pVGBTbHLrAcyGNIga+8OOSf1UFOuHp4dW5LkaVvT8nB38PsBeLl0pMMVG00yAs00sKpTFGKBh2pYDlrh+mvVJ2gL04RqMLJgKsCag3cN6wT8AB/SikEcIPzdmDfU6Ss5BJnB5da0mjOaOZoOmDCBXqTTLhYOMvD+YvebuUwMgBw2ad5op6xQdN2Z/WSqfAcARTe7rGKdy5gAWFmK04DwvQ0kM57Zbe3B8qs+xmM7d8wWK/Sq3R8dH8tjAoHBVmjW7PYET7JHsnZxv3UC5nl1dak9es2Fjuhjhx5Lay89e2MmgbyQfAK5zFjVheyCtSDKd2TQeDmr6+wsNW6Zq+iwb+SoIkMY4DqO8JXGXhSRcRb6wOlB+MHZ1Ow3iETNQKHkO8BR2xNfWMYRsWJwvbIADPgkIgUlSy5rGrjah8UJ6UIvsknWGHntd2MG2Zo3F0hrs72Vhi1phm7i0YbNnN7CPTo5t1mxagZHecmNDwMLZBKjBkszBtjqRiLvCltORvAAAi5crgFRPCGoi0SBWl9dHLvJECEZiC3CuwE6LqT0ACST9oU7ZqcncrLd2dX2jNaw9lvOf9CE+N+k2wOmYztIIco4RlRzYh6wn9kXAIxp/xeiyHgEVKrNc9v7g60M8H0MOl67RUBMLKusAp48h15D5MQwFzA3ZF9xsVma+aebNrlhAdQEBDG94/pyTJNnQ/IuJli9tjsYfc+dOV2e36hbMMvs9e/b+E+0jo/FNAL8jS9OOZAgAS7/5zW9st8bTJLJmqy/woNVr2sHggTWz2L548StL49QWcwBi3juMcDOb4VUU1+3o+ESmqqR8uPzPFGHpsafOqmNUwTru96jRNkoy4J1EHqLEBxrruCYpJWeoPEfkQRLOsLJmJ8cP7O3FuR0eHupzv3n7JjA8PeaW58V9xT+A60NqhVfBNTHba/fjAgiYknYSmbW6HWvhI6FUHvfEcZ+HnmQa/H2zRWQrjCf2BWehOhN1pTrE5USxwB7kq87eNJ150xn16on9i//1h/s+b9+x3esO7BfOvW7b/pvevQP/9E/+oKxnTTu7uJL/wGa1kTsvDRbUb5oGJia4Sx+fnGozfvvmjfJboXrRXNGQQtNXQ03uc4fEgNx6vb5yz6XJp1Bh4h1s+ER94xBggySrmbgbcqrbHRX6MmsLkWfOKoC67pp511KTfevatOpQULY80+BAdWbzlTGSTIESFcQ0UkxnABYonjlkdCjmeBk0VZAz9QtCcxVXTilU7p03B2qyvGkGWJhOJp4yAL046GCJHcL8kJqArxMlnUYyOOsLIAhSDWmoBZ17FKMmDsFpl2YYZoAmmHLtdT0lNFv5NehQhX69EdVYxj58jeLEXDNeTSTRxIFOTxezQLPbaqJHI8aUi8PYjY82Nhj0rNVq2u345s6IUPTFQHyg+RWNtmT6V5fLOJNDPouiu4JVvBzeeZYYK1KUICGQ1wRsgTCRFzDh8VLKCA+ma/XM4+lYJwKHlGcPBRI3cLR93uxknb6KIHKfu61ME1DPuAf1pwl2+qv8FjRthNLJNbqXgAz2ghmiTP8AXMS2IAvRfy9AiNPDmUjVNeljCgkrRVNnpAKK2MPAz1kplUM+v0PrnqaSBkn6f1zrt14AUZwED4rD4yO7vnrrRSStDoMw2BcywfTpPgUeFGUaKMX7MREFrKNg171inbkrPusIajJURt3gOxYA69WvUbnLIX1EQEtYp2IOAAQG/TKGgnwO7ilUShkr0mDoHc7UJOsay5odnz5Q08iksd9p29lXL8P0EbAmVToJHia8u5hLca3tTsuyQLGk0ubvAAoAQOoxU3T30KCw4vcwofK0B2c6MA3TmuT6ePcD3VbXH+Q9sASgHPM9vucgk8Gdgt/hHg7yCI0T3QePTWSPcXlAZTSIwZ+ecUgjkEfCnWeBg6cAdu43Cs056JYDo4R32d9/lxXxPwEAYQqlNAZSTZjCEusm5kIYLyJrCZGw2jUkUwngEH4UcV2md3MBT4CFviZXO/TuWwEmNMl4bGzXWxW86IB592lKC0DF8B5rb6FZJP0DvwEaJ5pPpA8CdZwC7ayEjRXrpZ0cDOzo4MBevXql58M7zflAQ8VeK7+R0h32AYIJSVyx1htNTdxj2BOrhcVo2xsNa/eHig6srVeWz6f6HtY+ABh/MoBmvkeMEKLy5moGWb8fPH9uL19+KXDGo/7cHAwmHOAcjRcpBoq5lO8MviI7A/TYIDEDFAE8YQ8QW6A0bA13i9wiGh6movjr41hPpjwbofZvb9I1/Wzw86EXs54Kma7xuU4GAysADXiWTLKJ/+u0CZYV4MF5Nlsu1Pyzp8mzhr0AwzMaXp4sbCgYOTVo8LwzG2nbtb+ENAXWLeexG96ZgCdM7fRceH5JZtQAasQ0PSZic64zhKfO1yMvybo9K+qxzXkH+XrWEGBcXA/yp8giUlOIeVPCiAOVm7huCwyJMXpEsjFfWqvY2Xy3tYymbrMzRICpokdr1sL9fj61xXZlyXZjWW9o21bfRlv4LGbxOrftdKTUAs62pNm2uFjp78WuWuOE7ya5gCGsaaQNHsFZpd+Uur9E/NJketQhvhsNvXfUDVEdMKomZhFJKh5UUdfXsA8CIvH7SDwQQBciinkZ8GigOoFZyN6xZT8Tq8EP0NoOQDy1aBdbWTiADgBkNWRUhc2VBsK748ayO8xOJa8iWnRmHuXMM0TyF8k8GEACaQD3sN/t2QJmHTWX6qiWfBE4Cn3IEoxoAzsMiR17GUlNNLiHT57Y6fvPBGgdHwzspz/5K8l3tH+WsUVlbOPbiU2ncyUdka7B/gLQRoO7GE2tC+U/Xwg04by4Xa3s9OGJGvmb61uX+bW7qsNup+OwX4pvqHUMe1DMToB23lFYhO2mTUbXliR1eWew9wDoYJRM3Gev09H7BdsM1pjMToutffTBx/abX/9KxoTPnj6zs7Mze3Byap999qnLN5NY+wIeU4B31CY5/hRKzGg5y4RkLAYsZanB0HA4tPOzNwJzlAYBaCemBrKJtdcz8r/YoppyjwqMWPGG4eyRH0Jd4A3DFcBywNwSlkynJ2PZf/Ov/nzf5+1btnvdgf3Cuddt23/Tu3fgn/zx75eYEZ39f+y92a9kWXbet2I+Mccdc6zM6uqZNOnupmlbgEERgvxgQLJeLMqCQVI0ZNh+8B+mB8KWaMuiB1kCZMggKIHdZHdXd1dVV+Wcd4w5TozH+H3fPtlp+S2fbxIJVnXdiBtxzj57r/Wtb7i8EvWaJhJTFqZDFHyNViPy/TaKeiNGR0dxNDoSJR1aPSCCYn9KPSjFAFNGFWLWDkPBh9qlbT8V7TYLM1UXwAE6PodT6QYu7WaGWQ1ss4YOYA04kns3DdFysZKm03p9N86YMsm4qxKKoYHNoMgYoexQPTvWfy5XSh9Y77falK0fPzgDW+kIK1H3bEBk93bTq/17FAXE9JzpIznummphCoX7bFNNDeAIRSnNDKaKcq9WDrgnYDT4Bjc80RQNXR4ELnrk44BeHh0502S51zPl90FVNhhKLJC0gOLDsgQi0phMcRArTzv5HzBhIz/4djpOk8u6rv3t7a3ocRSG8mTIV7rPMC7Gt1ex2ebRbXs6tF8zqUjNTMOTd+jRh4PjmwRGkOnMZ8TETgCGc+W5D0xV+72OXZYpxpVvb4o74AZGZvxR1FMz0cCTtpOeiiamTRMhfwimgUVk/aEntNNbxZ9RyWGARrOo6TqNG3GYtIHJ0Vmml8mJWwwG0fodWymlKEwBTdGRWSTAJQUYaNomgIAGzFNcGAcc7JLXlPRxadnT80GT2rDJpiiH+AWga1TcFcWaQZ7T07PI87l8Acwc4L5UBbrB7mGN00jz/99fizSkPF+AASqqeBaT8Z78CgoYGw01xip0trmbQCaJTNRhOCSDTSbrYhYA+Cm2s2GnZklKzJxQfBayl2TCxhrjGbIhWiXwNWFq9vLVSxWyBakddtxQoQtI4Gi+hgydSBhhYkUDBgNI7gqludceej/JIwAEBjtYT8Rpce+Ypil9QS7T6OfN9ChpnIqW0oRH4Ztif8gzBCpxulYUhaL+qqkHBHKDKdCTn6cJTjIM1tZ2hxu5o7L43YBGOM3zvmJoqJm3JwNrkGbNlHqDHHgmsA8IHKoSF7bUXstrmXwCzorOTfGZ0hdISqHB4HljbchIUSCDqco0eDAxAJ4mqzym+51i4mhh2R82hyJmPG8wBVj7NKZbGluKaaINAVIbKopZoAAAOWAp36/htb3It6JvM6lV+gmPm+JCbaZ5IPkEk01o8jSZxOWenCTgdSuPGBnlEWm3XIh2S4OwKqrR7I2ioODPV1HdrMRU4HfzfEetFYf1Mpq1iOkc75uKDM1gpalJlNaJaV6uxqjftVcOOv9ury8TXpmkpqQY7ec08ZJk+BlUABtO83iUAHiwLzdbivwDfIO9sM8XUcXBnrVLcwkYuANeAgAEbCD23QAvN0mTYPa2mqMpaRYAM/l9+szo0Llu3W7kMJ8yy6g67HPNhqR0nJcYFQLUEMGm1I79PkZ4NSB9mE0EztIEwj7ItxvHRxaVGPQH+l3a3+VdAoWf/RH5TzXmKybqBpgAPcUOSmaQBke9xio0vAD5RYhNgVcBTTB7JGwKdNo+fZB/GFQnS36GsR6gOLGqGOMCdsHMAajfrmM0OnY0LtP2BD5xRtVIsjhsori5iPWuiF2jE83e0IkysIeQPQq0rauZ4vyBUWQGmQF9JCZMgaXVJ/KVfSWlz8jLCIo3bBbVOikVqEVSAZ41+P8whSbVw6adnHsbzOiSLE37BRK4Yh+bbaG6R8k5TO75XJwJ2sMMEAA0cbpwhlf3AATNqNL5Y/TcbEang7Ryrb+wEbEvkYEo6TqcoYBQm1xa/Gplr/OYgQZA9nI5j36np3qK81+JKgDvgFY0ruj9lUqEbAImxUZ1DgMOwDKbq9bi0cNH8u8hZaLebYu+z+/hbMWME6kdUpRiSxQiZzefK0IuLbArikLMoX7WjR6fB9ZoqxWjo1G8vb2OJ08/0jNweXEZuwPfqxrT5VI1WwspCft7HakToCmeC5z5eOUcYtjHuI/ru4/ZbKxED0k0IxQNynkOe4KhFEatSKKQgnEujdhDDoXkj4vZQu9JvQcw0yFKdLeOq9trMRSom9hDlGLV6SoJQbHc8lMy+6zb7+t/UxqT/Gp4ppB9WJpEXQegLlB7xx7q6GIAAmpP6jqMSqllkXmy74sJUW/KXJPncbU5xL/4v/7tXZ9317J90BW4WzgfdNnuXvT+Ffgv/s5/CjEyXl1exmy+0Ca8WRDRtbDpGBR3jIR7HCTtmEEX3e/cWKsRshkezYYKIpp+poaDoVxj5TR7fe2C8z26I68B7QVJpWy3Ize5wZ7+Qo+k+eUPtDS0rzTlTCpXSzc30v8yRU8+AoAB8hnAbI6moYavwVTo88nxUcynM00R+Ny4z9OMiiFAQYBOTQUnBzTNjA3O/t0/0uOjRWUiLtM0T8PZ5MdjtGWmijMlpgEC6KAAki5ODuxuOlKyod5DDtpMgUVzc548zR7/n6KAyYQz193EcUjS4Gp6mczLyugg6dqgoWuyWovpeJymrHgh7DRJgdJHYc73UOQPxkWYySFDYJKV8sPJ+KVKIcKo22nKwG+9zKVTNXBCM0WBkJqIOj9Tt0HhxveGRgA2iIwOMdtrMb2gEfF3xqCKqR8HpVzG5UhvanuOpjfJR2jSKYVoSnyNnJCBcdKeRAxNtGwkxPqkoCuTNHSNmShRLCj/2oZEpQGewJfk+qyGC2+BlNag0EEafU3azdaoVH3tmGQCLKg51+speEzB/ZWuH7wisQREVbCOVNRt/ArSlN7mbWg8WftkKc91jdsdGh1P+Gn0eT5gffBs8bkFwCRTQT6fTBITkKXCPiUVbNL9cFoGflpjXAAAIABJREFUdZWN+tTo65qa4WIKsYEAiiWKW8U/isbulBGtQQwfUyoE0yiaGppqCiOe0Vvo/lkWxydnAqAwzPOAzdfIZoB4FrhxcUxhRc0lBSA/o8I6MVHECFEM2zZ5nSAHStGL5SRRzt570WZV3PX6AgzmuRtRmhoeMUV6apHZZI/vraJdPh+sC541puL2lJBeWOAAjB1LT1b5zB4RuoZmw7COS/BQkaRa8zaaFG07Uda5foADsK+0f8DWWi31jDBBPjo6lo5VIAcgFb8jeULU6o42pAGi6bTZHppw5EV73TscIZiujTdIt0iEcJoAkCR3jSKe/YKJHGCe/DxUhDuDnEK3lG2xd1mjvxeATEPAkLwOnyCBXfgekGSgKV+1iDVxtIB/yMC2OwE/eArAkkBywP5qNgwO6o5vXeyKaPVGatYpnDGf264WNjTE9LJSjwZO6DRkAknd0AisYu0AVCSpgabr7Y6eFT77ycmZCnIaBxuhGcDhmcUsj1QC7r1ZXkUsARGhf1PgCyDI9IxsMS5juljsBaZkSi4J6d+R57W6WewqnozTHLTYw1k3u30MaN4Xs6jsD2r+SVjAsJNp95Jzs9OOWb0atawVg2Zb8X5t9jgZWSLyoL/xZ9NUdLuNo2Yr2pVKzCeYfubR7na0xvApkL8PGmkmlkwpU9rIaj4XQ44EBaQ6ir0sIpabrdgOrIkW8ivFTMJa2GsSq+QZAMjEQmH/4qwVoMRnwBiR54Q1xp7YrMYBlgf7Jc/9ZhfdakOxkFyjVq+j5IY9Z8ruEN1aPW5vx6KK86z2B73Il7M4mt9GvzeMyZr1m+Q5fH5sUDmD2ftYfwwxar6H8My4X3gocabDHET+AgWcGgJQVOtbXhINpXmwhwukY/1DHdeeav8LecnIsQ7AhOEF7DXifD2RJ/0pzwHZ6jqv9cwTnQfISKQgYAPsP0APpTnBwgkBTPIzwTMGw0MAwqaN98RK23lPhXWn/Zc9iuQHyaXWcXo0SnHJGC0vxRrgc3/06HG8eflSAKDIcZwjGrgAduKZUhN7gtccnxwr4tmxrvblAIjeVWAH+nkQk0nAh9k6nFOSpyWfncN6FyuAsGYrDoo7JYXoEPfO7imaGiD88cdP1dQjDcM/hzOtwOWk1orr6VST+Wa7qXO31x1G8Pv3awEE7aalR8PBUUxmU6WMfPqzn0S339MenC8W8dHDh7pvJOYADAHysa4594FORezh2pOYUfFABgkS93gwQhoxj7eXb8VEgKXAHtRt9wQiy6tBkhBAXZJ3vGczJOONJCnBLDLDnNsVo85lYAH2zD2Nv2NB2WdJ0GBfQhKrhKxuz95cySdDg419xHSxin/+L39y1+fdtWwfdAXuFs4HXba7F71/BX7/7/3nxWq3FYoLcnl+eh6vnj2Lyc2tCnYQ3c6gL/0mBferV688DUcjKZM85+jKMEeHNVOshqhqN7dojPN08Bh5tRuuo6po9kS3hlKWIsk0HU+UcCZ1GOOg35qvZvH1r30iFsMvPv25inExEaR5t96fqWtGZjjO3PlahSl0s6PhSG75X3755Tv6HWgxdC6KWE3IEs20dHMXUv2e+eE7HXLS39M0sfkryhHjqD462cU7I0blsCt/nRQATwh73Z6cbTlYKJI1TU2xaLx/KS+woSHFv7KWkikSxQGNomlporZzcFPAYYBHsQ31nin/dicUXGaSTNc06WcKMFEzhkEQNFWKTKbxQq4TWEJBpUKE9AMK44JpEA7UaLoxG9pGJ+t6+r+FRreNoopJFM1c6F6oWMcPoFYT00P0XY9zNaFtyAzcxZGcxROTguulmMcUkbnQ1IdYRSbflr3IV2LpqSEu7EqgSEWZpkF4TCzmYhCUxpmKnlQMHawFptmmhpdmdQYmmO6khlM7q12g6UoBsaTDV8ICTJKavTMUMWe/DBgEul+apiZZSXL9p0DjZ0kxYN3SQMsINP1hMqjcZj0buL9z/cwmwTBK4A8NngwQoSs2HaNEwZkmYmVRAkBgsMN/bJqorj9N901/F2sgAV2ivCapjlp4RWcmDxE+N0yEBE4JcEhGfhSzTObo5imiS1qvzPbqNP5mFDnu9KAJnJIY5HhelZ8Jn4XX4WNBwXrYrdXwCUBQUYy8Jvl0pGZJDSxFZppuct0ArZgac61fPH8W9+/djxmRaBTDtEuAGPwSYVoYYjUTwGm9r0GK5LHwjiWEZwUeJu30XPs5kqQjyD5PDCpNIA0gUURqT2HyleF9AIPEIRqAHVwbebcA4DUMwvDPih/drKM/6MfZ+Xm8fv1K76NIPpgkMvBEowpIRYNhQEVJCDw3ibnCswO9dr0/xNXSGeA0Imo0MErD7DEZrMEqoYlgzfHfvZ55hs3eMiiCPMgRazCympV6VPY7xd2pOW/UI+sOYrHeCOzstOpKFWFSh+ZeGlvc1EmZSLGZTNgAhnD4t4v6SrT1qJNdb+ZLxtS8br8Fnqs1+/2e+EQ8HWy4Jg0yzX3y0+DZZh1qzSithP0DkK0TT7/2tfjZz36m36smAZkQewiGZNVqamRy/T4YDTXMNmEq4adCkw2AN76WvIK1oj0yADw7AgiWTOV7WaxjFxM8CmAAAKDgdxCVGDLV3e9jMZ4oMg2vhC0mh2jYaVyHvVi1s2j1unHc6ceePQego1qL6WRq0JazkudQ3jqr6OO/gRRhMfO+AehKcgapJjQiPcIFbTAKK4P3wgmSddY5PtGzSYMt4F5O8ZY24NuCtawa8AJvBZ6/ZFiJ0SXPJc80/hjEkDbqMV/xWRsyN9y26rHhxc1a9LN21HCBv51GttlHk7WaNWLfzeKW2OFOV3VHBYNCzgdMK3fbePz4YWxXs6i8/DI66LYrjWj3hpJB8i1p+IjSZFLMd6WGoUYpY/14zjC/49+HXfaZnZhx1APdxNxhrwBd40xmv6OxpMFm+KCEElmEVFXbtGB3NKrRa7fi+Kgvicab18/ExMIriUe+Vm/FIqfpW4uJ2W93pe/nXAQQQey4XCPrMjhJNCTPHyw11T2kC3S6Bqj55Xszrqw+NDOO77NZIzvp2XBxOYvekGjfXNNumH/3z87j2ZdfiJWhuixFa2ZtmItrmV1Kalarxf0H99Uof/nlF3pOmKbDACDqeLvJtWdj9scRIoafJzkCiGEiIPNE5sKa3ALU6Pxuap8fDY8c44pEh8QV2D8kI9RrkbX7sd4imWnE7WQW8/XSUsUmSShdmZgeditdZ0Cck5PzuP/gSVxcXccn3/xG/Nm/+fNoKvklJHd5/OBRTG6u483r13r+2S9gffUGQ33O2eRS14aYR7M1DzIsvL65jicffxz5Jo8XL18oWpYziLoIucDt9Y0YanVFQHsv4lnjzHYqVAIoBZazz1JL+hkRICwfiZoMMiVz47GQ50dV3hU6uzpde0uAB+ZzAQ78PtJ3/uf//Q4guOvYPuwK3AEEH3bd7l713hX4h3/4e8XFzY2ogBxKjx89jpe//Eq6dIxrQDUfPfkoLoiWmc7kSeCiviHtPWY+ak7IuFWTuYvzBw/UvMIcYJMkCcEI+F5INpMcCiMOOBpSCmQ5wm9gJuSarlFoc3BfXFypKMbNWoeaxOJ4G3VcAILcMvmnWKA5ouhOMUzS28/mcXJ8rIaSKYdoXtDQFnNPXIgoVEPgzd5NanJ1h1JNM6MJcOle78KYRh1QAp0+n1leDehfZSxmQ0NToWkIPZGDRXA0GsVkOk2yAscBKl6NKYOaT7METONGO8xUxtNdTTiTuaDYzclnoNTtO2KLSSY+EilqTTRROzZDm8M8kSmUHJ7TZzNC7t/LNIEvy/fQ5KEBcZ6pC8Z/Vck0cCW2GzJ50kTVbWXIhR7ZE1kinDDusZ6Q3+1pBAczmmrqhbonMzRPamANFgguSJ9liXQF5gnNd6K1Y2YJQEAhKTkHzv6a+NKIMAW16z2fQ+ACbuhME1e5ohsFXkAVpkkWS8NAjKY0xgXUSJYTWkAbQAg+r1K3ZUhodocavgrFnJ3A7VPB3zR9l3beGnmaWeLnKFSdx25wSGttf1DsoAEpx7f5WaJItVuzopCSNpaJA9paxTUVjkSkiCxjPwXESeng2Ev/tbmgpq80Y7CCaARlJOqJdMmYF7U/rQ2bGDrOrzQ3LK8d4FBpTEmRJsM4Gmom9amYwo+Axh/DJppQCk7kBZpga2oCyGYJDc30ZjVLgJjcuxxLqdQJ+0ewDrR3YNBFQSUDzJbp7aloM4jD5K/uIq1VjQ1gE01mpR7tJmwTy1C4JoBeLESo0ZJGqZHFb8JgpqmlBiPVwjB1ZWKZkg24PvcfPIrxza1+H0U9175er8TuYCM9Jq6ACNxT/sisEJ8IjE1lAJmSEup1gaBXV5fe62jwRLttCiQT1V8RphWBhNxo4h/lZyG6P5If5Mu1mGNSyXVOe6bMBCsVAQR65jBsTKaoACG6JymuThNjSSL4sYNBMNbgbBkHTPhSpCqfpNntqdAHhAOaAmrb5UzefD17g76aVwAGmlaBDeut9l+mdTIHRWK2Peg7MNnnc3Bf2DOhTPOz0MppdCn4ST8BQEGrLV06n10eJW7wuQ7cB0BV5F7sz89fvYqvffy1ePP2bRBNq1QL2BB61hzjaXbIWqwFYje5ZqQbKAJvORO7hUKexjSqjWi0B5rWT9n32y2bLnJ92C/Y09cb/XOLRrNaizbvv1hKAsYa5Hvm7OlMg7vtaOCszgSW6MHVKgbNTE0YjTGeFrAHADTwWxkSt6v4NXuZbPak6JAgUo8F00jOagBkgJOiiB5MOaW4bGLFmgb8SOcha9pRgbvY4Sckw7tC3x3JBGAYnwMwiol/gY693Qr2aK4h/26pCWNbOd9GZziINufUYhnrm3F0dkV0qtWYHrYxa7JKImrtjlgWHYHA6Pvrsdjv4luffBzjyXXc/PJT+4LUm3F2ei8mAM4iNuJuv9IzTRJBaQYsMJP0EcCOlDagPZjrvl7rNbAuYBGIwYHXB7IsWFsAlPJd8FlfabRig/SC+xT4TVTlkQKrrtsjErIWvV5He9fN5Y3WBPsyE3jWYquOaSZArxkEsCn2B7wu+A2cy56jC7Rm/8YLQmyiXNKyRhUzT/vECMyGPbNdx9OPHklWcHt9IVNQ9nom8JwbuPwjo0vhRxrCsGfyrMBOQnLAFJ/ngv386OQkHj/5KF6+fBX3HtyPly+fxc3NdXSzWuSLSXTaw9gfqjGfrzTZl/wMYJLkkYYZTrBDROlnDaTzn1oIwJbnl9hgAARl7WBUzLNWqcfx2cNY5bt4c3nl+D9kpOqTAZ4xHkTm5MFSo57Ff/TXfie+fP4yGu0sfvTjHwWnzFG/p1qUM2F2O5acU8a+GLVmnTg6OQuAkdevfymm5HAwin4fY+lrXWP2Ihp0YogZBBCZ2aqbEToFzFNEtRl8jlsk+tJssFJe50hJgA3qPRgDro/4y8AGppgyhtJ5TF1NbTSeTATOaf/BqJszstjGYcvgxylV//Sff3bX5911bB90Be4WzgddtrsXvX8F/v7v/a3iZjbXdEdxXNtdXF9ciqqFfn61XsUPfus/iJ9/8ZkaJfSxHDYsvjIbXZF3FQqxgZBVaNFsxqD12kTZ4JmUIAEQel9oM+aAta6eiabj8Njc1RS2WtqkQbOns8k7Xa+Lcl5nkzgOZzveYi64USHJ5JxpshumXGgwdRXNI9Mn3gPd7dn9e/H61SvrEGmaynSASqGGjKaOn4UGX+p91bSrUa+r8XHzbxAAcx9dw+RPoAz5A6bTdriX5EKxPLN4/PixmvG/+OEPBXBwbaEDazqpqDnPgEHbzVsz8b6UGphabKmCzNkoYAUoYLRkCmGZDGBDIszbrPnGSJK/FF5MUqGhYkrFfTo/O5NJJJ/xeDSMHcVEBRCGJp1pPs7WNNg+/AQQFBzmfEcOQSiGpmtCF6QxoiniOtKoM/RtNY3804CxhjQZpXlJRoXKk641pJdmDXJvYAvQjJJ1TPG1ZsKmWD2usdcMjRXF4MsXzwVE8d3QUHLPKSj3W2K8WrqUpTTGunBfXeiIomjjW4AUBaSfaykDIej/zXdgliZA9YaKchyx+Qxu5Ms4SEcVKtqTApV1nyQzXkP2UDCI4mZZUUlMLWtuitU0amDjxlKRiKJlN6S9pvh3JCXRaDYkVISZxLFgQDAjfgU+iS6u4tgUa9atXOu1bpBNYMQGtdQAgSLOKHSztood/pQUe6ZeZDxjFiWgRUkGprwDQLAWuP+Yf3JNmIwDAPHv/eGRGlq+J0AS95Bm+d6DB/HLzz+1sR2NrjwkTK2Vdwd54YB2PJ8J0LFbNYClpzLcK5pHZEPy/OAZaQIQQHdXoGRUDxUBaPxRRjySE6b4xDsKjPM1ASyUDwt+IIk7anmFAURTkKFZN7VWMN6CHcLPwhLq9Nqxyhdx//6DxC4iCcTglFlC3HckUpYqaHLebsfZvXtxc33tpBjdM0cuyqiQqDianWTqOhwONVVTQ8yeiMSLBg7QQffezVK+dNMBDMBSBdDFYLK6ZxBswz8ac/YbAAf5MBAFi6HryUlM5pim4YmwizURfJn9Ezr9YdxMF5KgcR/xTKhwHdd4DODrANsG2UNE1u3KtRzjvfFs5uvfpHn2vgYVe0nDS6MoqZMNLGkATo6GUVeyzo3OCaalfqY3WocU4JwtnE2KfIQOTWQfAHW/F1/75Ovxl3/141gucXRvRq/f1x7FZ1Pah/ZTs124DpwP0lYXNo5EFtA8UPRvglWCNKHS6CiSDfkDEaqr/VoNQnu7j269ofNB0bICV8yAQtLFVJn4NEzfWK84+cegFxsYQQDP+ALMF9HE46aIOBkdxXINaAElO4HZaszWUYVKDUhKw0fUJ0D7Gn+OvXT8+PdgIsgkn5F4QbLCYR/jajU6AzTdjq5lDdCo8tnYWzEZJF5YgBL7ukyAbMCIMSwGjjvuK03RJteEOEi2kDaM75TFo+PT2JGkMZ1GAVCH7h0wfTSIaieLOeupVo8neFQAdGHKuFjE+elx3JAu0W3HvU4znr94rnPx7WQiRhWAIPcJDwQBxPt9/Ponn4hq/vkXXwhsUGQcrMCagVWAYvYhnssGg4pmS40baxrQQDIq9j6Bao7nPeArJH+FXN42ffwJAIfwOhLoarkC5+Ko19bv6vT7ah553/ViGaPBUD4s1cweDtUaZy3GqxtF+so0cYfZbkVeGcgV2KcBMjlT2aN5L8cF21CXppwp97Df1XR6tlw4mSgZ5fHf+X7cT8soamITCNxX4pQlUwwL2B+/+e1va9/h/Pi//9W/FNsnq+8ia0TMZqsY9M+i2zuK8WQultB0dhvrbR79oSOKq/ua4hHXSMOiErfXV7onxyTYVCNmy3GMTk7iZraOXm8QN5NJPHj8NHqDEzEPX7x8HePpLe4MelY3yAa3mzg5Gep+HA2PFVd5cvogLq9vxFAlhaBZOUQ/JQNQaD158lT7LAMY5LJs93yuLX47jUO8efs6+gN8tI6VokCU9Zdf/VIUf2Q3XBsAAiKeM0BkTEuRJ0oCWxMIwjqcE8vJ79WQbKahjw2D2d+R+FmWaEaB92C8BWSWLIkhPlWbWCi6dB99rh3yTryZKni3jCVtYIDyv/2LL+76vLuW7YOuwN3C+aDLdvei96/Af/l7f7t4/vp1rNnocabH6Gm5VlGDsQyIOHFInPuwAkrNMwyD0j2cRocJIxR6F5kNIbQ0fziuHx8dK36Jw4VDrGQhyF4Px9f0vm6cmNzZGM0NggtkTQz1GZMJEcZLsA/qtZiKEmcUFpoaulWaXorrMmJR7wNtvE3MzE7O3Y+fPo0Xz56pWWXqwPejGWAey0RLGes0d6rQy0msTclkXpYmDRSW8hdQuoHj4ErQg39Ww/tePBxNiWQUURhFbvmzQuGjSQRMKI3ONHlPg2l+3mwHa7ZtZuh4ORW5ynov1HBzQEHFhh1QxgjyNTFDkilZin2TA70iKNdqlngNn4XiWRpumZTtI6NawAU5Qto8Di9ojdUa3gnQzA+KlgOssRa6rkKH5hKqHlIDKJzo56sBwIQnulkLOEnLgwAjq6ytZhhpC9pmUYaJZmo2Il8uxCqh0IaeS/Fh3TyGRkX0B0OBVBggSQKRGlzu+/nZaSzmEzE1eb0mG0zFiUzT7bW0gYl+2VTxeTTpT800Bb8ohWkCJVaB4i9TykKaetpEUtZFanIoEmi8eB8KcgAhGkrWqSLa9o7aowmWfATNdVr79ihw/CV/KT5p9ACUBJY1aKZNynd2+1rPpUzVtB6cXS7ZQ2LClM2QTQXtbVFjQk1TiaN8yqgXVV5r0UwEXi/dqYyxaFopZGkwq3pGAKL4Xf5TjVy0c3+3Ul5Ek87+QEylgJCtPUxozimcuEflteO1NPk8C0zOKHSVZQ4bAJ4uTQrfSXR7ABYMuEgrQbaUQDPua02OAH6GD3gvUGj/CiAAbKHQ188kBo+fbYCkcnpnBkEJDnANS/lD6R/BeuH7sO89evRRPHryIH784x8K7Gm3bZonN335bHjvK9cSU3LHpNoMFraW1qI+K14h0G63MZlZJkTjybMPhVYZ5VxrWCI0R8hRKG4BUvhKShLhHjdir/hLe3soMlEGkFWnXwBaIMPR/TDjBxkIpoCsWZqrKntdsZf5GOtFv++AT42d+mmgChms7fQa3ld6agCx3S6OT8/sno88SkaINK/K63S05XIlHXMt68QhDM7xnqSTAEqsck95oaQzgcdrhOeYBkgJEzBuFMMH3RwgzT4ExyenBgFrNWnduU9ioCWvCO+3Bn8kN8JEdLuLhfbFLI4G/ahsc0/ft2tN1Ze7iNHRadQbUPS3sVgvUdhHZ7uPTg0H/bUkVxxorEvYO3wWmjMmnZKNQEVm/+l0omCa2GzEeDILRB4jZGCbnfYOGi8ZrpEgwX7CfWCf2e1iNpkKOBgcH+n3zG4m+jnWmIxh1TjWo4bUpFKNRZ7Hlmakhbbb1qHaIwBWMMVkL2dvw3yP3R/wF3kO4EC1rr9rABWaWxkQ1SMAXrUpFBErT/wf9Qcxu7kJriwxnpLtVSvRgnXH2mf9IGPDnZ69d7ONTb5S6sm+FvHo4YO4evNWpoYYNn756rWTY2ROXNeAAWZEANrgl8I+WglJ4wAL8KTgXqIbLw0EAZmD6S8T+5QCxP1R2oGYZTuxzAC/D4CHSHzYednX+O80/8hGkreIwNsVnhk0+lsBeMiZhp1eHA+droPUkkjerVyAua4+t/nenGfs5dwnGHikVDCc4DPTmPKccl/EBOCea8JOA4qBH+uKGFJqFe/zgAPsZaN+n81LezTvIWBfzIKqpJesfQYax8fH8dv/8V+LV69eyqeB/88+3G3T2OZxdvIwikozvvj8q2hlXbEbAKPxHdrs1gLf2w2e841APd4Tn4uT4QjBf3S7MEavY3h8FHmVif5pvL28jDZshD3n2V6DpFw+MbU45udmNM6YcZp92Gp1FaHYaGSSBFCnrberaMISq1Ti6ccfG2Dc72Mymep6IjFYr0ljOta6m81vZB5IpPdgONLvhEEHEAtQ4iGXvR0ACaqVemxz+0aR7IWfhwDv5NWBjwCBFNwX9kiGP5zn1J+Ankoh4l6gp1RpYd8i+Q8pknei/YC9EXmhhm5irFJfJJZqpRb/5H/90V2fd9eyfdAVuFs4H3TZ7l70/hX4w9//u8Vf/Pgvoz86UlF4dXEVw05X/gLn985jPB1bb8Wki8I2NcMUcxSwNH2g3BS4okPj7NwytZ/GguLq0aOH8YvPPnsX/UZhCUhA04eWmmaUP0wyOBBoCti82eg9wfR0nsObCaamiwcDDZhBcWjw+zVF5cBUakFHkxCK6zL/WWZioOnSVe7jydOPpVemVShjHVUu1ZkmhqZCOM7Ob21GU6YYeLrpApOfv3/vXlxeXWkirNzilHwgsCFpx+VsTMY9hwhGSFmma+efsdaXz0azQhHkZAfHzGG6+P9nEJgSSpSUCvU0UTUlHfM/Zx+XZny6wEn7zHWyMWRFxYyao5TJrizlZOLE9WUqiCFTOyPOEno+7slt3Qca5qJCPF075hOyp6HCLuVsjgGW3HgP+2i3u9HvDWKz3sZ8Poluz1n1pvhDgbTu2Hr1minm0rE7u5kDE/8AqLvIVShy0UdS+DJB4oB31BsF+4mm/TRpfC8mrVD3hn3rcZluyIVaZoZ70y5ZDzQ1DqVWnQv/lWJe0gEVyFBac+mlaYS5tjL4S6aOvB/TbYoXG955Cq4CnAYeqn5qnqEisr4BMGTSyLoW0OCChEg/eXxoco4QluafuCe+t0GX+Yx0DswX3bzrXtJwa9IP/dweAO/ML2WeZHo831Nxbtxzmkp9T6b4GHwC3cCgwTzLiRnl1NzTbE9qNcWjqaChwE9EEozkEi89TtVGUUTBQbEUmmNHfxpD9MKsb4lQ5PAOMLdXEcses95Amza4IjkH8qFqopxCWRVwYmBA359rI+M6M1n4jpauyMEh2RV4+rrfmkpe/oVlos9nOs7/54AQCCMavveOUrLBP8N2Yq3aG6KIxWL1znQU5stg1JVGWJ8x6VdsYujpo1MRUqMCo4cGg8modNkGXWXGeSjimEIXGqzYLAZAKS5h5dBUogEfz+aJot+UYzzPOTnoNAm4e+ua0JQMh5pgLyZTZb+jbccwi8m7JpHSwDZjPJ1qysZlRJ7FmprD5kJCIPZRPaUAwFywXIepKOwbrjtsLl2f7VbNNuao/eFIzQ8yE5pYiuhaweerK6ZsNl/GxXwRlVY3Gu2egyD2m2jXcPjHo8CU+YLGmWYxgXL2jvEUFY+LXD4ZeMCYNcKei7cD0WTPX7y0ERtguEClRjIOtQFiehdRiclDh1nUabeiRjO434q+3x2OYr2rqGninjLxq1R2ahYjX8ew19P35N4A9uh5BNjksxeFtOrsP0ylZzDg2p1oJLldjWcS2n3WEnMAYICGZ8XzGHv18//0AAAgAElEQVQBBxnPNjIJTNSWKzEI8AriOcinCzWRnoazx9ckN+CZgjkG4D/DJyIxWTL01cnoE3M2mmhkXTQ3MAh2nA/IpDBBrdSDnTdgIa1XdNJROT6KYrkQ9V5B7rTUuRlHcXEZ0e36v0lPtossJQwl0xqdBQhC+uxPihWuaJp6//79uL6aRIWzYbWI2XQSvW5fBpJ4RGhggR/BYRdTko5aTZk1Arq0E7VeBo+w00B8YFlgJEjML2d+A5aEaf3jyfhdlJ3McNmP+f51PDxIuCDe76DPB+0ccFDnrgxKI7qNIvINOnr7t8xvb2MDw6pej+HRSIlJpNgA5rWblkciQQAw7fXtrQB7gtfXxTRwKgfsOXuQ4J+D9wiAIXIxe5CQouD4YLPyxHaq8FxU9VmZ8CPLo5HHpBkp2GI+1T7DXgmT5vFHj/2MrvN49vwrGfQdHffEDjw+PotDUY83b4ikrcb1zY3A+9Pzs+gP+zG9HSt6dL1dR5sBEXIUDKjbnSg4izA3XS91P6v9E0sNK9UYTxaRb2AxAJAsFafYyurx4PxeTG9uNNHnyW3yXLS6MRycyNeKOuDt6xexXEx1j6hD2Lvmi6meYXl/dHp6dvX8NZoaViEh4OdgaZDswnlPjcCZCwuuZJGRnIH/gsx0BaQ6/pIzl89OLCiME74lQJQinBP4zj3j3GwrxrUEa2zKm28tyzXzdS+jR0vMkBZYtgvAgFFjb9Dz2XAo4h/98b++6/PuWrYPugJ3C+eDLtvdi96/An/0B79X/PLlcxWYixW6cw7prSlqNGaddlxd04Bn2oyVz73dii2AOzkTCzY6Ci0VoJIAWPtLAyjUlrxnTZZN5YVedXp6LFdnoedwwTBvSZNG/l1TdQzSNqay0/jYgdiJAzQDFLbStLGxwjhg8tFJcYPQTdEP03CmTZjPiAkPB/vbm+u4//BhXLx+HU1o7zL/ydVAMYEiEgwDLox7oAranp7+ITUZyZm+jKkRXTV9BwpPT5F/xSYQ9Vq+BI2krbbmXsUl5l8y58lMHdfUlCYRJgOHPweWp6D2IJClnKePTXsN6HfKWdzu5qWvAM0wh5icvqWvt+mhDiDFsxlgsL7bpnZlIyS2xX4bq+Usup2WYo6YZmTNjrWRBY3cMqo49OJeD4WZiSH/LRgkoYklbhAqZUONPQd5t0uuu6d5prbSxLnBU956cvaHcsq6wySICbLMe9CBQg1NjtQ0lCoUmiRdAL7Yv0JzFlHALUfgdUwRr68uNemBHgh4YrTejA++k9poLpQXQpqo2p8AkECGdmJyWCIBeMC9Un+ZptRk15vVYHMveUQAhqQmn8KdZ4aGSikP8jXA/Gil2LRq1Q76MqDkN9Osa9rMRKlQZCPpDZpCJ1aJ8r+h7StmyUkgnoKnZjpMhxf7RYwCP0Mq5mmolUJQi2oDMAMDR69zeVIRXSoWBRnr9i+A8trF7VuABEWUURWmPm7M8UcgKpH9ACq55TZMbmEZMcHpdHr6zBSDkoqIFeOJy2ZrgEA0fOlX/T7wOTDMpPAGCKL5YY+xoWdNUx5exw3iurPGWxXYKkzduM48f/ybKf48dwB17sO5n+V1S9ILCkDeLyVClNIAfUf5XDiOUZpRTaUNkrBPtjKAD5oI3rOi6ZMBDAMjkgzVMXdsxGGz0bNGY06TwM8CHGlyRRQsWnR+rtjHYjnza6AJY8BWFDGXSV0r1tu9iliZAkYhAAD5h7TuiYp+fHqu+0gTI4ZCsxkbAE/lfONlUKiB59mEnXV8dCKAQIBTZS93eZomnq89Rmr1VjRabRXNopvTmNZhJWy0j7MW50sALSaelvj0BoPkdr5WZGL1sIkelGekWLtDTLehWDvuT6yX0ajsowngoE1qLxM9YgLLqTPXtPT1MJBGUoK9QZT7zn0ldlfmubd6Fin0OYv4TOyxZhJZZmBwzckr3FMaO3TngBpz6NqDIzEHVqtN7Db76DQbcTykCbuNCdKCLBMjS/ItzgYl0/iZYo8VjVzP7DZma86lvkA3pt7Q7cWW6bTjZjGPDZ8LAEnpBIc4ypxeUGUSTjwqrAtAt3amPQrwp0/zwv6ELwXMI8Bmnu9WJkPFarWIGeca03JMDUnxYR0g0UhsDB4p4vlIGqg2sthnWawAt3guT8+1pxXTqX1X0Ft3M4HA2vjYF7J29DudyKFdEzG4XMR+Nouje+eO0IStwXkI+2IyjQGnABr5/caJBEzvs1EMAA9pAAEGK9W4JsUI1oYkFusY4PXB9Fcxm5voyDcIsCbXNeWa8FzL3HGzjh5TXbFq5Mz6Dujn3OXfqYF0TvIZYG1szaik6UbDz1bHns9fm8oiH2G9Ox2ISGW+U73Ye00fdnE7GUdn2I96rRKT2+s4O7kfywW0dhp9zq6l9ix8JpCsIVVp4BnDvWBvBojgLEmDCi45SQ/b/UYO/CQ9GWgxoytTlKiBRBpWJfso5cWMNQGRGBIjCYVtCUstAc3y3GkDwjDgge3WiZvxNK6vxwIzkHnAKnr46CNdk+tXX6hWlJSjyXseYr/eiDk6nY7j+OxUTLub+UxnD2D0dL6MZqsn5hpJS0QB9ntZPLp/T54PL9+8Fs9wsd7FydkjAc5PHjyKx/fP4vbiZVxfPJfXBp/r6Pg4jk+P4+3FWw10GACRXnV+775kTl98+aXWL3XP2dl9PSuWLgEMbJUwwnMIAMPnkOeVwG3Xq5xbAAus4zX+TiRs8TwTHQvAz3AA5iUs1z1pBpkYkq1GTSaRYh6wzzI8Up2xcxKPDLLtHcT7kVykBK6M2s9g+T/5Z3cMgruO7cOuwB1A8GHX7e5V712Bv/Wf/W5B3ND1dBLL5TrOz85jen2jBoCClWnT7fhGrviYK9G43N7cxnA0VOEENY+CjOZWtO0i4vj4RDp2NaLpMIL6TVEEOk3rxebMZE9mdppmV0V11/Q4GXZRsbHh2mTIjv6a4NF4KZvb00Nps0V728eDxw/j8vLSbswg7sRYVauaPF/eXMc3vvUt0eh/+tnP4/7DR3F98TaaFBAUhmQ4YwxHM8RhTONMA03rJzd1Nw0lNdp+ADUh/+VEWVr6NHmlKeb7UFw/fPRICDEotpt0N2El3bs0rpPrPE2VppXqszxN+HcAAukfU5Y6lGsBFGISuKHSdIX30O+hlrP23F4KKTJJhY4bFvW2aYqka66MYQZCABhMlKoyRKpFLTYrm9Yh8aBFBSSgoOW+UIjRsKjRwJxJioyqQCBori0KmerWkVNMpGXObM8JDlriLWmLofIWq1zGP4MuUwZihzIxB3rdjvR9opSTlKDvDjXTEUtMDvDKGN/eyMdiOZ/qmlDQMkmZjm/kx9BWwQQ7xhNi0dZTI/jOOBF2gyaHLqreRQImJ+iiavq8Uha4T0nHyneRnwYlG79bKRlml5BgIcM53X97DEg/v4KdwIQ55bJrQmQ3/1KGw7UCQJAxoujk9gmgCQJsgLqKPEbggtgLZjBQdDeY7iV39zJtAW0lbTfsDclgGkTauTmVaRjrIAFjNrvyf4NN1GtknqoRYQjlVUmEsBOcYoCJGxGBfFe5UsNcQDaArjfFRnLtmFypedIa0iLS1Fpsg6S/5fEXg2WP1IC1zNrmeTRAoPwvxfG5YZfBHpRzzLIouqQxNlAlaCwxi2iOKfIxewTcErVX98DPOyBO+eyXa4NvqV7C9uK6fqx1Z1gTCca9xyWbpjAkr2HyCT3XrBLvIzx0XF/YF1CjKUAbrUz3iDXNZ2A/oWHhlwEmoH3ls3KdADx5nxkAGM1ob6ip24zJsn26NIWi8XNfbTM7pATdTk9AMM0lwKI9aPAiIJEEmj77MQ0weupCDC307LVWLaowbjRFc2RbDS2+jD2RF2zFKinqRNDhkVLVvmOTWp5NF+owH0QXh2pdMCVlSrxU5GKtM4hlNGJfa8pIMnZMypfR6vdEay+YxvG8IaVKUYr22C9lMKHmnz/sb4q8TcAYyQn4q7Du8FrwWuWZ2cl7Q/eFqFgBtm35whCrO2UPyRw5B0DA+dBt9+N2PItis492rRqjLn40eeTtLFZEFnLutDI/qxC4AEDF3tnr+ZHOPfYxWSyi1+m7mVjmip7sY+A4GsbFbBI5UbJ4GehMwMG/iBbXdpVHFwYI0kBMHjlrkH40a0GLUuSm3eebvSQBG4AQzvH9Po6qaOt99ipJhnMUvwU1KwYR5XYPdZvzhJhV2FIsKtYH94VseSj3rKd2J443eby+BIDlBD1EnJ9F5/RU+9p+OosWRsKzqfbzpTxSMJ+rxxI/CryCDocYQes/sJdUJLl41YB9sI+4vohWLTSY2Nebuv4t1tZuHa0DLCYYOEVUaL74rivkHgb0eQgBcnk28vUqWnw20peS5EKMKj6zePoJVEkpPFxLAAL2OKQuNN00lbDWOH/ZM6Cxj8cznREYncKigW3y0fk9NYnIptY0nlkrvvnNT3T+LOd5zKdMkTvS9kv+wzWvYujHw3uIHkAwIA57PvcGJgiAh8wOYZJ5LxCYwDnOAEVnkIGOrFlX3YP3jvwIBHxvxZoDIKQ2E3CgPXAlCV+329eWVs86Aofk71RD2rOWrv/ho4/j6Pg0fvLTT8US/A9/8IN4+Yt/G8vVXOk3AJREEtbCUdUYhj79xjfEVnn23EACB8VikUevN4r1eqdkA65Tr9uM40FPpp6v317EodWOTTTi/qOP4+riJu6fnMSj01FUN/O4xHRwzb7VjOlsrFuHjOFrX/96XFxdiMEKo4AEkOlsGbdLgMBMPgVv3rzV2mb4sJxN49GD+1rTDKyoZwB5OON4prje1FKA8jA1YAEyNGI4wBpDtsMxwPlJfUdELbUMjMp2y2AR6wI/JWoveSql2hTWJqAN5wD/H4kZpsec3QJtttv4R3/y53d93l3H9kFX4G7hfNBlu3vR+1fgd/+T7xfoVfdpAoe2D+oVBwaNPkgrBwaatovLC21kzmBvWFMOpa5S9eYmvbKLOgwJQVQ1Ka3VRO2kWKF5h1JFAcxcFlCBw1HUfulkafx20rcrZo4peXKbTzNaHUDOm7fmkUaVKQ2H8/d/8IP4/PPPIpeRkI29aOrQdUPj++a3viP94o/+8i/je9/7Xvz4x3+pQ9XnqmUD7mkbpvvRhK3m3tRlwme0VxRD6RuZ9uU2pCOyjGKzNPmiIca8cLnUtWT67Jgdu+EaHHCzUBozYqJ1fn4mEEb68WRHXDb29mlwc2EHfl5rMzauXRnB5Rc7eqekWnNfVABD0y1d4ZN+nUKKSSFU2dubm3eU20YLSjbfneKjJod/JoV4AIjBQNwirJI9392OvZ5ZYTqFB0VXxcWhMHVaRfxubpOnNJnlXtLo0RByb0ST3W5iwCSFYixDU87UGj8CGldMDWEeGICiUaIx1oQew7Utxj8jTciXy7ni5CQpKCpxdnoWjWo1Xj3/SmsawEHmTtLypwaDxlxRizYm4v1lUghTABBGDaSLK6Y/ND9qdJJfAvdCbBqAHvTUakCY/ZmtIAZC0sACDHH9RFnfuXkQu0OeFwe9rwoQDJRkgMd18qSappopqXAkmWOC8sjiO8klbGAJu4CfYvrmmL3UPdIelLGM8tRgmoXOODRp43vJoyF9VjkasM5ovChWU2MiloNQO98PxRziAwAbot4UKDMeX79LWeDaisWQkilg+Oh38Cwp1cPgmMAj/T6eT2i+Zinwe8qISieVHXTfadJF4U5sD9aR7g09H3tRrR7trCMQEKmMpmi9bqLA47Ztx342Fz6Dnq3ycyapiFgJin+zDwlae8zEZEKVNPAUl+yfLFr0qfzhZ9kTJZmSyZoBOPm4iBpseRFFP+/FvsvUGhkFrAetOYk4ElWaPZPrIJ+LJO1IoAh8B8Vhsibei1Hldwq822zVmAFQEZdH8Y43gQBEJbDslc0uxhUMKpgHKTVkC0ADCMVUmB2c5qVG5Ko9AKB380wBDsAUMQsE8MGZDDxDFMyCY+s+K4iQOxn1o1Et4ovPfqFrX+/04sA1rcOKsDadYbNMKgFvk5EcBboaHZ43eXzs9T6ACqUUDTfzVrunRhwgg+mnTBgFoGIg6NQV9lNNkWGWZJlARp5P0b9Xq6i0mspMn+frGM9p6u2gXsAcWS2jyXOz3UQMBrFOU9xOA9NBwApEGLBIoH0DkDct7drvYopxYoacqyVglFuM50KrWbORGc8/zJKsYy8TWGWwSrgDOMjjKcAkuNfzvrWcRIHRG6kwUJqRLnR7cTlfCPDh3vY0pYT5gxO900FgmhgkZmLN3oDMzvKC63Uea9gskhBgm4+ZZAOXT8kNGkxWi12sOCvYh0jrIJGh1YwWIOBiKdYDAEQB3Z1rQhwgjdb4VskX3Nt7J8c6TwFSGp1OXMiIcBXVyU30EojPNHqK10qlGp2iEhl7RIMECZnS6O9mtdK6YikoShIQrQFgWVHz7vQAGwBWBLQirwFkVjSKzUELWFeAq36+aLj361z3GZPAVgtZVjWOz87j+cvLWGHIqjQNkNK9ngVkUVJnNKpRa9bi40f342jQjZ/+5Ge0hbHZwuTyOUFdBVjNmQt4Puz3YzGbmwHI/YDWDiNDrEunn1CHSQ6GrJCoQ1JBNkRL72IIK6XulBbWKX5C3E/W4pZUDJhuAs6K6HQHSobi/Aaw5VniDJ6Mr+NodBKNBg0yJxiGu624ePtG+8W3v/nNWEwuJD2SB0uSkBGFzE/z9/j8XODnV89fx2w5i8HRqeRnMHA4k5mUd6jBZIJcxNnpCFFYVOrtqDbacXr+OH7+888FoN2/dxaVwybevHqm94Z5IQZesymG4FNSSt68jrdv33p4BXtms41FvtXzQarB24tLfc8jTCGnk7h3dhxFsdN3lf9IOiuoXZUuxR6Wonn1/Co5BmPmigxxS08Rfg42A/cFsEVgHvssQ6QcGW1VwCiyOwHgMHF7SCaTr8SB1JatgEl5EG028T/+6Q/v+ry7lu2DrsDdwvmgy3b3ovevwN/83d8uprO5aKkclNBPccWV0/6jx4q8oUA8OT6SX4DolstlPHjwwLRTt/ba7OR8jpRAZoQUaykSThR56/poPCg65Ta9zt+Z02nDVO475k4YYDkqjteoUElRS0xPKYI0lUlRcdC7eF+6rnv378eLF8/j9HgU0wkUWpv/MTmkQH78+Kmmf198/sv467/zO/Gv/59/paISyiVTak/rTS+laQUEqMRWk1NpWWtouz0FtCstDZcbHFnB6TPZ4Z6fwyGXRAf5CaQmTGwA/aijBu3a7uIJeh8JBxcXF2ru1jLdcqxT2VDZM9HuxPaFsvyg1CVy/W3yaHM7+TqkKTUNHzE6MjprYKZD889B1oj7Dx6oqOR320cB2QD+ANbNkgwghsc2masp+s0SicV2FUUtYohvARNeTC2hX+q/k1Wdxem9+/qeNxfPVJCWUz0xUtVY4nflWEJqzOZhacNA1s87wMMaPk/t0f4yQXdzTzVI8ULBRYBbv4+B20pTdkdF1WLQG8TRcBjj6ytND9AW834Ue/ySch1Jc44h3s5afUW4YSKZmjFlhqcJr6PquN/ekqGJUnRJv5ji8SgomPbIYVqNvuUSUHJVdjFBwjWfKaM09pgsEleJYZIju/ieivMT2GH9un8l03I+TxoepfWBLlWTOPK30VO6czbdunjPH0EyBP+VBwORjDzHNPotJlb2gEA/zPSYEpOJd+VgwIzfI8YCFH5ug1gONnBkTyFKi4KS5l1pBLiDY7LIN7c4/510h2ZDRm7IJeQXkMADGh/FBdojwAAX19i+CBRwFLAyUqTpoRFJxl0Uy0oLqDVUZNJgQj/mdVD0Wb9o+3F9Z6Jbgjv2bOAemkVhUI/7UdG0Vv4OAAQVg1V2raa/8DSa+0nz7BQTCnjiqxzpSRNeq9qLhD80IvKakBzIBSjghg1FmYKm6b5o/pVoAVQJJHQiAxRZX1tLvri+aoDZIbiO4ApMUeXtYeCABcPvWdPU69anJBuAqrSHa6JMk6TGdheDIeaSjoyDDcJrAAfQc/NMS9ok+bR9LsoseXTlDfTciaWwBQxuD9RQDttZnIwGMeq24/LNS2mQ2fMOlUZUWx2Z5M1X66gfVpHVMDWFOQahjM9mcFn3OklxapVdDOqynIxFvpFhXiPrxkrmjZav4F3Do7Nfw+gimtAyL1gpsFtYA73hyCaNi0XcYMrb7QlgpOG4GntqSUPLGswBImsVsUSq7W7kyCAqRXQbGK2ShmFvDZnrNfAmyKLX7sR0fKuzt9HuRKXZisk6j23yGagSWwiUgv/JoRorwBDFY8I4qSh/nkhCmBQLGldiCwFDX72IyHfS6e+yLKrHRxGdjnxLYp5DVYmFqOywGNgL3IxUYXWhjU+mowKY261oD/pxi7cK9PFWO3YwZfAyyddOLMD4jwn8sK91Gs22/neo8gEYg+xos7NvwWAIDQC0N4b7Is42m3j11ZcC94ttHtVBX2cR+nm8kAb3TuLm6iL2N7dxTMQnEXDVkOmfjpDNIeowB5j08kzwrFEwYECL7I2nqfQiqVV1HsAwkEb/gEa+iFqrEyv2eZkw2gCStV7RlLmFs4rMKpWexDm1XgpkGPRJd8nFeqk0e9pTNVHe8npT/Wn498VWcafsLa3CfhpHp/djvtrG5fUkhqMTJY/QwFcKfJYq73wgqKvM1PMZqTqAhpXYynZHaxYAS/GWgPTIw8LsAZtg2swT74H+cBC386me+91qoT006/SZmSuJA5D11777nVjMxvHFLz+LHVKP3TaG3X6sVoAGpB+ZvUYDfHI8il6nrTOzjIuW2kR1B1I42FCVyDpZTGfTWO6QJkwUU8g1XW338tboNLI4brcjYy+rHaLZxkyahAZ8Mw7x+KNP4tXri3hzcSmDQb4rhor5ahq7zcrPMkw1BhSwBmYMYQrVBoruZH/jOvZ6MTq7p/10Ph7HCBByncegm3FoxWwxNeieABWm/UhlZ1PkcCQ28D7wG/E0QZKKvxH7tz2U2AcGw6H2c/bLcvCj1J3gbC9iiYdQpy8AHcC41bKpIQwqZDGcGYPBUYxvb7Wf/9P/8yd3fd5dy/ZBV+Bu4XzQZbt70ftX4O/87b9REJNF0cQhODo6jtvJRNRuUW1pjBr1RHndq7h3MyGFtpMCUrqATKEo6NNUmyL43QROsVnWF5fZ7hTEbKLo3BQpRrEv7XAlPnryOJ49wzm3GUucv2kCFQeH74CpfbyWiU+lapMyqGGABePxTTy8dy+uLt4kV1+me7gw15RXvtke4vXr1/Gbv/Eb8ZNP/0ou/TQrHNCauCaKM4e89fvWo/EeKkiTXpum37R0dHV2p6b8ByGmSQENhspbxha+a/ApoHFzTwBBqXlliqWpJl4EOGC3+f95irby414acfHP0tCnmykqZYX3rAh8kflhcs2WtpUJtibdgAU2D2IirWkLNEK9Ho3ukZghfBbuM94DmgpTLDaIESPXmebCzYz03ExxKYKLreLA1Lgwm9AkmVxxmp1qZN2ePgOGVWZY20TMkhJTcDlsy5SH2j63SZ1iuAAjPNkqnfI1veN1chcmH910+Wara3OxeksTNyaaMnGEMthoiS496HXjyy8+EwWQYlBaZwZjpDaIipm0yEyzmbQLxHF8JPdZsV+AOo2GmsuSNm7DP/sNqJG1dYVooBThaEAp1kSRVxMpN8Q07XQRKJqq2BJcZ+fP6zmSqZ2TPkR95xoDHpEYkSIBRUNOE2uaLP47jTmNhQkbZg2kEI53a6oEG3ht6QEhTgENKU0yr6TRBlgisi1R75VKwTXm2YWWSxMkCVDV+uJ6I07Pz+PqEtrnTNe5BPYA5uT8nfwOaFaZYGtNCXxJEZYU+EkGo1gxUds3ih4ro+koEgFaBIJIAZpEOWJy4KbdTVT9gyb4ZIWL4t4iTg95Ab/bkXy8P34CAqcSPd7v6v/j/mOCp3UpRg0O4+xllgPJUVvmXBhfpmhS9j6kM0x7tztRTTU3KiopVWMlkEqAK/saa0wyr4P8IQBrluhdYTkwbVXkY006Zf6ZiSKmlwCAAmABGOQRwBqRTsnxdPidtPAF8ZRUoC4RXkm6Ve6pvA4KPNcAHwW+22Q6jtGorwkXHhJKeQEAxBCMayf2hfcKPjf+E2Kv2/fQLA5kYjzDtWY0ewMxMVgHo14nBp1WZNVq3FxeiAE2IyaxmUW7PxJ1ubLPowrIBtjMPpxADajDigCE2bFjAr+PLGCCVWxWyM/WmzrfWB+SpykG0+BryZwRxhjo1AHziugNB2pIFstV3E4nug8kpfB8T4gqXOG430vgGUyXgzLel1uaevTHzlQn/YXrrAQQZEYwN3aHOEJ2l+dKFaggJWllMc5XSprpZXUZHmqyWonAd38KcIMJGowA9h5YMFtH9i3W6Mbbasre/vQnUcV5nVg7QA9kVrCyFqvIkEPwfGVNgc/yaWCNHIrIUtQh4IMaZ/YRfq7djDn/HXM3wI1WWyyKAywAkl2c5WvvAQCZo2NLD2pm6GSk9SAtlNdQDfpERKcVjck0vn16Hm9fPIvNNldMHk0sZ98SQGA4kilkE+BrvY5h0oyvabZTNOt+vYsqiRakGKEBaDYkMwLsaAFC7QtF5rU77VhucqXc5JNpwMtCOiAQnZoCdgRSIYBXgZ27qOw2mvACdE7m+NjUosu5ipfCJo9mExC5oijookJdQLpjW4ynJb4m7JVNYpjRqSObqMpw8aN799UcTxe5ZBFQ+AU4F7s4bOyiz/0VUKKawqlKTibKZCi8E2BB1CPNNh4k+A00YzDo2sRTEjEA1rWWODXFkycfKx4QfwTiSCWV6PZjPFtFtz+Kp598XWDZq5dfxeX1RRSVfZyNjtTcsleuMJ6sOxkEBsXD+/div831uRj2CIDck0ayDVg77OM8R5h8IsOsdPqWm+AtpZQVpFn2sxm0s2gCPteI7jWzIcuI/9vH04+/EbVGFl9+9ZXuD6Ao1MUAACAASURBVLJB9ut8NnYMM4azrN10iJEMdXJyZharzlN753T7g6iwP/YH8jFZw844bKPTwqS0JhmemXze+7nWnGtEQIuRCFNos9G+7nhhPiNmxezj3uiQHwBMiBlbGuhWishaTe3f89Um+qMTGddSf/H5222eHbyepq4tq2lIVmvEP/5ndwyCu47tw67AHUDwYdft7lXvXYF/8Ed/v/j0059ZM55iYjhM5fBdrcV3vvWt+Or5l2qGZGKVkFEZAxKrRsOElqqFvpomD0DBGdkyYAM5TY7SZcwgSCx5t5gcsrlyqHKwmCprYyCm2S9fPtdhQM41mk0lANSb0rbREHmi56aZRoVDA92Zo8FIP8rdLDH9F5hQyOWeOgaU+ezsLC6v3mrqh/1TaejGlEf9CFpw1Y9uJmjEOATT0PPdVaRRoxhXk5Ti7TiwaH5x8C8j6d4HCABEyjQENfcJhZabe3LBp1HO+Q6maThFIU2HBZckqYGovTLA8rSpND1U7FMyM+P6tpKzPZMDGlbRndF8Jn8FdLvDwZHulwARGkHQbQoNFbg42+81MZQcIKVOqKkoDtFqN9UAUND2O7glY0K5TH4RpgvLCEyUYGcFCxxIhomiudbrmqpiYrVbL2zkt85jOBiqqYa1YkQCPbPNCfk80CuRCUBl7HaHauYX85VcmkWx30GJtu8Bzud4bZCPPLkd6/1KzwV97xqU/tw05Lp9A3AxtnmeGw/Rq2l4yDTmZ5NzviQQpFRgVJWYJmak7ERdpSi1gzbNoA0MAZIobpg2y78CUnFiI/B+AgOSK7+YK7rfcsaQZpF/tjSBPtBggdYaUglFhB5iA6gnN34kMkzEDZiUhnlyxBYYUKgIc0eXDC35nbyahplnDYmHWAiW+RC1KA8HpswkCQBAwISgwK3X1VQhWymlBAabiLRsii7LH17P82NN/68m9/yspt18V4zFUpY0ngcCLXTdLGOSAz9NcPIAEQtEQMzuXZqHzMUUXWVPBD/rFOClBMSgpQwLi2RImq6T2ETpmjBBp5DDiVxO5nhvpPeQtCFFS+rzKxrTgAU/g4SLfYQ1RWY9awMXfzMAPAVjTQgcoOeGMUXvxWcm6eHgrHZWEJ+J/VMmrXxv3qOFL0Y1dpqgudiW+aJMCZJQQ3ukn+v5ds8gNrEbEkMj3SNkV+yL7B2KvQScYFqb0k747jyLNBwwTGhS2O/oBYk+FM+DRoEJOsZ1B5JDetFsd2NBI9Htx+1qHs1aJYbtVnR5dtBtTyYxmc0E5rbaXUl5mk32cDPUmsQ8EkWGJ4aaEHs5II9hjZJ8wLXONyR9ZFFrZkpYgaED8EJTonvewBgu1Iw6rrYat7cTAdBid/B8qtlqyHmcJwEpjHxBABL2hxgN+tIbw3bBq2C13gkEZDJYryDpWGtP5Vw0mAGTA9neIHbbPG75nhhJYgKIhr5Rjw5pPKtlZBjlATCwNwDyKFUlybHwONnsYtDp2J8A1h0T3Jtx7Bcr7QWbWi0WDPLFdtlGdx/R5wxr1WKxyWWGCSDQbhCr5+QSrxDLIPadVrxG534oYnh+P8hHqCArYJqKZEPxcJXoA/zt8ScaRyCr4cyFzt7tuOFesUd64m/efz3ixYt4eHYei9tby97qlTg+OvL5oCk1NPhdnHY6Mjg85CtDf3x/yaFY8zT0zpY/1Hl7ezEA8wFWE1WHIe18tYyHHz22WSaeNVxTeQvsAx+ZCiZ2KRqVzytYWCAxcqJCzyCSxybsnjkRisgKd/LoQT4AEEjDjSSM+7dG4phMUNkjAUd5/s6OTxUH/PLN22hlPXkp+JxwwgM0+y7DGdIJAD6I28SjBVCYZx1wD7YnezomjADyDEUW0/jud39NZySMC8CB6eTGhniNpuqix48/ituLt5JM8oyxHyMD2+wrAur+/R/8VlxevomLNy8DKVG+XsTJaKTrBFB6dTO2zEXJIXk8PD8T+Apw7EQWPiPP/zZy9jVkg3v7OWFY3Bj2dF2JJuT52RYAZa4zkNMQV1mr4ANjKRzP/G7PwKCjtBBuBuwBmnAYBJOrS7HZuHacmwyHAHk73V5873u/FX/253+m1AVJweQJ04kt0a2DocAwv56hQS2ydoud1Qw9sYgsleF8kD8QkkqASXyy5N8Au9US0zKqG/8GXiO5ktIKfiUThBUIwCKZn+rIppId2BePj0axyRcxvr3WfYahS6wtZ+Qf/8m/uevz7jq2D7oCdwvngy7b3YvevwL//f/w3xaf/vSnbiI227i+unrnqI/u89HDh3F9fRWbwz5OT08DdBbKPNmwaMPZONXEyDTsILQWVJXCmAKNIkPTclG3DABIZoBZi6icKZosmbqx4VLg03CyQRKVJT0v0We5Hetp2tiEKTRphmnuhsN+XF5dWvONaWKKjcN12O7lTLKtiQdkoB1QVCGZ7/JdYlMvSyMnDJjGSlPuf0ZeUG78TM7K3GQ1niXNX1RxT3qhjzO5LM3WSi+AsrOyozWNuqeLpvVb22zzQEccKn4PQzNovKJXY7YGI6KcoDqDHlBEzTDmffr+UKvr+mw0WZJrKIebBpJ/h44MPdmHtJIn+PzJHI51QmOgewf4UTrZM7XRNCy9X7pfLYybiFuKQhFdADtiIjDtkgGlGzyr8CUej6JkoKRmhyJf5n0R0SM5oduLyfhWDdDRaBRE0mGuxbWiCMIJn8kzAAHNC8U4TsqVgibVcZEAK0yoKjUKCfKJQ4ADGdTjm1uBHnY5T7n3tYjVav6O3YKZGVNTG3cBTDkTXPcpswcD18NmV0l+oUmhp/FcW1HQ1ZAxhWDi6lhBZbFTSEBNZbIoqrANi/g88hVQjjkMAAMrCS/y5E6JYw1H6aXpPzRIVbbpB2lYMWGTeZ/0255c+wdMcSB9oPSzYFrFVIami+e59LOgYJa8QGaNNmETm0T+j6BsBzUJFMACB2lQtO7QETOtswTJtHpAGU9rSoBABTVaYnTJfH9p6e0yrp+V+Z+lB+iV+VvKfQQApkZeCQUprlTeHRXWqxkAaPxbfC5SA7Zmr8j8NP2uEiwr35ffz36h9ZaiEc04sC5ZoV5pMiz2EEAnnwMQR6khNhhFN644RLFm/FpMI1l3Z6enkc+9r/I7uD4kykiWxLOC1wOTba2tnSef/H7213pTRmSwIrid7Cfce1gxPGlMzMXkEvMhREPnZ9lTafi5rottEfnee4mlT4kVlDTY8nnjmjfcJMu1O5lrOXUCNlHELsc3pq41vCSFQpRkqMtEuUKh3crdnDQUZCeYKU4APTIDynWkPtWIo25HTSqmuJwzPBv8TkwCmcgicZKHhGIzofZyvhDXyJptOE4sLW+STcScEWDre8DZw89ojbVbkWNue840lMY+i7cXF6KiaxoIKL4ntacf+XwRy9XaZrB1e4/czKYx6vf0ndh7iMujiVOspK6fzR/Z7wCEeD1gD02uaOKtuiQLamppZNeb6LaakQH4ArhI2rMPCdzEyOGZMvMIxs5yvoyj3kCvXW63khKdMKmdzbT2Vvtd3G43sSSeFro38jemvAfLouzv470HAIo1xDOojwiQ0WrExcHyqu5gFJPFMipZW8DmAXkBuvaiiBO01EUl3s7mcZDs4xDBc94l3eIQdfbQohpTZA6Tm6hkNWg60acBXsx1v5mwc9bcOzmR/v7q6kp7T4PYwPFYTT2TWJrAJZ8VcI+GHeCDPSn2qZm3RxEQKn/5fnhi/Ob3vx8///yzWBPzR+ygvEzAzDA9rAqkEfuPs1ayRjxpdro3XHv27EB6A8BXwZ+FewErZRc9Gdft1EzDOCx9UlT/EIG6XEWn0xcAf319I3DD9H77UgAu8HwAKLUbNl0GIOAeUDcBGsrceL2JfqcrMAcDQ/ZiQKFpPhcjElnfbDp2VGy+Uq1AswmzpN/rxu3l2zhsVnE8Gjmxg/M+anF5O46//jf+ZtzeXsebN88lzyR6EJYL5n34E0xmcwFtgOIAGaNhV/cWWYrjdAFWSSoCeMLsr6P3XtBcA6C2arEnlhi2EeaYYtJgZFqJOr4Le2Quu5RwRGNe13s1laSQac/o9rpigcBgGr99E00Yk8j3EltSgCimmb2+/Ak4S3T+JfC51e2qyefZWc2mUSf5qol/EZ8FuZHlsDK8BXwSe5CYWu63WYHcDxhojSZAdgLmq/hD9AXUr5b2P7EBsKUmmFsyhIOFpBNc8hO8a2qKyV5iRrpaqO6lPiYBgs/8x//4DiC469g+7ArcAQQfdt3uXvXeFfiD//r3Cyb5TK6++upZ5MulHeIxS6FQaTVjMp1Gq4seDJO9iQqsUjpQNv1GXmm7D6LGq+GkgFBUjyMQaQ5p1ihYywJN8UxpKqioO5mUVaVxPWfjxBwJZ2Z5A9hZm0IWYIIGb0FxUa/FaDiMq+vLeHD/Ybx5+zb63a4ONqZkfDY2Y5BZCiEKc5qw8WysZoMpOZuypsiJFs6BR7VkI6tkwEj+MjnK+0MM+gNR2Ci0HV/lqaPos/IRo6i1bp/rYDlCqbk2EFAyCBTRluJuyjg7fq9c+jEBhDYrgy8yBKz3loGOpqpuSGU2Jco50+q9mkbLP6AIu8GRZj459FJ50XwrqnBtkEXNr5p3by2KWQMhhw2SGrY1ztk4oMNCgB8o7wOb+nG4EUFI41JGAbJmOGAbpBdIItKM6WJl12yaW+nMAXH2imOCXgvYwfVHs4wrMCyVye1tPH70SM019M2S0dDvD/R7KWaYLoqNgIklkd+aMHJfMQdqxfawlhyFn/HU1ewJTXSTtEWGRFWmAGipYVgQM0e0UctTekXUIYMhjtHXk6JE2v1kEmc5iiz9tJal0096cZ4FmW5JJsBaATxpqbhiuon7creLe/wyGSMZZBCNXE7b0DCteWd90J/SrNH4cjfKSSVrkGaISYg1+ZbjiGUgyYKfw9KbgomVQBsaRIoXDBn5bjIfdeqFDQqdksHzyOfg2ZMDPBMVnjNMQ4lEU1xeaEqJPpRmDrYA9+3k5ETAEaANZoc8KzIPS+afivdkLbqr18RY1E99Z1M3O1lTICCf1403XhEGGxTRBzBWGodWWUswCXBjCzvjyzfFDaM9PIyVlDICReVR+Op+2/+j9BVRBGWK6Cy9Uyj4TR23qaXy5vHRwM2eAjHJGErAw9M2mmkoxc3otfFRyXVNaQZk9oU3Bzia1pKZIdUq0oB1dNCrj8eapKsB4LlRkgclu70AGMqJoaLvCWvI6RIYaUEJBgxm3WwqdenzuWdmqJRyiKWeGxohPgzrGPow74dZGt9JXieaOnuCiiaZxnuKaeyhEgfufRNP/UpUds6zx2n+7Py+Jn4vLi+jdjTU+iL9gBK8WSnilIk+jBQbZ2gCu6uGaP8Ze/liqQmzvEwSkwzmmfbCGlNEXxOYAIA57NmOmNxHt91VAwfTYY+J7HYTR6Ohmi/c+MfksG82orvzzDB9Zr8AbUEOIFd8JRBU4noyFkDD9+b5BFRnOlqax/EMieEjQKyhBhswg6x2mFFZkjIR68dXvZnNo98mPnQnGnybZwqgEICG+DRAmgTgtpAWrSHGV+WuznQU8IL5OaaAmPjBfljBWtnvosPkErCe+ybmEYwYS8ugey94xpk2d7qxgTGo/dmANdezWs/kvXAgDYHdggQiWAQkywwHAp5umK6SYMJZ2s4i2k2lDQwAeA6VeH15E3HxMmKzjFqnEyedrvwCOCMlwQIUIc++XjOQKLbERjRvcXEOB4HP641BW8wJeS4aeG7AVgM0VLSczUbvHZ3E+HYs5gWu/DANYreOivT+BgiQB+BDAPDCs0vDWxUzAhZWNeDrwKpi72sgCWLIgfyDCXBKFNDPsxfXK9HJGmJ9zOfTyLKOYArVHc1MABE7ivyWWm2BMoDwe/xJ2CslQWvaxLZlLx5qDDGkAOLX2zgasFbXmDYJmFgXm8h3eTy4dz/m04lrEUBVJXVY5mi50jYW89vI6rU4hakB8LS3Lp495td/83uSQoxvL+Pl82fRabX1/jfXb1V3YeTYBAhjCNSsR7sF8L2LyQQ5BbGcPZ1nOYykbSFpDx4jRPwdMVzCD2g2jaEkdgATFflvHGqkJWEyS2LKLuqYTGAKiaHsdhdPn35iYK/bidlyLsNnEormN1cCctYknLQySatmi5l9kopDDEbH8fryQs8boDVnGkwbar1htxdboiXx3Ghp94oV3hIAmsRcygMrJRElBiH7NCCgfG9Yz42QCTLnTb831PPNX5ITkGHw+dnPORt5XrgXyAwywCRhEDAQGjLwvrm6Uv0Gs5M1ynehvvyf/uQv7vq8u47tg67A3cL5oMt296L3r8Dv/9F/VTAx+fjp0/jZTz+Nq4u3KgYVnVavCTnGk6DVwScgZXwjM6AYKz0IEv1cNTbFTOxjMBgqi1YNv4o2Nk9nl6uB5iBPMXyl8RjNk+u9qqYtPajJmNssZmqm2FAdvUX8naeQdpyFVmxTmI+ePI1Xr15JW75g2gzSK+d5T3gxkSEHG68FkH90taLyyzQtBH5wCJTaepP/TVGDUuwUAMwHHZdlEzN5Iqsw50ADgPDhbJqav28ZnVaay4FQ2zOg1KrxPjKgS8kGArL53+Tcnpzyk8supnzWvdmozGwEZ3/LjTx5CpQgAQeO5BfJ4I7vWLojc2DaTA8TPBgQNuniumHCIxM3WByimv/KKM6gRUMNI80HTYgmgVVogVCCG46+THRru6vbCVnAQTDJ72kSIi1eE2dvGkab/FB4s34ePXwUX37xuSatXFcAA+4rn0W+EwIx7Oatae2W9Ap0ifz+3PpoxQUSh+UGQvnoFLJyXacR4cA3QCS2RdMNpuQBNMgU5alR1PSOspyiE020/AA8YRYTgSYtTbsBR/gdTBPt9v+rhlOTWhp1ZZWTHAAAQC45jAfryaFBK5c8GVLKa4N7W0o0ZLAJyAUrBjrzRs8OH13Gj/w+jYD5ZgavTEix+71p1QBoprkarDLTQ2CTUifMElLGM7n2iRLL2gQMpIgGUKGpQb7RlGlkVbrxTUGjTzSeIwc5tHh22Vu4j+wpvm5mE2iCxzSYCS9SFgpvTWC8jwiEkz60ISrurxru9KQqZ9vPmvwdFCFlTwnAEiZyNHv8DO8voKC8Dkwa5SKdCXQhkrVkMZQGfmqg0d1X/T1kLob5nTT3lgQUAJ6wZniGkvynZCyZ5cC93qro1RrkmjD9ViQgBaqZQLwXawJDO6boTLMxDc1Xs/iNf+8349Of/ERNLW8IUwZZizxcBN5g6JYnTwtPI9WYABI0GjI4A2AQfbnTFd1XZpg0muwHKYYxyxoCq1pZMgM8IOPZvvPZ0PQZwCQVwfIYSCwJwv0ACfA4kKkon4B9GgBRe1w1Cpp44kuRh/HcAETud3EEK4LzAbdzgRzrmOVLFe7HI9PQ51PMX22sSYOgibfYJ1CnzXhQKkNi9vBcc89gvhG7yfcdrzdiEPB9u5n13TRi+N7o/qbnj8klRmXXNMiKLq1rKktjrhQRNbKwGQwOLbc0fgDRrVgBfJDss9nGMvnDMFnGC6AtqZdyaEW35kwACKY5YOKPpweshgePHgl0mWMImCISeQ4Xk7nAEhg/20pFEYztwZG+h9InkP3B6KJBhPYPA2d/CGa77HvS6zNRBQCFhcBnJ/mGBxWXdgCe+UL/nUkuXgNzQE6u/Zw0GmRtRfTxzTkUAi9kRAh4xxndqEWn1Yw2a31fxMV0Hq3lLNbz26hsybgn3WcbXSQU+UpsMb4vZxWZ815flgABRHLed8Qg3ESr0RJjAuZaE1NE1jIANZ/fnrVKWoHBqPz6DKlJPQrWIIzBZPQKQIDygedWdnLyU0lpRjSKiSHItL628zO9w9xuOBTwjQdBTWfFQdr8LGuqyV/JYT+i2x0IpJpOFlq/pVeKdydHPrMeA7PbyiE6zaam/cBusCO8L2Jwa2kdDCg8CNiL+d/a/ZbONkUap6QHagCAdNbogwePxYh58fpFDI8GkRGDKWbKIabzRdRI0Mja8f3f+u24ubmMn3/648iXeXRaHX0mPhv7Iafe2YNHMR7fyrdpj0GgEocqSkHgvKFBZnIvqcduH5fj2xgcn2piPl9vIysizgD/tsmjBfo+sX5EhO7XsV0TY5slhiDxqPhrdiLrdOPJkydiiX77O9+JZ8+exevnv4w+skYxHAHxG3F1+VaMMED3aqNpoHIDcNnz0KQgsjWzcSXXdp3LKBA5HmCaThElMdYjX29lAMl3krFoAntZH5LcIR/aru07gXmjmB6ZwCzOsV5v4OuzWlpeR+1RDmIwzeUZiYh+vx/j8TidNdvoD/oCjjEF/9P/42d3fd5dy/ZBV+Bu4XzQZbt70ftX4B/8N39QvHn9Or759a/HX/3ohyoarq+v5b7v6RYxfatoya2Vfd7Uaoub7SaPLpzCVzF69YrdYKWtpjk3FRP0FYq+3LAV4WbXadNBrX2kgQB5BWmn8BqeHEdvOIy3r1+LLssfaGdMfjy5snM4zYKoZUURwxNH9Z2MjuLFs690cPQxtckxBNrFd3/tu/Hi1SuZ/3E8899p6mh0mDRAZeNAxoyR7yntODndTIyJrVN0YVvXhkPbzSZTFserUYzy3ynYATKQRag1U6QhwAtpDvY4KNMe3Jy7sHYT58SDd+8tajlAiEEbXwdpDfz5oY4ygdR3+tUUzVNU6/NoILlmXDsaLskVZPhnOreodIpwM51XwAPNXt0aeWQjgDvcfyKC5EegTjN9N5qBNUZpGxVsFNflVBOgiNeqUaXoLbyG5KKMx4H0njR+yBgsn6DhoADkkpCgwRrj50UPTuZNNDJiRcgoiHuJeRI6fycWZDhuywWf6SHNrgGZEsiyrtNADfphszDsOwG9XqwPD9U90dYnLf3y/P0VOabpN5NigyysRWilTlpwEcD0BpBAZouSrVAsOBYKIgaymdsJE6d2FNI7QtFsajq2pABN8henMSDj4F7ZAE/meKyLSkVRWZYbuJlWhKSACDTQAFxoTwEOnJqhNa7pl1NG1OgIWHBSgt4fOmu+ssljE2NL80xY9w3opmKo7GOTL6MhSrA/iyZyMvEUaqjPjXcBv5fnHtYHH9DrLplUJtmAAL3khUGzZ5mQmwXuOz/PpLH830pavMy+YBqIGWC2BfpPrpUmjVlLzzbvx5qUUWdyneZnS8NVJ2Mk8ED0WTMIbC7VivHaxT/riwKSNSTdPY9Eomw3YEclGQhSIV0Gmh39biQXNOtIUShouaMMXkvDQ3umbAQQtPRzNscsYjq9EeWdJlBa8OQLA/VXUoBWS3ppGiEm6BTFvBdgA0wV9mAm5dLOIjUAFErACV+K/429BS310Qim1DQZkW2j2uiIwkvxTLEruEsJLAYKKPAd22WTxXVRi/xgzTHNC5p63P15kjA3ZLpdHx2rSYLJI6d/vieFPLr2QLJCTC3mc7AXNpoga1pPPrnkEmtNQDFG4z5ISlMxUCSmT5rYau+SBMHu/chjrpcrUaA5ywZMs9kvkT3s9zr78MkgcnI4HEZv0I8Xr4lqQ66EsVlbwPksgcsCH1m3ap8MXmIqia8AzwkSAM4geZtUatGv1eIYycQerwSkB9ZJ8xk5r2QWiDlgoxnf+bVfjy+eP4vb+UzJG/yeXb6J68ubWOGGzmS3UsTFfB5HJ/fEwGNnpdnh+gEOICE76fc1Xa5x3/O1J9k0zlkW62o15siK0PNr3RaRsU/MFmq21kzP2513JsF1aPDTaaznMzG/Nlkz9gCibRz9MStpohOLTr0adZhcrHdiCYt9rJezuJhOZSpIqsCD/iDml5cCCQBSMQdUhGu+c1Z8jan7TlNzGAlr2CP49rAn9boCw5jaw+xREgHWocRF0thSV2AkK5+SIio0sjAokA7ywDLpJvlG3ixcc/xidgJtAE/sT3KQgWZti7SDST5pTO2otRpilcCeYShhg0MbF/MsjUZHujc3N2NRz8W44mxXwguAXCEDRTwLSGgYdtqxzRfaa1jPACSA6bAfeab5LvDRVrOZAALWSnfYwWI5cph1m7VYfOyNvAdnt+Oam2LC7GpFdPH6aDViKrArxHq69+hJfOvb34kvv/w83rx+HtWiHmgX0OfzbCg1SswQklfasVrOooLzPoBEcxC/8b0fxOeffaZp+uX1tQCCyWIes/UqPv7612XqOR7Po1OrRQ+jRcAkAGAALAHNOKpQa3H+d7yHJxYntRT7Oo0zoDmmt+zd45vLOOxgNLaVIkItyPl6fXsjxgeAD0Ma/jbr7KE2smVgAEACwwtZlGKTOz5ruY8wewBkARcBUMpIauoeri1eKo7gLlN0PCDAwBnQEXAAZhYsU+4vwyfuW8HaEyPH54l8MxK4izG0ZFsVMz6pJwGo/5c//au7Pu+uZfugK3C3cD7ost296P0r8A//uz8sfvHzT+PpR0/i5bPn0o2Px5M4Pb8nVJPGhcOBzYzGWTFwaXKM0ReFpjTgIL9QuOoRq3ypQ4/CTQdBbvo+k3VT9ymkTcfvdjvakFezeWSicRdxcnYeN5OJTIO+9o1vxpvXL2O7XmqT9cSPNAVTWykc0ZBtd2sVhg+ffBxX11cCCK4uLjXhQLs+no71Oe49uB9v3r62LKAChTzz4ZtlYgQAFsjIrNGU2/3NzZWKcj4/ngIwGAAA2NBL53o2deXl4lKOS3izpWkTPw+QUEoIrGeumVJI8yTGhP0RKLKZlpcND/+7mnp0b3K7h95O0ZuSFVJDzUHC9Lc0KeP9SymBUhIS7VrpAckMzsWfZRBuztzsUrho4pTukSUADIHqcXxyoqgimja03xTXvD9TflHnKJqJW6NoTJM6TfWYbO12istkKsSmBS0a13UZrVE8pgaDdQD1l2vNfSt2TPUbKgAwWrq5vtKElTWnGEyi+BJIg5u0uCtyIObsrkTW6iSwBQkFjRFOyzZdtDcU+kI3n5IWCKgwrZ1/syTEU3SuiSUygkJD0QAAIABJREFUlquUzaHzF+05USYWqJgCHKA4TcWAPSacMa73SbISTQ43afqsW1SVFlsO9ABAMnMyS0Cfh8+hDHim7mYx0JyLwUBxzzVJcUkCByh0AC22duEGpJMeXfKQZMYHp0OayOTBkSbYlrs4QlN+Cbg3y7SJhq1pvwtrOUxD/3/Ze9NfSdLsvO9kxpp75l1r6+ru4ezD4ZAcUvRGSoIXSYBAw7ANwx9sw4DtP082KQkURciGrRUSOVyGnLWne7q7qu6ee8aSkRlp/J4T2V2f6/MtYtjbzZuZEW+87znPeRYYRhXTFf+Oe+LZ5BTudF9NZhrJDxR16LA0OgAHNIY0BAIbjhsUAIeeeffnYA2Ilr91czGAtuP6VbwWxfMRkGlYARrOtgEz3FGbYpnnTkwdFaPeFMiHg0k0EVxK1mBvcY8VNzrkGrmhIfd6rRzsUI2zp0swtWTt8CzDLKGxQ24DbRlGEoCQa6PlZSEmAs/LQcX0Af21ZCj+VyXEaM0JPmvAqZbMw9jvAOPIW0eepdhFJBtMabVnuEyn103FVPCp+s42WaGinL0KHS/O5kgN5riyy8OkrXWl+FSADHLVO4kAUopv6NHr8uDu+MoG9+hF0fdJEQAIawDL5AB1N7FtK7K8hnbsEpVO2LKkzbXx9IMcEChOFW3Kd1JyjqJUKzFp0HqnEc98KiYIBmaAzWj9AQ2Z3AHG4QYPDZ9GCGYagC/pIpKJNfIgAZ4yB3VXcYCS+00uaj7Gb4nc1LtiAfAZ+Fl+bjaf2+nJiX7n9f2dLVYba/E+UIqTVD4bRynP5cWFLZarxozMY2oxCEUGwp5J487+q3SIw8EmaSI9NVNv7SvaE31/4D5IVoR3SxRbm8aKe6O9b2er2dyqjTcfbtIX2DTbWNwd2Lwo1Ih1wkgAP+t9gKdCXcus8SkSCQxXBWRC7z7I5HDFsz7oW4U3xW5nPdb3YqlmP+Me4tbPHlrXdjocWLjb6TlmQg0Aqo21N3SQgAlpJ7G2Gn0HnTpJx4Yhfge5LUjdGAxE9U52OxvT8OuemvX6XbudTy3d4y80sph6gmk28izc9BWz6XtdZzRQaghTaub+7BiwUSJsEHhyWB9cd0BIpRTURuBBGLjsztqxbQBN8TTgPNTP7GRMyHfgvvHv5AvBmQ2IAXMBQC4KLGvkiTJuRR6F7EMGhZFqCEC6o9Ev557LBzDFcwNLnh33pQksIUmnwAoSR/zBF4at/ty6/4oMNsutjfoDj0WNWlbuCjW8NPN4VwCiSbqFTwr7fpwIIChbtZ2fnthmMbMN+y86+E5fDv8wNm+v39h6BQA51t40GQx13q/XG+sMRtaOEunjr69eqTmnXmwlXfv13/gtu7q+sQ8++ND+/Z/+qT3MZwLOOv0Bbb/FJDKtsuaZxjgaVkft6R0a8gBnweTBL4ez140CAVIclfdz+ciEfPr8hXth7QrJPYhdfPnsqSQjr69eqw4jmYszyIyo0UD1B0A96xDYfpAkDhCwvyOxwz+J6w+Qgv8LrDeRNjjPWtqDtEcDzDcyyGMSleonfGGa8wyjRDGQYNtQG4dIY0lbgkHr0kSebYwNOQ9IeUAuud1hSEmyjXuk/J9/+OhB8NixvdsVeAQI3u26Pb7qrSvwv/5v/+MBOhtas7/88z9XYfrm6koaSSjC/cFQ/+z6uiP9vDGJoqCW3tcpkRTebSiw28yGg5EKebKqKRoptjms2EQ1BaT5wxmbA5NCnTZLhjWhDjOyp1tE0g0GahqJ78lWa02ZODzkzg8ljKkkp70c3c2evf+BffLJLzXRoKGhyKIZYYKQ5Zk25vliZufnFyqO+ExM1aF5XVw8sY8//tiLwyQRdWw2f1COtcsYahsNx3odB6broj32T01Oi5Qnmii0ZTAQPA/Zm0eXQ2jzl/Ot68WPdO4vmndJDDz2zw3LEr2G90DLpqx0mkxN7mmcKId88khxcARy+PxHs0PaC74jBw6Nnc7aRqpwbEKOyQn8xyMzQAUdjR/NjtIO/L2gHHqjhEl1T+9D84ABGhM7CnM3YcNQyiUAsBsAYLgvUE5pTOTALN275zrLIEvNmEewYXrFdacQo3Bg4qyoSyY7TXSgG5TRGFAI8avcVK4mG1ufAe0l8pNaxkLSCVJ0NBRaZ21408c6lLeGRCXIJijhnAfKpE3RaI0HwdFPQ0ZWUIsVQ+j3Wo12Y1ooPbp5lB3Fhyc2MGRmktTQ03cUQwfRkGnmYpLRMMdCMsJnwohJTT8UUgQaLTUzkrs0nEjWDKwHpu18JZpFTBpdKhBYxDitoU4AegAQuOGiM0eOJoVfTtDdAI57AZZB4+1JHh6XyDWmsGW9Mxlh0krsE7RNJnRuxBRaiTkfU3b0u02ihjwy+KVM+GmGaNmalAYMtwTINAabfFc9OxTk0Jxleto8Nxh4Nt9BAJ4m6S41OK5hCmrMr+RlsNtbb+hUWBoFnmMBFz7a13pGM+6xpN70s1/xvAJeiFHQGK1S9LJ+eZDZtwCu0LG0WkzV3XNAgGmbmPhC008YF4CikiHwzEY0qZigoduWH7cbdKmk5Zp4FKnLVRpAxw52fnEu2upisbCojSmr+5HQiDDdp+GjcUAexL/DjBHglUYWk8Fj3ClUe+5NrsmrqZGCNcDa4jdWRWbDXkcJC9ByARiuH9yozKn75oZ52rwcFJIcxmqDIM2zvI86ziLYsa/tlCGftGsZ8XH/+UzZDvNEZCesaXeElz8A01Ac/ZNIyQTElfNZuA/IKVbLld1iTAvjjOFjO7AuWmDYP63aNlnmcWndrjM7WmYT6M00rBgItkN7M5tr6s1ZgeX6JdIzYvFgTGW59hwmpoAF/Z7L7aY0zFGiaargOoFPLh15cnFpy6UDF/KCACBA/4/uuGGsCQzbVfJiGBO/CcCz2+pasN+zxt0Px0FjGc5BRQgBCWIroJwjA8FcFbYUrB32yARK9cZWJakHgbTfA6LaYA9sKzWrcwHWLXkCALDU1c6GSWo9Ad+xLTlfo8AYAwC4jNJQjED05Tkgdju0VjsSoIIBMOkEnYY6vWB9cyPaiVnUESBkyLaOUYhH50jSMPj37Bm45GNct9/bGVNV1mO2snxfWgZIF6TW6/eVnLBCQsCZnuU2RNtdFrbMN9YbDY2sDg4AGEsVgAysQABJprpcb+0NDs4xMZbhKts0T10A+LG3PQABIABAPGuTc1txtf7PwDe8f0CEXQOyt+NAEpL+sK/r3D7AAHKmFGw3mkOeEBgtAkCb/dtrhVL/k2yMz1Tvlf4z6vVsvVqq/sBY2b1t8INEvpA6qImXy+RUINuqWFu539oI53sa1xJ5QKKfoe7pdHsCJDJ8C5JEAOObzz4RQ6ffH1mnP1TKgK+1Sg13IOALUKljMSapB7PJ2aWeeSb4AAnFZinQfXAysWcvXir948WLl/YXf/mX9jCdW8KQZH8QzX9ycmbF8kHPMQ8KzTsAAYAD+xVxoK0aFl9Lkavy04GV0R9oT+ECMHRRQlCS2nA8tpuHB513u20ug8ezyciWs6meH6QBa1JHGkNhJAb4TmFyLIkBzxrgigYsga3yjeW7ykb9nqRr1HqKum0HHkNqZkN8TRhotFnSje9CCqDo5rMa1mgvboBwhiN4oMhcO3XJJPe8zFSLURd1UmpTN3GUjC0GaIaF4r5P//Sf/dVjn/fYsb3TFXhcOO902R5f9PYV+G/+u39woGBaLRdCWTeiOiUGQvvRR59okxStE4f6xkOAQ4eIHUxj5JIrCj+I/s6iNLDZ4kGAAM3RkebGNMmbT6dey/wJx3aKIcVSNY1Tm6nUTpnVRGFxsJETm0iX6SwCJl8U7UQVUoQwSVTkXRJbbzSxqzdvtBHTPIDE0gDR4FLoSO+1nLnrN1RpuZw7Lex7v/Y9++zzz+3u7lYFndD9psE4GjpdnF9ahvv2fC4ZgcfLuTkaTaSmxxRRTOUVZfjlY+oO9/79NbV5y8FdU3+aWbna+9+7RKBhDshNiYaqKSZwxW6oaGoOZaqzVQFBA8U1osj2RscbJtdR47zsum9F6jUJFNw7pv26JtIveBwhDTATfDW1ZnLaBfzodFLLNmvp/rkXNIO41rtjNKwR/BCgyUfysXj69In97Gc/tQt8BGQymasZqYrcUxcaV3zp8iRxcEo5xQTgFQe7aguo5uj3vvB0cNoelzkSi4AaqGPb0inINBLKlyYaTsASqQyNwaOa+ybOUXpAb0RpJrAVOpreSQ7TTJulG9U/e7QkTRATYjd49Ot71MpLniBgyBs/8solH2nek5/j+YqJcer0bDZfaD1pgoy0AzYG1P3GfV2TfN6DZrsxSVSsHQaQ0B0pfmlm9fNuOKmEjCaD3pcQrAH6OQoRN+dzM0XXR7q0xJkgbsDpfhL+mfGHcEYIBY08GAQGuOGkpmw02DSlFMuwARrvBJld1rV0uYBpRCHyGklrGtCEaVGBFAO9MWkHFI+AF9CpWZ9Mz5joca1lt+8RYDSWrHtJmpTeQTOKOzVMnq5dXb2WLIYGYjAeaYLKRWF98ExQlPraiKyikWcqr2hPl0JxT6EHy/NDHgodXwM0QJLJMFk6BkLAEnBpAvTZNmscyQlgi7ALJmQYfMKCcnkDRWh59HVoADPuMVN09pijJEuT9ZbZuImCIzqSayQ6Ote63bIsdykP35sGm0ZeFHvy4BsQTkkEu72eK+4hTRZNjPTMcWw9pBusp6q08aAnuQvma1mxtbIOLCsqC5OO/spq5fcyUQfwAJCgvO/sMFzbWZD2FHfIDsnXL7O13OYxcmObYY/Y5FvR3Lu9gRgJAC08+9OHB02Ch/2u2ClxCFvDNb/s91BweT2NDJ+F5wjqP01DmgRiMsFc4LMxEeTa4x0jXM3/n00LwJFQbIlwX9vF5NRW87no/fwIzzZyO/ZSogd5rubQjknb4Bni3smkVDCXzsg07ijmEDCIe82EWdKqxiuGn/NmbC+GgkCsJl4UgBemDPecPVQeIcghWpFYBIAxTIJ5DTF+MHbKTa713yZxAF8JvnMc2x0JBz0AXKQ+aMLVRmsfhVkgqR4AAdK5ykFxNWDdjhzrd2HLhsOOLbOl9ciBhzETpzL0g00AM2D28GB7vDq4b5grxh2zKBV4wjuNOqktrt8QC+OSAx569nf8CagpJhOrZlNrLeaSDpxpetq2qlVb0u9bZm0jCBXGDkwDxSLnpb03GAhYeFjOZJAIDV/yGPZv5CJxbAlnGfsg+yjsJ8AnubByNjM8aLscCpZFudP55fuVg9Y77hmgq8hpmDtW1kKewz7If8enQGEMW+sjxaF2ArBjh8atHplKmkhiEMZt2+Qb224yMegEWOI/0UjEuCYdojo10Ejlr5GmfclbXFrkJq7a32DdbCu7vHyq/XQJ3R+/KPY4PiPnKeZ9BUOByi4un0qKcT+bWmd84okj+cZGRFBaywYnJwL/GPIgR+F1rYaRAiANGDQcju3J8/dstcnt8slTu7+9ttnDnYwezp5euOdMsbXJ5Mw++fhTPcNnl8/s3/2H/2Bj/f7c+olLGiVF2uMrgbrD1z9sIUwadQYjQevEAjc4v6kzkrij2o0t7AWfY7Wym8XSNgJDYhv3O7p+y/lMtR5xloAeRCXCdoLuTx0Ie/T89NQOsDUB7lKXQ2bb3JbZ2hIYivJd8uhh2EeSGbAkdoBsqSQanHV5Vmjqf0zjYk8H4DtGdvvmzi3xPU1DK1gw2v9d8vdEng4LPf+wOboD2FlbnWsAQn/4j3/w2Oc9tmzvdAUeF847XbbHF719Bf6n//l/OPzwr3+oTfr8/NzwI8DlmghBaOOv37xuGtVaRSfN6Gaz8sbgQPPY/yLShca5200sL9ZqIjkc1xQau510lPw+Ff4UT21vjlSAM/UEIGgctCk4mUbT/EjTT8oAJmhMuBIHKtS8tdvOCggjGdnJaTyI7bPPfylTreP0h8MaTRiUNIq0Tjex6WwqlgNFL0UliDE01ydPntjPP/rZFwkO0l7DgNAknIxyTGjWrj3G1A9aNzReGjuaVl1cn8qKEq4D0ae3Dkb41XdTNo9Z8wbLM9f1vyZWEKQcd3kMAhWX1dAf3RQQ92po9MgyvNDIdoV1cB1vaLo4atMk8fl44yjuqFlh2kXj7qwIYtP8PrwNZihWKcCoB/Scxg9aKQ1Rbftyr4MRYIasZGdvtDVxosAPQmKy8KLIpHse9LrW6wMyoFEulEHMZLAiFg3TKJzpFSvVavLpAT9IHfAiWlIFGjYZNXmcHQc2UzrWEdNZ+RN0OzrAaaS4R6KXNxNyLr2YLKKwNwZpFCNqyN1R2D0EKCLblm3xBnAnazXWukD+OmdmIJdgDUMZbowCaU5kAuj32z0AoBUgoyA5wKf2auiJcWtiqIhlpLmikNEUHHYBRUTjWwDAoSk2enQLLNb7EI+V26G1l+Y86nSMSDdkILpeTKgptpsGmGKVZ5p7TNQYjQ4NM02ssqiR1TSsk6OLPWtbja3o/3hduAeGvAv4d7VrMUWHF8jj3gJuhAnIwfqCVs0kp/VFCgAUXJlCQqnGH4DisIns1FRbPiW4hrv8gPtyTC8Q4wG9ORRMMVXc/4NCzD8X03xowTS1kZuSTmdiMw1HY3e6Xi/0Wn43f5Xsh+aWolD+ATA2KOoaozuMO4+RiGp0nbkhl3N3/Wiovy6dOaYhEB2Ik7cmxNtCLBBRUGU0ieEqwAvrrLac7DvtAb430KS47IE4UTfPZA/kOnEf+QmuOT4EbqDpZpR5QQwhVO+DdZJIjTQsFPYlGmi5rrNfbXe6X3w2wFgAHej7xwlZHLnHBQUv01HuKcAKE+x1VlqU9G25zK2qkFDAyGjbnmIcyj8GfnVpJMszdaWwlk8KHgF7l6nFMZR6j7BDKiEmQbmzhEk1U2gL5OECAKlYTYxP+6mSL2iEABgUYbvbCURBYkDz0uuNLAWkqzOt6xywkuljfyIXdoHWnE3dri2KzLYBk+ncJr3QOphC3q/shPg59p6QOEAYMC27PL+0+fRan4OzAuf3nKQV2GmSuoVKV8C8jvMJSrUAE4F1KNgPug/46yhKrVkTYucImEN6pRWv/ciZOkhMoL23LNtVOkuZ9tOx5oe95DBbmFsHl8rNy8Km29IGAjMTm65zy3hOI7T3PE9Q5ys6U2ulI6XjxOSwL1fWA9RKY0kLYgvkJVJ0QotaO6s3K2sj1+oOLAsT2/cHdg+Lx/OBLSYlY7G2AF8NGu00MTsdWytJ7SQK7eHNK2W+9x5mluMjgT9Ff2AHvHwA05FVkIRQ5XYWAezsBEZY0rEVqQgNaKGse4CMspJBYiQJ2HGfdq+KNZNd6oc2ZwwNGc8csjs075UYQvuIe1hZAtMPMKodqoGVJIJzWUwJM06KfhKJfbAm6o/Pwd6yLZxtJjZZI+3aO5UcWZGbyAJoRaopZou5WEUyVkTCooa/tmEvtW4Syg/h/GSitc45tpwvbDw5s1f3C48e5mzdbm04GOj381kXy4VdPHtP8hSAvDjELyDxuEg8k5jSy7A2FTMN40CAkNW2Ejg06SI/acvXY01txRR9s7EuZxFajCQWe4JGeNjri30iX5Ma08WehicMSWiqz997ZmGUWL4p7ezkwn7yo5+ooR+OR/bjn/5Y1P02KTo13hJjWy4yl4ZJ4uesIAA62BD4Lmy2O+sNMMUuxA6ljqGuw88K7w6GSrweg9F2xPN0sBP2KACw3dZms6mAIMm8er0mkhavKzfThUw3HgwExHNeYbrYG7gEyE1oYSmyp4N7wcRD2ieeoc6Mbo9ko9LKbKMkKH4egEb/rcu+uPyC8UV6AvKuovIIaQYUxHc6qN2x58+fC+xg7Uj6SGkQIO+C0VHYH/3jv3ns8x5btne6Ao8L550u2+OL3r4C//v/8b8c/uwHf+ao+3D0xXSTjZJoo88++9RzZ5cr1zmio2oKc5BXDt5sk2saBoKcdCLb7X2SfUwtoGkir9t1Wm4mCK2K7GZpIBvjQwACGctB2UWvTtPL5EG6dKfJ09TL3E9FPNNezBHJug9sNPCopRt5DNQCMtK0Z2dn5/r8HGwP0zvb1061J2tctHiK2j2HWKhNfjgc2PX1azs7PZF2nqJAdPrGuJHPIe3fcUIsYAMaINp2P0Sk529AgSNAcPxn0Z+b1zq93Q/LY9IBP8e1o0nHuK9iuoU2GPo9E05NsZ2GpgQF/AowmTowPfH/ziSCppDmRd4P3KfGMDGgYGygDF8LznY4TquOum4djvqsezsZDTTNY7y+WWKixCHtB7+mj9A3YRhQvNG+kCAgw0DiqJjkwvoIpe+j3cHQqdyspAWlMKYJ4HPTsNF9iXmy98kr6w4wgiaNxljgEIZZyn7HqMqNIMUUiYlKxJyJrPijz4E3aVwzGnquK/eHqQhoP2CCpAGBWxSSiQ0lWsWCPB/U7juLoInPc7+FPV7OagiUxAEP9GjAiclf0yhTSFOc8N+PU2jSDygYfeKNISXSB0yLTFMRDKzk54DpW+h6ZBrnWEkaAGoAHlsLElIT3PAQxgG/i8/Az+N2DfgGdfxQb/Vs9PsDvZ4JIfTVStGcTLUP0ujyHPG5BFgFsA320obz7MgoDkAJA0mAgTb60K2FAdfA2Qlhm4kzzfbWigrXbpgpFLWkELTlH8GdhmUgs1NF8/G8cD1KTYOU9NAYl0KnPTb+PtlrwDSxHPwZc28PwAk3lOM58khCj2hjnzlKKbiefi8p0jFvdKNReSzAloIyL3aCnBTUvAPYcO/UiMOq4V6HLvNx08kmfaCJBhXNlJxtqN78lJ4NZ2sc5UY0/0yZkZ7AjCpliOksBk+TcH8M9xBxQyt36kaTPRTAgLEZz6PkPziSQxmnqekPBHpgjqVrIEPJQHsd70VEWk9Gcm5wmDXpH7BhmKzi2QB4wTMnT4EwtP5gZCv07b3Iiu3eliuiW5EDsS53ti62Agi2QWz7MLbosJVTfof1t6sckAkjGwxHkqTsyBxnx6jxNwhVxCe4vSO3EbPL5R0lTvB79pHS4n5fqQKACnGbtBSXPnkaDEAIaQe1nU9G1t5tNA1eYCAXxJb2R5rIA5YinYNKHvW7avRX7JmYRBaF9bKtke7OHpmHbdHX67wSHXnXogHB2HGreDYo6W3OOe5NtbMuABXGqbDEANeQmClVAgDEASAmkpI+weSqKiv2uLZ7DBtnoWIrOx2tWz6rJrMYMgI0sOc3HhVMxtWIAlgGgRXEteY485sNoDxvD7oP2yCwFVr/dksGkYCNmNLVdWTbhD01tzHJB2FgCzT8nNWbwqJ1bumwZ71+qkapOxxb3grs81Vu9+yBsMaS1ODApOTCbwpR1ovVxlb0x0mEzslaihaurRWHdpJl1p0M7NCJbR/HNi33ViLXGI7s62entr+7smL2oMY2HY7sZpOLDXR5cS6WIsyXh9s7C8rSRmFoYeNVwdbKHs0ggbM55gMLRG54bwCuyK62rmmvAvcYYYQ96GBwuBMYRUTkAWYdADzyyVZtHY48vp8YB24gyhkmE08iLJs9RuwgGey2BRIBXLFPAKRz1sAQWzVmj4C/+6qw4IAcq7Q4aNl7z56JXUfM7cPdnZ09eWa/+PxK4IbUYbtKUc48uwDJXJewA9NjKbYLpntMw2no96XHf0qah4yPRBiSOYrSytpsSEIUZnsV37lleb21KfHVg7H1057t8tLB/sNO+9gxNQRgGhAe/yUkmuy5n71+ZcGga8PhxE4n5zo/f/iXP7TT03MZ5r65fqOzrDfsaRIP7DLoTzSskYdOm8hh/EgKy5XGQYznwbp9kizcRwWAAMlgFGDS6NkPAJ0lBxaNdhzbZDRQww5Qh1eR/jtmghiPttu2Wm+sS+Qke6xMQvndMJFo2O8kkVNUcSMbxYMCEMdNEyNLIgZWyJY2dnZ+JiB4mzMIczD6aGoLW5JBmGpdRYWnztSTxw+eMZEtFkvtWQAEnKvs6wK/4lCxiVRU7APUK3/waFL42LC94xV4BAje8cI9vuzLK/Df/ve/f/j5z35mwxFu1Zk2PEyBZtOZaKvQ7TW91IHn2e9sXK6zB6Gn+KuEnFLg08xwmFLg8Jpj4a7pZ0NJltO44pUcIBDdWTnr3mhjDKODUZFAsBM31u+iM63sZHJqd3ccAE12OWdEEArEUMOllIPNF1n2MByYhDMhOzs7s4eHO+Xt8nums7maWJDhKOna5ORUhx/XoCwy2+BePRzYarlUAXJxcal/xyHOlF55wxSBDUOAz60DmclkE+8n2rYa+i/lBm+/xhUILnVQ7nuTFCGpgFx1kTnQODTmegIIvBDxybZ7FgBu5DtPLHAjI+KcPDceY0UmGCDZfB7R16ttIy/waD7psalD5P4OTT9pmsCWbTYLGw/7KlQ2K9yLA5nroGHtj3puDsg0GXpd3VJjxNTsqLXWoRyFcqbGvwCtJcUWdxdaIKg/P+PFlk+DBVbIJI4pgjdwx4wBGlbo3wAETE13Na7jHh/JvZM2XH4CNMsOxkiGIdo4DZfLKJ4+e6EDfzabq4lz2rg3au7h5xOi4//pM4la7/pg0QIDd3CnMBIboTGGOpo+yk1ZkIffEz4Mz4zM/Rp2A+aZTAr5PkzcmWhqLTQpGrpWOHfT8EkvwCTfc6R92t2AKHwOrmFjdkksp6LrWBOtymmyom97QgPXgOdIbtGwCfZ7TaA9+WPQSBBchsFzDIAIOAPzQc7SuNPvSBShSYURw/XD5LOnpnu1mVvd9jzo9QoZxs56RAy2W5aLNpq43EGSDwCPnT4rf3Dh1vWWCV+T2NHQspnCQE2VWzxNgq67p0gcPQncebqReDTPp5gQFXtV6uZ/igRrONdN2oPSr2iKcZQmvaGZlB5lJnxgSTkQooql0URmNnKYIwjIxsV1E/0esEUsADdDVFqZUkmgo7sUqKSgbeQSfG7YVw7+uQiEYp/pF8+Z1gNMbcAMUauP7CT3jVBP1sITAAAgAElEQVS8H2tUTASfbqmRpLGQ+aJ7esjzhWI5gvrLGtGF9qJYUhKmopX7wnC9W3sLEphCNLcaHmtl84jNVxulFWwA8DgbiHsDIAhDTV75A42ZPZ9o06C1s7BFs71x47ggtMHo1Mr9QZID6LdMC0nGoNlD87trOdMA+QO4GKZ76Lxp7nDmgPLP3tNPYktbpSX9nqIFw27f+sOxrZdru79/0CS/A71aEamJzcrK3lDM28FeAhICXHZ6NrW2mqYekYjbwlZ7EhocuIA1sQM0csqHaMI0XnzTICZJwie9NJ1owNFi4w/BcwY7hfONv8akyWjq6+aww35fzwUAm8ztYMvxXGa5dYYDq0BUeR6z0krFD0a2JzEHdsqmtLiqLcKkLkwNxO9uOpN+nwhEdiJy62l4tzCRJn2d1UPkWbDxGoPQflVbvGEPwhzRNdEBsq1D26a72pZ8PiQEUWTjKLZ0z5AA3Xpo0X5vs+1OMaCDuGP75cqKGtlcZUG1tfHzS0Ub3ueFzdlrpwvJ04YwVdC0z6Yyg+sORkokwP1+XZZiNcJQnN8/WCsv7Plo1AAEnmjCOe5xqKVAI/ZA7ckCefFNYH9z4GYvt/xaUXuno4nOaqLpAF+Mc5OfFfNla2njUwDYLAYfxoKA2LDIxPzA4BaHfwc65Y2zLSWf47mnQQS4w1dJe5NMYl2OVe9y6ylxAFnd3j58/wN9lo8++kiT71aEe783sxj5jgZ9gQfsI+z7yGcAMIcwO2GecZ+QsmHs28Gg1OOoFdWp93YDVYAcnssiW6kWKOqd1rHMR8udxS2vEarDTiAj8Z/sF9D0qYX4HtRSnC33SFragX3r298VgLyYL+wnP/lxY+7KvhEJ4IIFtVyvLQhT++pXv2mffvpp4wPCGXoQEK547SDS94oTBiRtsT1ZWzTpadwTXZ/aRVR9GDsHgjK6NhkObHp/p8/KzzNcUmKIJHZekwrIb7Wsw56brbUPAjwRdS2mnJEoAVuK+oqzwdmDvHdbkZMMGJBURno2Dgf3TODMICXBhzGxgA4x7gDlkHqWhfWGY5e1NVHenU6vkYC6j5TWUBDYYDByYLfxZfpHf/RoUvjYr73bFXgECN7tuj2+6q0r8F/8l793YOpGsQltjY0fl9rbu1vlK/tmDP008SltoxumqhEtqnF276Q9Ndc0c+zJFPe8ToV60yC5WR76X8/pQ3eqWKtm4qbJp5ycoeS62yzFF/F1cu5G/9d1XZ5o/IrZQp66s/ff/8Bev35t/Y4jsrAEVCxjSqdpd/gFvfhgrjsHEaZowCgGvdpgOLaz0zP76U9/bMPRwE4mY+nfOBCn06maJNcDezN7BAKUQsDnwCyKyUoTm3aUHby94NybwAtzxwaaqbNkBx57xOuYFsgvoFhp0uYAgv84dYxcvcmux5Sp2up6bba1EHgKGQ4nqMRHKQO6aLW7NBxMkkRh9ob2CGKIwq/GyuURfM7xqGcHuZh747nb7m3YH6tp8JhHmnocgzHzYjrmRfrRLV+O8A1NnWQLEH4mL0RSwUjAbbnM1yqSjteGe4quer9v8o0FELhDNEUJk15NUKBvi/ILQODAiHtFeBwna0a67abBpSlTYSE5CDFSHd0awAYWttzlNV1zI8hjg4lDtgAeCkcZaboRHs0FKQwNruPgDgBCG5M6vAM81owCjYYR8zf+BuYLtwHJCj8PeMX9oVlGz1pD/eTZ2TNJaFskmYAzCNSo4n3As8NkErOnMle2dbtVq3Bl4gorIIzIZ/Z4vH21Ej1VngS4ojfafrF5MDzDdM0OAsA83g03f4/uBPTCEI/pL8X2F5IXTDLxswjcWZ61qPXFs800sXQTLhqkNs0UjuM4f7do+GChkP/tNGqCGz3ycS+qJ+kmIEzy69Cz5okG3D+ZZdI4eS/baLs9gYF1y7SdD36810THyZxPbuQtyXB41hTv2ZhmSZLAvWN9cX8ALdHqkkKhRAH3JpBxHDRdOtSGEaB4xCPlWGCnC40U1UkkaNvNHLnXklW4H2czmXTfEuLSJDkRxRXKeGSTyYmKVgBPpZmIEhvIt0MgQpw6FZWGJEk1rURHrOhTqMi5NwhyAm8iGwH+0C1z7T0hAumBU29F9WaN8jxYWyZ/fPYoxWxtq6Y66kbyjjlYZOWW1/OMIhuorNiZAwStwDqHvcVEgGrSCtjopmc0yZ2YNZhZSiJeGmlaizwm6fRttcFMtpCXxmgwEm2YZ2y1nFtemeuKYUl0EmXFK4ITwPDgwEUr9HjHUewU/JyEAXODMxhmNAXL1dqmi5lkOYPewG6ywn48X1kUtOyDqGXJvrR0MLa7qmWL5cYu0eJHLbvWPtVVugqMEhhoeBCwPlhfXTxGpF3e2XDUb84nZ5apQePeY6TH89mA7bCdaNgVIdtqC/BgjTD9xHBPZ6TbqApkWuWZa6HrllVcJzw5mHqzz+ERsclFW9/nW4sVANK2XRjaQ32wDVs/4C9gRRxYKw0tqCvrAIKxfjHFg1nVDmzYGKYB6G6WS+3rYdK1XRhbBkAEYHUw65EaUm6l+d62ajvp9Wy5w3izttF4YicRAExuGQa7+dq2+9LOX77UGpvzLKHjBnBYzO20LC2fPuj557omva721vuba0ufPtV5UcN6Wq3tLO1YR2fpTkZ5+N5w9vkeA7DsyUlH8FAGyez7MPOQp7CHYFqa9lzvjZRBm50DPvw+pvxJ5B4ozghwXwHeD0AFUFtmh5rQU3N4TB/APIaWir1sBe5QP3JwFZAexiPnX75ZyQQUWZwz0HxYQnrUBDZBlntscMTk2Sfei9msAfqcGUXK1MXJiRWrlWUMN8K2nY5HdjqZKOkDEsWCKMod7M6On5HWkuEenkXsr3P2/G7f999qb2kEuAD7y5NNjh4wmCJyPmBMLGlStsZkxTKL7e/+3f/c3ly9tuVybh9//JGSoYjjBMBAZiiZI6DR8MSeP3vPPnv1SkxT6gr2KxhlpFjJI0g1Cb0997Sl31XA4kl5X8By2FUta3c67lVFXOhwpHXCf+PnFWV7MLEmAbjGw67XKrr+qUxe8REiuhQZJTUE9eWgh3QyJtZE0g2ZRAsEdWkR+y7fu9vDPNO9QjjDMNMEOOzR+GdrXfs2/gxnp2Jo7QEwkVGR2BGndnZ28UXMdZY7g5H1+bVvfMdu7+5tvZxrPfzTf/YIEDw2bO92BR4Bgne7bo+veusK/MPf/3uHh/t7u7m9sZOTEx0YZPfy7+R8L1d+p8myicECoEHigIUiiWGUqFlozpmsU3hAIVXOvWvJdUhDPI7ceEYTdCadEmx7QoAbj/nPUGzTKMmrACM3dGNqjH1qJ/2zcnm/pBEPhkMBGj3pXGkCnXYOdT5OCDsK7Ktf/aotFlO7un4t/SUFTJGXosPdP0xFQfza179my8VCurQPPnhfqQZM7/Ai8Gk2jVBtz58+k8nZ/cODUwuPmeA4/jYu6DSTHhXnn/vIEFAhADotPbI/xjQNXIOjeSCMCCaBebYUDddjBdFEQ2fn4HZKpQaZh1oNyKZy0x/R2DVRp0CBpty4sgPEMDGmkXvLPBGAQBNqUHxF+vjYhPsStfj8HqXIe3uqXazDms/DvQHt31UYZ7nhXVkCKHje/DG6jCaGz8WBC0MFKjNTZAolwA6MfwTsMFWj2ZS5jxvJYQKp7Giio5hkotUvfdJ8NMijsQFIcro5sUbetFZEzJnZ6emZkPnlcmHD0UTrR4ZuzTTd3eV9us/1xBtBkZMCftyhXMZ/Ss2g6XYGC7iFpgwAM3giMAlX/BZu2jS77h4PVZOi0v8cNOE4mkHye6FOHiOpiCvjOWnva+vKxNPBJKVuQMcGdBDQ4MaIco1PY4uY+OG+rYgn6M1MghJNsYmIY7LF8yYmQ/NseqwmbA8HRqRWl7EispWOf//64NMo1kPDcqAQDwkVw2wJsKUBCHj+iXKiwQOEQcagiRfNftssTXCh5v33ym9HmtTrDC1oO6BALjpxZshp3ADTNcAYiqHB5X1Xi7kmshTxYmHI+d6Nn2iAj4Amf8964rvQgDmAE7ihmwrJjdaKXwOmQE4ZZv+RNwefnL3pmHgggM2f01EXk1PXqLqpI0AN9Hyef/anvaUdJpfuScE+pM+KnAmDN3wUJMui2XbAFNBOACHrvdrKqRvWDQCBGFn1TuwYaZVFffVptoDVCPpv9wvjUY/aZHF6mgh3lsknHg8OTLq/A69F1891BTTwYhiAo2moaLoFgLiCBmkFzS0SHLxGAIUp/pExbQ9meQ01uWXb1cLd7ZtUBUAiVisyhUEvtdNhx+oSk9mdhf2BLTeZFRUsn9jm86UaeiaDyCi6HXxUSju0cSFfCwQTyEgUneQYkbUwfAxhlSC/2Vq031hC84WxWSO7gIEDlR/GDo32lrMH8Lg3sOuilJngOGrbyaCn5j+H1Lbd25NOx6pyY3ljjrrNMNdNFWeIfIa9F7AlDWPp2utWZRGxbXjUABgDECGt46qii+evSssAYCMCtBboNBoMPImCY5F1qFSNWDGJZMUrki0v5bFQNZ4qGPG1c9aTkB7LAdgwDSxK29LE9vs221aWle4TceA6YY6WYvK4UKxe1KylAsYG+xRAKqawOOMjJWJPDmJLANJ3e5sCjKSpJd2OJqsAFQnTfrLoO6mtmRqr0XYWSDt209NnTMCXM4uYBpNKUx9stVjai/MLW9/f2QUpLnmmvW84mdgdtPdeaneLmWU7vGz6hkCpzjILMVdkLR/2tlwvlSbB8wQMzrkEUOaGcf6suYypFt1d/kAkwvAMSEHnpsDscSQguLEnj6tPkXnW8L1g92ZgIHNJ7it7pp5/AAWXLbn3ENfLz1rOK3ySMNgTc4x1wvesSoELAyIly0KMrbzEjtEPUb7/ar1SkgbPLD5IKTR4DDnzTE3n+fkTAbCcEdliKSYePgyA7pMGkOBnN0UuQBmGBXIGZ1EBmsISCTzxpj6Ijo/UTQ1vjNyPZCofylBSPHv6XP/MhJ79k7+HRRP0zux3//bfsVevPrWsWNuPf/I3qpeIOJzNljYen9mbN1fyFRiOTm2zzlWDiLAR8bzuBBCwd/LdqWsSzgjHY8UOyfA9ibhuHrk9OR1b2u/b3cODZeuVXZycWrZauVcKbBbOYhKqJJcz63daineEzSFZKz4MJ2e6J5wNYRJ6U2+BQMOghV9SJjPmLbGatQ9YuO5smyenI9vuYaoiH4ysExHTWmk9sWfz3WbzewuQcBSFJUlX9YOXZn7WA5rCYED2CiAPyPir3/kNe/PqtU2ndzJA/oN//uePfd5jx/ZOV+Bx4bzTZXt80dtX4L/6+3/n8PrVa9FJNb2IIrs4PxcFjAMFAxWaIg5bpm7Se4Liytk7s9PTU22s6PMfHh40+RMirCKTQxakHU18Q2Wn+G7yi7MtCH2sw4pClc0fdJVD70i/JjdaU4HUPQxEod7hDuwRXtJ1YmIlaj/aZopMk5HM6zef22gw1hSs2u7tgw8/FIr805/+SIUCpmUU9WjCzk4v7O7uThv2ey9e2JvXr4U8U1jw/mqiGtkEOjM5/DdGhA5EQImPpKU9NrlqBBqasAoSORb7FIIGiCaVf4aaB6UYQIY/AB3f/Na3dNjd3bxRcSAjN5lcYc6FwRjTJqiUpZpZEdmTjk1nC9fEMakTnRtXYm+OKP6l5aeQbxpnBycaHwRN56sGiGE6U1m/w6R0b5PJSIUP+ro05h5jYNZRsYHhWFEsLU2hSnr0JVMSaLGADnw/JuA0+xyeoulFobs8R2il1x7zJDDIo5w4jMM20VueQgHy7tecYtPd8DWVoLGLI9fH7ykGiJiisjhoXckln2lmY9aoJpwJf1VJE8n0Efo0a0Ru5DJ+xDiKjsgZIRRPmEGp4IsTrX0ArGNzzQ+y9lyC4xR01gKO80cgQayRRmbixpalR1c2EwgaLJ4rxdWRuMC6oMBGiYA3R0P/lc8AdPQ9SQHIT9DeE3sYWJtpII3T4WB5QbQZIFoiCu/uwLNF9GcpJgPUeLSdFEA0uMhFWJ/j8VjTFPlsAMC1Mf4q3LFC8XIYVPnn6wQ0GTNLUhpUU5Njh8iePHmpdVJsNzac9OzTTz+xJOg2ewP3PnBjuaKw+cPUnj55qcksLIpt0LJVkdloOLTrN68FDp2fXdhqTnwVxk6YGOIAHX8R28fn5plkTfDZ+fuj/4DAMZIw+gM1s+j3eW80sJhJ8XMU7/yBrg94IlCv0e7SVDjbyNkLrGsxfNIv5QxMkOVdIbaK08cFTACutT3ekTWDk/quqt3oNNuoaGTNYP43Gp+qkWc6BWAAmwBggD3v/ML1vvfTe70/z8jxmZU0Sywq2m//I4NP+RW4ESn/TXGyjVSDe67vxP6j2wqoU9qBqM2GgaP9Gx229PBo4Ct5XBBLxrSxhu6/w7B2rekx+z/GnnU7di+CzdpaO2LfajcVg5mA/CYIFGPXCQ/29IzIwcpmOVGZfB7iMkks2dj52bkaERzVlTvOfmFO2V6vFjI+5ZniOQyhsispoS23fsCVy0lPZqDnlxdKrWHPZMpIw3U/nYnKOycqsqjs9Oxc+t9Xd7eGAngwGlu+Wlof5shqpSkzOwOu+6yRPp8BHXHlIB3XiSbzvafPrZek9umrT2T+xjPtpqhsi20LyUUHrAIIVuoGzyvmuTDvQut3e2pgoNQDosJwAAxEIgJrI5vO7AN8U3Y7u+MaDPrWpnlZ4vXfsh0AbhzJwBCPgjIDqEvsDU0Q93MwNusOLK0O9o0ktKurV3ag6Rx0bcqZDSOrru0pZ/DVlW3fvLFhv+MxjVFswyZlAug9I02oP5A7+6jft9V8IenDYdCzRRzZFLCvA2gTSusPSH8GY4qBQ+2gHlNt/FZGaWodQDbAxENtVw/39uzpE5tlaxsGbf2z+6NESieo1xtLiDIEhGwdbLaYKYHhaEjr5oH+R02sGHuN+SfPg087ZPpKagceGgJ7+W80+pI5sv4d/OXe6LxNEoFWn3z8C/1VTvZ46sBckCGt1zZKygDso2YAqGs8g3T2tDhDHGwA+OQeUlvwmfFbYl/jf0g2JWXB0DMMbKlo5jOdA2jmOdcnp+didtWc7wxriJzmvNtVTZPatul8KqbZYDzR4Cas3SEfjyAaV/Z+5KQnp2dqrEko4Ls8e3Jmt9evJDs9OTlT80sM9GIxt8V8ppQkna0W2i4c2LOX78uI+PXV55YVmWq4p8+e22Kxtlefv7Fef2RZvhCrDdkSHTQmu2j/RdOnVmIVy6wT1s1O1Pw+w4R2WwwCQDn5ztTEb8Nm8lrx9uqNJBMaQjWMUTx1ZEqqeNzATgaw1bYaBl3f3onhyPXjrJjNZwJlGQrxHgAIowF780FMN3nMtJFPHmT2+PzZM51t5S7TvsprAAiKrLCq2IqFy/dqtWu7vnkjI0OvEZ2tyPUFlKCW6CKDyv092CsAO2G8zR7ubbWY2f/77z557PMeW7Z3ugKPC+edLtvji96+Ar/9O987zGdzTd44NJmowSS4vrp2N2wzm4wnNp09NNNu3MiZIHdsNpupmcM5nWYMQz8OvMaNyydXHJI07YrxcgqwmlUa5xC6rmto5Vbf0MvksK5pm0/v3jYgOlLwAQg4ZJSxHkRqAAAwugnF/1IUtPv7Gx0AbOBZ5s7oT55c2nwxtXxbGuDD+emZrZZr6/cG+ixMEeSvAEo9HisWR/FyuDtDm8b0iskBE4zhyKnwNdGLHU2JoCrSVKp4bWLXjmkGeCqIBaFrQMKBU9bcJM01yrwPBzUFIodhsVlrIsB7MMmjaRv0ekLNFVe0zTwJANYFsg/eH4d9aazR4TO9hI4v3YemVjSYIPg0R/7HWQMevVh9QXPm9/c6oY3HA01CAU/u7+7EIPCvcFAxDnjTCpiWIIko9b2Y1PHfeD8mk9xbmqUwCizLNyowNDmooeVBZ/fmXBF6FNxkyctUsWFniM7p1GxAKuo35czLzb3U9+M+uTTAryONDffKfRoaKrvo2xQ3fI7cp3/yHfAproyEFNnnXggAB9Krox+UrpWa2Jsr0fQBXCS+Z6Lrk1bMPfmdi/VKTWxM1NUX18O1sg6iubQBuQSFthIvjl+SRo9ikYk0cgWAsqZolSdC46BP80TRSTwT0VvQUHnOZMgmYAnNrRudKfpP2m6nWh6BFEk7lOPsn40/TMYpVJXa0MQ6cn0AVI7rmex0pYUeNnZ5MdEztJhtLNtUan7Qtqc9sqAxm2Pa64Z7PM8np6e2K7dWkFVfYVTV8+ax5TR0Ci8aJv6wNwjkahymxXRp2EHSjeoZ9yk5zzBrX5KcRj/q9hpQ0fFLcGmAM6Bc6860Ws0yzBGM+RSNF4huDHWeNaT9yFoq/lkXnbYzNdyfwk1Y9XsbGYyYNIdKaSFfSora3hR2ANjYW91NnSFykkCf5f1cliGKNGabRDFidjYcqthlPSoetXl2j0aN8m7BTR6DN02jMhl8QXeWzKBJQDk2J4YcRd4nSCq4yJh+pppmyjW82VMwnZVvxh4zw9JaUWoBUXZMWXHTV/Sca+spyJEBVAdAv0xgVUfpJ94AsY5IGmALxHX9fDLUWnhYr+WDsa9onjraWyRda4xFJUMLHKSmYGc6ygYAmAMLiLxzcdRgn/Fs7TFV7VuYhvICYOtDl41U5+F+qmt/ev5Euv3rVa50ltNebNMss5+uctsEiXWr0r7R75ht1lZZZGsLbFVm8hgYpV2riAgMHFSk4eH6Pju/tIvTc3t1+1oJLJx5TAW5H+i7OR8wTmRKXZB5PxgJ/GN/xkfBt2L8cBI9r3glSMQhQz5MLSqxJ0S1JxIOR38ZlrpcDOBUJpexpwdhRthKU5u3WrbiXkOdjlMLudfzqQWYwALAXpzatD5Ypz+0OivsPAisD4B5fWV1VVi5K60P2MEeWJQCUFpxou9QVrWb925ym9/dWnh2YsVgYLdVaQeelYZ68qSDBHFl7dXaAjwZuB9hy3ow09DTy4clkFv+Zre1RVUKpBmS0tB4AyjRCCkWmnRy7JX6UCvmD/mUswdcaqRFxvOlVBF3ptd64hlFFsG+C92csxq/nCaViYEBYIMiT5vIVfZLzhCa737akT8R9w2Alt9N7cS1FjuvSdUAHODZlSyo8Srg9S6/dLbOMbIZhiJnEUDVbLFokmg6MuYb9PvW6aZ2/eZzUfvLEqae1wtIIvnc56Ox7bJMFHtYakRncr5KOsrQBDD36LYv6QBSnEieAGrIlbwQiFHVHwxk0Im16R4fEWJK98icSnv+4qV99ukv9ZrT0xN9N9g+0eDc0sHA4iRScgF+DG9urrWfrFcbu7q+sXabmoEIVk+WkLfGbivGKddW0oYwdUkD+2YSaB8E4IK1EoYAQICLMIoAXFsWajBS2+z+3iYDTy8BPPZJP+lCLaWVAF6POnxPGHBdmy9X1h+MJX1AXkr9ul4t3fMGNhznboCkjSFA25IoUSoIS5k9fzQe2nz+IINHsUtJ5yqoDbi5zmBhv37x/kv79LNf2maz1B4o+WMz4FDiF4yYXk97q9c8Zu20Y1lZaGhCEsW/+JMfPfZ5jy3bO12Bx4XzTpft8UVvX4Ff/81vH44O/2xsHBD8gX5GkSoXe1Ff3eRNGxkTAOKXGt0tzQSUTxpbTVwbozmZGO4qTcRxx5X5W9MA0izTiVH4c9ipgW1o8WzEFJNqRJikxkTbcIDhHuxNpEysmrg1JoDIAzhMqS7Jz+bggTrLYSoKKiYz5dbOztHRrSwjng5taqejSW2G4ZM8FqAj+iSBawEggAkek7KvfOUrmjrClKCwwN0XfSF0Omn9oag3hQJFoaaYTbSdqOk0caJ3489AfKAbA6qxkP+C09olt5DDulPdeS8m2Kfnlzadz1UQ0syg52YeQubxtiptQ4SVkOiOI/RQnhuvBBnCoRXm+9AwN400n8uLqubeNo0i94PDr58S1UTjuxPaTfZvVaA7j1T80qAO+i4F4fBkQs2kHyMkFSqd7heNKGyUjSIwHTDAZwF2hHKR1cB67jxNO/dZhnVMXCgm0WDvD1ZCnd1WmrZLu07hhhZehoGuTxTzQ9RmGn437qMYhG7IxA9ggaKW10DjFH0eja0QfKaB/P7GMV+pAS5tWC4ps5FJkNDh5nQ0JMo0b9auGhuBCTs1mNCyKWxF34aSLmDGm0re35Mi+PwwY7yIwMdDkYwJ7xPpPkK75Y8kPqxcyX14DYAMjuYuE6FJX6I9bdgmfH+eV+jfvI88RPh7PvNRNw/1FFPARh5Bw8I154cp3DVMbtgR+useIKJr8+mN0kWikPW4tedPn0ueBJ3U0wciJYrQCCVIkcQE2bhvQKstUA9HcJ4tPrvWIQZQoReCT588U8NLLBTPDZN/eTdEkSi5q9WySb0AEClUmLlxqgND/D3NP8Aaewd7BsAcTTiNGAU69/C4j8j8s5HJ8LMyceRZbTw0jvGKXLc0cpDIe5G2GvEjo8TBqLZ01zARjphPHLn84ejzcTRmJCIMyYw8PTAPU343cYsABx17wP9Ek0VnSSlZoXl+j0ABDBDWmKILmaSxVxtO2jB4MMCMNR1GZ38EznimABPLPTLyvQAZQAakP/RXeb6WoWPaATw+2KbIxBxAH35ojCJ55pXhzsSzNpsuMnkRrAuPIxykkeLUYAjRaNzcT60DgMYeQeOM8/wut6IAiGEtJTYYTMTqcuNQB1F5f5pBJRjA4CkLe/Hsud3e3mgaCnV/eHJi5X5vD4u5nr09XhdbwKtz+5X33rPp3Z3SP3gOluvc5llu6em5hXVlA77ftrKfrUuZE/ar0j5omz0ZDG1Zm302W2rt0pD3YNbAausk8mVY475+IGYutvOTM7tdzmxdZtZF64x7OgAUbCmmzrABkIggoWlYH55q4MwfxdrBhsIPghSbltOax23c0vd2s57bII5tuK+tWq71jBlMMmjTJeaEuPSn2qvmANbkyBsU6z5J6M4AACAASURBVK6c0fE1WBtATmnnSWKrorD+5aUVgKbl3jgpCxqjQ2WXmBFvCzXq6aFlT4ZDMROYoib9voWdrs03uVIh2FPK5crqcd+KOLHXm8z2sBNYd6vczuLUZmVmJ+w9o7E9wGDb5ZZ0EzsJQ5uteT6J0kttRdoM8bm7rfWmK3s6ORUzZAVDKM8tBVCj4WLvD1oCQjknmRC7X8gxicTNXWm0BA4ornWnpAKAXTdBbWvN84cGlDPIPUzwZikciJMfj7MiYRw8vbiw1WJhi/nUzYLxh9Em6bHBgPicQWIPYFQHCNOYzgG8LVcL7eN817PTU/vaV78mk0tkntzv11evnBkXpnZ5calJO2wixRJXhSbS1Bzssfzc6XBoKRGnGhq4bwD7BAyBEo8XpupJItBulASW9LtGSPJSP9+2QYrcB/kk8ZxEPeIVRUwwcqyu4lHxumEvumJvV+KSP4egb8XBUzpI85CkB9DKWnZ1fSsGKns2ZwCeDko3wvg0dCkaEhLWvnyFtu6hM+hGkuggjQDgKMq9vf/Br4j9s1kvlHqAcfLoZKSa7fb6yibDsSUwXhcLneUYThKZiOQShl0v9eHQYrWx5YpkjdAuL57J+BLA8P7uRvUGOBwT/F2VW7FZ2Xg8ctbYtlYShYwo26Z7SHMv08qitM2SQU5HrKceQFs7sK9+/Zv29Plze/PqU3v9yc+/kHRAgoAhBsADoAKQgw8Bz/0sy+xXvvF1e7i/s2y9tP/nnz8CBI8d27tdgUeA4N2u2+Or3roC3/nu1w80yTI72jMVH6oBlm64rjU1JnoFYx53CsdN26eu0uAS19XlAKGROBbJPhWniRBlmtgcaaw9dkxovR3s4tmF3dywMXvTJh2aWAPuaP6l+3etRpRi1BMVPKOcQpmmAYbD/cOdEHYKQA6RAG0bk/4DlHOYDIFrdpkKkFm831tvSDO1sieXl5YtV6L8KfpMjup7NWg+hZX/sw5mJBWvX71yCiNT+6IUKIJzMrpVrhd/bokqOjuzJ5dP7KNffOQTZkANCn9FBzbTaE0nXPOtyDvpyqmrPCFCUV5xIER8MD5RUQk1bUNsYyfRoWgyCdzKvE6TOBpODPUqN8Nz517XMTLVIFebxtanrDTQPjV2vwSfKgIAiFpJ89eubTTqOzODSWGOXnZklYy1GGwVFqZkke/t0FAqaVBwGachLYrMExfMdODiW6CmAvryrtLBKbM+JUq4JhLAgnxoz5KsPT2DPHGaI3K6NbH14i1sKJo+IXJAS7GQTBgaWQpABVccoIVpHTR/rrHrxX26rumdKIpMIcmG51o75fAoD4D1gOyB90ATvoX72kRe8h06CZR9LxTllaFYUNgrbmypxImAFAKKUablLA1aOmfYcN2NKDIKaKY/AUCX/y4xANBB835aL9xvJiVcCkAcZCWeUQ1QgmEVRZkK4wPGgYkDck00H00Wn5moQQpTimZNsTPXuANacdPEJJCchmfQmR40nYNhYtlqIed10jbyzdLOziaKxeS2BUFir15d2WhyYmfn5/oen33+yi4unmrd8azMpvdWVblYIA6QMRVymjwFKY2/JCVQMptkA/4Z8A4HfFHplTjgwAHXntc4DR8/CoDEyLIiF3OE78Uzzb3XNYWhJFAGtkYDDtFcCjzx10uqz3RWfhWuGW8lsRoAyZsEmiB/4f4C/gE4tQ0CP5nqilzkUmIOqTVQSx4VSSPNesDDYy+6sjxE9PzzPPH7Q4GQFLvsC+zDsE/4zKwj7ilrmQIbaADWjqCBHfGiNDr+eT32jaacdAhn7hzjMZkqr1YejRYiHSiQrjgdWib9ISAtqRkeDwh7QKtAcgym37mdnZzLFPFuujY+SaY9rbKO7awftawLk+JgNl9kFqY9W20w60qsQ+Rdnfu5gCW5hXZydikGDM8q91eJGQCF6MebBBSYDiMAJvY9WC5IioZDTdynq5UtMQwb0az4JHTU79r5aKKIQp6Voqptvd1Zlyajqiy/n1o7TmzRatvVcmHprrZ+Xtj5YGTbNukMgIm5fEECgCW8EzhjAGpktppK3oZMr2ibzdcrGyDZA67BLI17C2iWpLYDpMOstdvRGcY+D5AtH4tiq0ZL0joFlrhcapJ2NVFViCwA1CazOi/cAwOXeQBL5Cvt0O5iooJrGT4iCQqS2Nb83L4y4H9+9mbUt35ttpgtrTc5cVZAVnmUW2y2bu9tlK8sLAqLdgfLH+4tLrY2RvaAmWbDVOjgzo7HQo5zf9sWHEdM7telrZC4wFxZZTbpdmyatO2QZZYRZRwFFrf2dhK15Zkwna1sMpzI1+J25gB/VebWY4re6dlGySp9GbfuNkgMDk6tb+JnAZ2ZxFbqMaGgeNoMz5tyIgR8u7dHDaOk23HWGewsmEQ822L1HGOX/Vxgn1bCD4WFvEhquzw/s6ooRfvXPq44S55H1rizPnyo4h4GXBe8NgCzMRZE2jbo9pzNhVRgPHH/n5apaZdpLKADxsl8Z64pbA/8evB9YD1uNjprqDtKmBadRAkxPBesQ8BIwKYgSi3HJFCJGaHFh618IpCcAGr0ko5VMAfiyHppZEkvtXW50lQ9TXrW7Q5dRjI5s/H4xH70ox/pHCvwm1DCxcHyAyDW1rr9oWXl1tLuQKDsHYkTRorlSHWFpIRhKl8awM8tDIVuIqkHDJhO2hcAg/cF0clL6P2S6AT29a99U4OHh/tbgdGz2Y1dXF5oL3y4u7HT0dj6HVgXTRJPvdfn4V6Mx0N79mRk3//+b9nf/Ogn9ld//SPrdId2dnppr1+9ccbVZm3z6VT3pwfIsS/1efvE+8LIWcCuGGlQQT3DOX55+dzms6muB/4H3CP3PghtnZc2OX9q3/9bv2NVtraPf/QDJUDIjJjt+HBQapbAuCBQfCTPJYwMmKvz6YOYXP/kX/zwsc977Nje6Qo8Lpx3umyPL3r7CvzG979zGI3GMm+jeKahvb6+VtMzmz7YaDwWWj0YEmNYqIhDXwy67I7ctRrh29vrLzT2bPacDO4o77QrtGGazjYTaj7DeovhT61pIL+PzGuKeHSlTJHZmKGigd4zDeMQ1RRRbk+OkHP40Awii8BDADYADShNB5swB2WLMq35vJtsZUMicUC20R/3epavMzsZjawUmlz51JbmmskzhmHSNZNnS6MMvdUZFkQjibrbRKbRAGF8yD/f3t4KTOB/v/zklz6taCQGNBMRPoCN8ePxfhyvj2vdY8+DTijOQdF3tsxyUXm7nZ6Qdqb0Ac1Yw+7QNFvu+V6ISFspXYfTHD06x9kDleLTHAw4/jlOPpFk0GxRfLVbTA4CAS5IA2hy0KJ2k66ofbiJ04RalNoq36oB6XdSg8hNQT97uFNxT0Emgzg1eR55qYk4BZYmaU5fr6DLwqaFwYHNuTFVczaLYpBYT8pJB8TApJGcdZclqOFW4e5MDAAC/kqRiCzgfrFyp2Y8HJhCS//prBbexx2vA/lBUHgzxUZKI1d6WBvMRTCoQlKBv8Bhb0UNmMR1BZRoEiQoFGsopltloqvIFyjkfuQwG3R/aQwkUXBzOoEISD0A1aCa0zDAQGkaBXkGxIkNmPaJ9l7bunQn6doipUe0g1j3Gs1sErWs3mbSsPLvHXByGYlkPKzbhuEgps5Ru0/Bhoa+kU2IIYSfhbXVDNIo81mZLu93OEbXdnoysHy1sturG3t2+cJgJXHdAVpohKK0Z2fnT9QgrjeFJsToXXs95D9Ly9YzNbAYwIEQqJlScgp7Bs8hoMBQ/8zElgkdXhYyvkxYr25yKFZKA7g58LMX4MDrnUHg15l9xdlR/ueoDzba+obFo6a/iZgEnMIdHVCA52lL7BtGksBVDYXfYwI9CQMwdd/iPZqJHs19+aVkRmZlPW/62C8AFQCSJPMC8Gg5YNZ42HkcZLslzw7MOI+yF6bKFK19fAH2e2njeSaYFiLDgnmltdeYfBLbioGrpDfmGt09jRJrlknqnt0SRgQNDYwKgCyeKaZyB2ungYWd1DY8qwCK+u4+aSzL2qbzzIp9yzbkHMSBpUSBIYNqwY6JrW5Ftq0Dmy0zS4kf7APaLNVI5HllRVbJj4FrwBmwJvWmkRqMmOwVmZ3gk5HntloudD4B0FLUF+iNu11LBkP7i48+toN8Zrp2qCs7HY3k4A9Lp9jWtt23RF2urFADGtQOPBe1A93dMLHVzdyiVmDLDPCAZywVyy0+1IporXYu+zk5O7XReKT/xjNyn61tlefWiTAtxGuFCTTMFZIgetZOY0kIeC6QG/BM4Q8iYKcxUAMYgRoO20u6eCbVrEHFW5IawT3c2ZaJZSuU9GUL+FXX9grfHQvtId8KHGPN1pu1nYVte9kfiBFyzXlQonHf2VUcWdUf2BhT2KK0pJdYHVR2vl7pO8HdGLFXLJe2uL2xbZ4rOSHodG10fiGwBXbW+eXErorMunXbuhnXElC9Z9vF0vJtYfenPe1NKwIEDmYncctGVWGr2zvb55X1uyMBY+jcJ8OeHVq13cHAGAwsqypN2/P1RgBBB2lMtnGAoHWQlERyD6J+iZ2LnH0FWCCQQI8mDT7NMrIPtO/4c/gZeZRdMezgPAJklESpAcHEAJABb2FdmHFJKqYNXkLcC8z6YAJxznAeHNkvAMpx5MCWfHbC0DbZVteF84Sag7MQ5hVn0v3sQc8lAABeMfw+fJ1Ya5yDTy8vdBYiteE5h50SAhwAxjBtb7x62Oehs7Pv3t5PJXHhzLFyJdPINYaJgKqtwM4HfXtxcWbFZm79Ud+WJRPt0uazhfV6I1Hxh+NTe/n+V+yvf/hX2kNlHpqmtsnXdgAwrM2ycqfnm8hoWCXsrlzP50+fii1wf3tt+wM+Q1uLkli+OMjvYImRjjTojcSWzFZTJclkGCBzJrUju7x8Zr/y/of2w7/6M4vD2laLO7t44gAB7KlemohReTo5acyjp9oTtO/HoZ2ednUmPzwsbJ2V9uzZB/bwMPMUHdg/cWizhwc9Z4eAoRIgK8A+0lfkkNIWWn84tCJn3Zk9uXzP5W/5xrZlpkGaTJ7D1FbZ1r727e/Zr/3Gb9sf/cE/slG8c/lMXogRx+8an5y4oW7qcYssuIfpTAMMJCLkBv+TP/nBY5/32LK90xV4XDjvdNkeX/T2FfjPfvc3DxQJGyJyksROT04FEFCwrNYbbxRbLTu9PNVGzqQAJ2kSB47NJYcdzRSNc1XvbDgZyZ+AA5kJmNx9lUWLwaEbemkijNi7oejK4G1PQeoaUg5dGkBpARWV1nGaMFRtpqrbUn89ardePH9ud3f39vLlB/bZZ7903SzGi92esnkpGNigeR2TcfKVN3luH374ofSaTOKG/YG9fv3KjRenU03hpO09uK456fYUx/X++x/qs7x+hQniQI2wNGxoO5NUlFD+CpiAgSPfG7330ZldekhFGnrEI4UDQInMinTNoPC5tr3b70jzNpvPxSKg4OPzgrS7Gz3aSNkg2ZbJoBogfj+NoBtKqhHH56BplgE8NGnHswAgBoqzvBw8M5j3AFV3V3gaALS2udX11qJWx9p1YMN+13aKe4Jp4LT5xWKlYl2TWhXFXhTxvUF1uI9qnLQCXPtIk06htGsmKK4brWR+qKjGRnbAhJT2GoABFgS/U2tJiRDe4El/rgbLfQOUvAAAgea3zG1TMG10iQzvD8VdTaAkBF9+Rq5hK4YpU7pMAXdlprNQWZkAYgBWbH1tCkDCYAkqKXFVDSNDelQ3fKTQlAlcIyrhc8lfo6Gi+71vvCLagZp7wCF8MmQjB6Xbh1LS2qLJlXYZGrhkOGQ+H+MZiZAEAAkFNNSazDsaxXvwXMspnYkr5kmKgsrUwBxTN7QGApyk3ZeEgsVZDA52aM2S2lHj4A1tt7B+F4OsQJU/02QMloh5urw8E+Pi7vpKBnQAjGTRJ3FXnwd9LfcHCQsTGJlo7na2nM9F9ZRXhbtk2HB0oug9TN2YuLDmqqq2bm+o4pzpC+AiXwpAj/flGZJzdXNaCtRUmhlMJa65ewEcGSTgZfKyoCET9RtgzUEqrgf3U74A+vxOUZZEhrWNB7biylwetW/kSooWgw2CyamMVV1cJFaGmEU0pzv3C8FnA2PR7c76w5EosFx3pWHw3QQWOfjq6QiAEY18CbBMwBwT3UxZ3lD4AQUBaI8AlJJFxBohLca9WGDKMNF0kTbrpvZUmG7foxV3W8OiO+4lYgtl252t8SoANDHYCrCFQsvWRIa1BJwpPQOPOszIeI5EBuI5AvA5aGKfIF845GISQadBwsTvotWGTTHDDFBymdiwKUT+AzMJevm2AMDDEyFS4311e2ejs1N79vID++TNtUBv0j201wWB3S2XdnJ+aXFCE7oUZb+okGCkFgXOVpFFDPIBGG3o37lv7H1kldeseZdp8ExDeSdlIJIbeU+fJctX1k6cBbKDejxfWmt3EJuO5wYQlyaeVAJPyPCJtZtJEunoew3rQsAz4BHrRtIIB8m5SewDAbTs5cYSwNEotHVgYi9cDy/dn4eoOZh8NMlVZRcYHyaxzbalbaGPN6yij5GdWcv6IaB0aT1iEvelfdjt2Hxb2dUms/fCyPqHg02vrkUvh0ES9QB9MSvOlbAwThPblLl1W6H1LdQEWBeUa0hEYy+xznBgr2ZzrdF2ltkYA1QMQPcHuxyf2i2yQPYvOfz3rIASXha23O8U/Tfs9Gx+e29dzswdU3UYFKHBmyGy+FBuJYNIQ2fAIalgL4cCD4hBugBSFbGcAMqJCAXgEl3/IMo3tHYiBgGD4zaBEKWfE9w7THQxS8VoUKwcfm8hMBeQkgkyzzCMIN+zeS8/05GkaO0tVzKx26yWamqRf7BfQE/n7JKPhMBZ5BPo8GPLxXyBCRjr3AXwSEKPMy6LpcDV8fDUQkMumen8BxRYAmIEmJXirQOrsJABYIzBX0UMa8eenJ/ZeJTYZnWvBj1oY6C5t+vbK4GqaWcIyUx10dWrW8sL9PoYQyeKrSRGEfNSZGwWda0iyWTfUrwt1/ebX/+aTR9uJPERyxAZZCfV/uPnpRBcMQT5WxIMqkNu63xtveGJbfexdboT++3f+r79y//vT2zSj205vbVxn/Nkq/oHHySvSVwOyvMynpzo7AScarUPYp1VYmqVOjOu3rxRfQhTw/dw9jhWR63oSc4h/h3nGTUJQB6SIsAOzpfWwWVvMK0Ws6nYKa0D6UkdK4iDnpzZk2cv7KOf/8xGw65dXl5aN+3az3/2M3u4u1Pto3Mapt/BwWxqUpfkdfX3/9cf/pvHPu+xZXunK/C4cN7psj2+6O0r8B//R989aCoI+t00ETQnHhe2U4GaMrVHcysndg6/nccz8Qe0PnQXeabLu1ZtX/v2N+yjn/9cmb1O6/VYF2/6PF6L36XDu2mgoFZDb2RicZwu83MquijEiK5TAXuQA/jpyYma2jlGiZ2OGgnPkf2W/eIXvxBFjkOXqQMNOtN+qNB81yOdn4ON+J/f+U/+U/vBn/+FCj2MsO5vbiwid31bidK9OzAJhrWYWCaWwKn97u/+nv3rf/Uv7e7myk7J0s3WonWiU2M6RMGKERufBY8E9LhQJo8xdJgEgZLTOFAUKppQzb5PO1zPTNO/t9OLc01DQMrd8RpNo2vYKei4xqKwki8uwMWZGzKI3JFQ0JgQqtGlAMaIbK3X6TOgmcRMsAGDKHC4/zL3MxrMrg2G6L8Li6xvs3sAF6KfAkuCnoXR1iajrrLKpccNSAVwKQrafaiNbuxIY8Lh77Fyiq4b9m0yHtnV688UfcjBi1s04Awu4fmWaTeGcDubTE6tP+jb9OFWU3Goww4K0IRjPuhrGNBDjZrDJY1f1dFlGiojRQFacEABGP0AIXgukMLgKQFr5ScfZCql5gfqOtpwAV68ziUB2woQLbCoHXshFoZal0yaWO9MICSRoJgMiDyDdt5EUDZNnn6RdPlOhT0aJEpywb2Eblo53Zz1Ied6NRmBVdK7+u8XRR8n95KkgLhJy+DeIuvxApOJVOMq0kQ0eeMa8UV576ZpkVaXxlQ+CbjI49Tt/h8AYarpMFdihWja5jIWmtWXL55bJyGeEKbRwTbLqbV2hQAZ2ELFJtPzyGdEEsOagHLNNH0wGQmIYUpz/K68hsYIR20mL/IswQiq37PZfCVa+sWTlzLD8txtmihAEujBlQplPjCTfYBAvpebTMIs4no6HVieEexHgnI8bYR7Jwo/sgSSXOQRUIiaC/hAk3l8VnVVtC16UgZV9dHJXNFazHXxCIBuC12c+yjz1ra1yNmG/ow0Q/cUI0p8DnyfpWnh/UrRmXmegUwajT51OdITebl4s8n3rrcb63WJZd3LC4TPkGdbMYu0l4qMQ5wXzBLYPbGKVQAEor1YuhixAg4cEOhAdT7U1h2OLa/2dr9YiA7finj2Ypl5ASwUGSBNbDmA8q6yVc7e25O+fZ8XknzJ6BOddYdJ7NKTDqDqboh05JqnAkhI0IAqzz3EX5I9lOYMp3MmbLAkuDcAAEzc427XKj1OgeWrtRo8rnMB6yuObd1Im56fn1m2XNr55TO7ny0FqmIUhyllmRdWYfIYtqwLEEnxDmAdIknimaTviKyArQWRB5+JoG1Pnl5YteezpmKmBbXZzavXdvPmWs8Y93ZyfmHji3Obrde22GzkUwBAyTQWgIxn19NQkL6g8W6YLjzysBmI+cSFvqxssDdLIX3UB5uT2z4ZWLvftUU80v3fzmcWVZW9NxiI9bXYVfZZUUhqddIbyqcSmcftaq0z8qzftz17dLvW+ce1Wx2QMiU2JOFiu5OmHPNMSyNbkkLEeQ7zhMhYJsMwQTYbG/f77iOBfwyNGeADEqYksdu7K+vHgXX3LYuna9uzdrtd6yWxfbrL7BTD38XCuoC2s4XYbhvWC94L3YHFcgDFxLRjb+5v7JCEFnWHluWVJTTwnL+NVrxEGANNPU49whGvFkkjAerQj+fwQixyUxjdy30cWclzWO8sPpAA4oayAvXxGmnhtN+2AdJM4v52pZguigzcHkF59tUvPYYAIwC32WMwP+RZ3Za5PX96qeulOF8kDYBCmAIWmfWHrG2kQNRGPsHmvCPONub+yEe1tp2VlvZSG6YTy1fEEHp8LzN8GJBxOxRgwv6U9vq2rdb269/7rp7zu4eZvXj/hZW7pd28+dguTi5su6jt9vZO+0On37HBcGLZ+kFr9LBt22x+a0HYlXfJYkOaxtAKojTZL5OubYqDtaOO/db3/5YYB6eToXG0fvyzn4vyHySpAwQyGK4klxPYAstCBoqh7QyTzdza8cCqemAvXn7D3nv53P74j//ATnqBFYuZnQ26YjCen58KFEf9RDygn8s7Oz275N3kmbFs2IDspeyFMBtubq4bTwGPgpbhq0Bb2GKp9mrkD8iGNFQRkL0X82EymQic5tx4+eI9+/yzT+3h7lZgQq/T0/XjnBywh5FOkXbt6dNn9uzJE/vk5x+pNmYvw1+LsozaA58J9j9AJACXXSuwP/7jRwbBY8f2blfgESB4t+v2+Kq3rsB3v/uVgxvqeZNF4cwh5Nrbts0XC9GfynrnFP+0o+ZLunGKYAqHMPLmDKOifWUffPUr9tlnn0lzdWQBeB65mxmJ7Ufj0fLJmNByimJomA29yrXw0Otx+N3o8J6coG82m8/nigEkihCmAkUszcc93gntlhpzUhjSTmq/+qu/ajfX13LfxxiPBps/nnF/kGbuH/7+f23/6t/8WxWIMBHefP65ipX1ctHEFdFcufa2FSaSH3z7W99RQf1nf/rvpYHH/VwHHhS6vUdnwXq4urpSceiGgiYHZK5XLTdbigkOea79Qeg3hzCTAxoAxSoql9m18u9/8IHuwSe/+IWcvAFE5MRM9vR6pSJVA+dmik1BICq5Itjd1Vn0ahpUtKxMfxRnRwPEFPBL/bymnqIV02h1bDQitnBuVoUWt7nXpXVpAksa77VdnE/kiwAtGO25KO00N8fCi+9JTU8zmvQEaHBPQf6hUFKooZ/kc/HdKeAoBuUczHThwMR/qEaEIoAmgeZbEgqMtZQ1jOGRG2NqGsf0VAoKJjiBQBoOfI9187/yvZm2DsYD6SHXm4V+H9RDN5kkkjJUcQaARRYzOnwY/jRZZJ4r7QPjTmZTjQb9GBdJ48Z3AgBDDcskm58HehEzoAF6oDkeXdtZCzJWbCbHgGju6u7TaoohgQ4YUTbXVykUKi49WkusCHwn8PuQ6SVSiEoO0zSgNNFKCIGFQx58E4cntgkNGMWstNO5GDFaU02ag0+6XQajpla+F3uZtMGUmYyHVmBGuK9USB32hR2qXNMkCjGmKA7S4Q0CCOEgAc190UR74a+gRApYC62WIYPiHlOIMqEB4CKOstsf23wBAwhDKvStRIWh6YcphPwHgMMp/wCfrHnWgu5lSIQm2u+GwYH3CF0xzbyAAp5NNxp1WULDxIA6C+C33XoEK0aITaoAzyO/D/8EwB0YDYBFxxgvMWikkW5b2u1oX6FB55oAgAA+0HwC5nD/aUwUcUqqB6kJfHbxXUmu4Ofok7fuOdBJ5GJeaSrO1JCmBGYWzBdAN/Zab1yYqjO1QqMfthx45XlyxgvvxRoK5UmDqWsYw2oyW6xWlvSGkiRQdKNnRkajfczwvDjYcr62pNO3A3IWZDDZRntlm+YKEzAiUKFJI6Eij70g5gtGkctueEh4xkJSFQCdFbiAOzuKfijBXA0HU9VQAUCz/7bbAnmpuPcWyKCxjRQFTXevZwhC1rud1vPFeCyq+CIv5c9Bk3M/nUuNwZQ2WyzI7bQJBqxIcoq8Abb9eZe6vBXaMi/t13/zN22xWdvNw40j5iGGhZENkq4dysrWy5UaFsAwfBJGGOVWla1oBhrmE5NbsT08UKKJT/zSMHe7XHm0Z0SM4cHCQ9s6CB3WhVgWwGTp5Zkt7WBff/rcstlUEP+WcgAAIABJREFUGn2YL5OTE6ujyN4sSPfBoC9RYgOLJ+kNxM7hTx9jWggwu62Ne9DHN9ZGV81klCQirg2JBe22rdotu9tubQgoiLnqwRRteNLr2s3dnY0A/7JCUpQuGfUYhwJS8Q3zuQ22G5tEHavmSwGvRHmS/HCdb2SGmC8WttusbQxgniS2qHa22NU2GY09XnW5su9/79dse9jbTz75hc3zQoBWjIyDyX/jIVK1anlIxMhIOEdhOeJ0z5rFsBMTT+4aTDqYibAX2f9jZvEHsTN8cMIj6aAhQDfMAeR0mGbiDcC+AQtHIObBn3GkY5Kd0fS6aVEDLjljaTQY2pOLCzEROf/EXIEpE+KjAlvSz3KepRVO+Y2JLewZ2AO9FLYV13gjA+GwDmxXctbE8lnRbdUeahYDYOMlExOL27avfvi+zuM3V6/s5Axvo8xub95YN+rZLkeGtxe4gARufDrSuTIeDMQCmE8Xup77NkaHG9VbD7OpVTqPSMxBpjewb3/7u4pkHPQSW8zu7QG/KXYevCGavdcHI3utL54zWEOR9s7ctvvcdnVoreDEfu9v/z2L4pb923/9f1tspd29/sz6ncAuzsb27NlT7dNFmcmgl88+X66th09StVcdoloJaaGMa7s2Ho3/f/be81m3NC3vu96c844n9Ok0maEZEAgD0ggbBJKtckkulSm++N+TSyqXTJCMQVBKBjNgBjF5Op0+Ycc357hcv+te70x/Pp/3obroOb33G9Z61vPc93VfwZJU7gNnHWcmZ4dNay1Fs4LP8gOMl5GyYsQ9m098XQEmkUzxXsQe3t3caNTv+5xClogRI2vBJolEKU6mft+v/8zXNZ9M9N++/W0PSJDYYUKJ7BXJELUIOyl7iwpF/bt//5cPfd5Dx/ZGV+Bh4bzRZXv4pc9fgS986UmCrICikM0a9+NqjWkT+ruCJwZsho644qAtlkwPxCyGhoXmgHPILvNMacgKr9cMIBAhSPShDQjTyESbl3HoMhWlTSLixiaFZDBHbBbNvidkUMcqxCn23eBEEc7E76BOp+sNmMKdn3/y5LG+/e2/de41RTbABqaCYwynSsgLynbB9aSzAsV0HE7h2YxOzy/d2HLIUcif9Xo2rXHDZr32yq67212iPAZLh8TT8S994X3d3VxrPh3799CUQgvjEHr8+Kmubm6iybAePG9zJyY00P7RLJoi73/M642CF51+ueQmkEKfKRvxU1wX3JU5ZGiy5tNpaMqZGjt+bqUsE5f0T7AGmHYf/8YpwwZk3FQcdnry5Kn9JW5hTGD6l1L+PJFGa1su6JCjQS6q1STtgXxtTArX1ow3GzWV8mVr0DFTZBKScT46DV/ZFESnHti0LWNtP417xZTFAJkW85kbG9aUTSWZ4BMzl5GapuXmbaZkmQMTKmj9u7UniDRn9jUgdoxGf0GuMtRzGgwimpj4AjbsXHxlOOiZRtPg41TeorkcazKfqtqqK1fMa76cOiqzkg86OSyAo5GhJ85QFpdIJYhQg1EytxHhUcvo56NUSn8vjOswlqPRLWYweqM5o/mjcGGizeQ0DAAdx+Upf0y4I52P/xbGYp5Ym4oNeBE6+sQmk+Hc7dQHni+az3Saz/1n+uG4QiQfaToBMgNHZ/o94plgOsb39c+RWU5he/ys640b+GBmQHffuunhfjSbbc2nM2tgYXbEesfEbxPxpSVkE9Csg84JUOCJemqUCViCiSCATbZQNqhBMeYIUNIAWCMAk2R3m+2EKSjrYWqHbRThmJsdkgA0KbYABpzwAAHeZmMFU/TDMR6GS5jC0SwDGjAdhC3B/Qkrgcg0d0IEWmbAmnTC5Mx1K3jjZ/37NnANJg70Yl6fxhN6uMGiNLYyUkoivcLsAaWgGdNHmigzCEI+QEMZ0oegaVPkOm7T3go7SwJCnsRzs1WlXHIjznNlHxPHtWF2RhQqWvSD6tWGrweO/BjLstagxXJNYA/wvNChMlFfL2AnAaKEUSnPL7R6ANJyrakNDVApmFCAczy3TNUACfBeWDIdJB42NUvEEC4LIAxrBFkFe//hYKo1QDLnEPFgr1+/dioChf1oSjIOM96MlikoBEBA5B+GbY58XS7cUPGaJdYxAAONCsaUxFJks2p2Tzw5n6xoqEcq53P+3Uy5qrvRRN3OidkKRwO5hAYeAzIi6TiLoLxXK943AWjslZJktYRK3O2awTBdTLXe4RwPg2gt0u7rRIHCLAKc5HwEbIIBVikZqCr4uceEV6Z3s59HDC3SoZxBX56Vor0qMlplc5rZQDSrzPag7OZg80S0+s2zM1UaDbUPa20GIwMgK56DWlXjTKLBdKHTcl3lXEEvkYw4NrcYMaarlU4aDZUBJ1YLnTRqnuiWVlPNrl4GSJvJqff4qcY02dW6bmm4xCQc74i5GO2ftlv2KBgPRgYU9qOJsp1e7G/Vqif/JFvkpkMVzdzBN2NqD4VGt2154wlRyXzf+VIVHVRp1DXd7TRYrN08nnWQAA59pp9dnGufSfT89WtLYrKrlQhHJQaRxh1NOXIOY3J+TgEiiTEFfOER3qtAgsxqaRd6wMolzyzAhNNAIq0m2HhI5khbInZ2Fbp/A4g7nwX8HPLLAJjZLwKYpjYKkAEgK+M0EBIlzk7P/ZrI63iGt5uVmTZIK/r9WwN8xPABTt8PhhLMNSXqdTuqIZ/arrScjzXFj6BUVgl2EoCiBxVM8cNEkKn2ZrGxL0yuVtYHX//AXhKZw1r1Kq994/VE1CppKhuMKQuY8WEiWFOtxfcs6dH5pT7+8LtazqRCpWijZ9JA2HOQwzlSEw+ZXFmFYk2//Mu/pvVyqcn4Xi+ff+wz2SijQdLY9/gDAF/M5LSH4g/LimdYCy1XU+XyNSnT1O/87v+mTz79UP/lP/2ROpW89ks8TGA4lc0mBcik1hyPhgZYbzFIhMWIDAevkW3UDh585PKm+1Mzcf3NCjN7KOQczU7b63XSH7pmYpk06k1La2D5sJ953z5kXHtSm7H+GfDAHqjWiNzO2WsHxlqt2dJHzz/12U1ixdPLx/r+d7/joQ4+PgAElttVkE+GKS/PWqFS0+///oPE4KFje7Mr8AAQvNl1e/itz12BL375rQTqE7otJmXo9ZuNZhzoaKfR23KSZvOmylNYUlgNcHylmMDlH2q8s34T0wHD3XqvZ0/e0vPnz6PgtrY2nQiaLQcllOkwzds+bWhyoXt1jnxMcNmA0XXiUgxYYWM9RxlF/jmfjcOh2+nq+z/4gQrlNJ4szTU+6rtbzabZCXxOXn8AGEAxjk5xt1ez1XRzQfF62u3ZAIuD2yZ4Oc97fdg4V1gZ9bon6WQQKi60VPS4YT51enpq7e6r11fe+HGlpeG5uX6VSiaWdvO1MVVaYDDlc2QShkvoG62V35sqyHtCMQ9n5ESnvZ7lBtYSp2Z/6OLsMp4CAp48ICFgImczwtDs28AtyWgyn+vp0yduhDCYZHpniiWWjk57YNKfV75MY7E1QPDooqfrF689LcrQkFRKWs5manfqzsu2cV2lYUdjYtNMw12RsIC7b9aNHY0UppDNRt0FApS6er3u70FBb2otbvJJotNW05NepthHLwU3snumjAfNF7Nwmi/geE+ME9PX0PA6pi8DwxXNfEplxDPhmEVMVF217oaQgg0vAcwAWdRkpuddt0c+tptrGAWO6VvatKvZavt7HQphZMW9IA+ZYgNAivXL7zuKEG+IDWnq+C9wyUODTmEOs4B7xrPnt/d3pzFN/FqOjEKnjNRlu/FrRVvJ80EBGMeAJ/kkXCD1cTMKW2JrHb/BA/5Jow+Z4jAp4w8FMaBATLm499D3SZLYROxe6vDPe3vKfKDhjtQMdMutVkcnvVNdvXhpmQ9ReUy6eaZhy9A8umFP+GnWNA3izmAXkzLf983KBk+mcCc5+3dwHWyGhbwoTSYwMGAACJ0nGtjEEYCVWkun5491fXPrQo7pOOwBfEFocBdrjBRD5886okCETWCdsDPSo8Hns0L/Jb6qBCV5TaRmgAr2+uSepn4IGaHbD52zzQ7TRJAAMA0d2LSLeLBj2gGTc0cq2jkdgCbWlP0EYG6ZZWUHDBe1oZnl5+xQ6M8a95z7ECaCFK0GGAHAsnLThGxp4Yha0jIiCrNRw2QSSjmSL9nkDN8Hsry3a9YUnhh8V/o4nLvL9tng9VnDuQKgLgkQuOMjO6uZBcC0jaYcMGK92mq7BShceUI4X6/si8J0E8CIc4LPRqwcUiQM+misWBfz2dT7znvvfcEpOpPpTI1GW2NM6Q7soR0NRn37oPCE520wWzVIYElNMf+TiSCGanggEIPZ7YaJIXsEjAa05TQGYR6X0z1TPuLQ8ui8mTACdGwNEs7HI81GI2ubiZIluQCQjubIFO4EmURGyzV7R8b75Ww91wLmAqBboaSwHgwfEfYXDN2g2e/Qs283akD/Bowjls0pNiSj4OqQMd2dPdQMuzUT5r22hYJm2ay9AXK7RC0mw0lWV/2hKvW65T3jFx8rt4mozF2xoH5WKnfa6k+XSjY7tas1DbiGZa59gFGsyTN8PYj0pNnbbdSrVlSeDnXzo+8rCzOjUtPps2e63e01yOa15FnKFNRDVz+baLMcqgtonMma2bdZbrRbbz1BTaCnwzgijriQU2a5sEfDplJS1frznYqdpkafvnDiQTmXVWWz024xU6VREw4fY3wv1gGCdps44/thtFHlkCz72UwJpo3I14AGDYJkXI8AvjFZx2wTIByAgLVpLxyeb1iTKIRgrJH6YlwJiABPm5A/8hxjVApYBKiFMR5TYPb5UjWeK2oUeynlC574H+sY9joPA4oYTyLjKKrdaNkvAFYEk28kB0zb2bsACPh79iY8EGD+8O+s6UcXl16Li9nIg4c9fBqAT9gM64UHC/hywKgB6Pv1b/6m+te3fj7aj8717lvv6tWHH2pw+1yNGmcHGv2qKrVT7bd7vXr9qRlHvF8RjX2RuOWq3nv7HX3n29/ScpExo5So6N0hZ5bYartytN94udT2wB5b0Ze+9BXdXF/Zn2Y0uNNsPvW+AMjDPSTNwIwyPDwwA4b5R3OMFCXL/prXeoOXT0nf/Ee/oc1mph9+/29UPGw06feVL+7VOWm6fuBc+Oz5J5rN5t6bxpO5hxSlat3MgMMGiVvUHNwT7g8DBBZRGApzjX0gq0bqAmkot3eudUicAARxNCv7KH4qubwG45n3aO6dgSMzIqsGivGJYt+6fPTEngLPX33mtUHyE/cPJu6gf2fPC/xLPvroQ8snkTPBIgAcLtca+oM/fGAQPDRsb3YFHgCCN7tuD7/1uSvwsz/3xeT997+gDz/8sQ9ENlr+8O9oi53Tnmrr2VCHg4GjdwAUmOaZXu388FSXTBFq0529TjqRLOCmIM1cDydhJkhxgMW0molhycU7m7WbPd77sPfUcX+IXPoAK1Kn52whDAjHY11cXJrxQI5wuRZGhOHyLYMBjjxLJ6zhYE+MFOhuIaWJ46ANeBCHOFrqp4+f6KMf/ViFPJ8RFkG4m9OQMQni+mBQOBmOPIXgmuC6i+lVo97ytWGaTJGNBh+quRsrKI1QZze44UcjZF3rHn07B08YGNplOS30KS7xYeBQseM5vgOpsZmnztbHL5VxMxqmazT83EumAPxvJhnHRtTodLniohyQ4q2nTx03iVGl2SAUN/tIA0goMndLXV709Ku//Ev627/6ltbzhYt00O/5bKJ6HV33VsU8TV9Rk+ncunUmH6QvxLWLWEVT5fcHI/awIfiH+4MBErRiACcOSCQG0HtjIksDS4MXcWC8V2j9ifijyYpCjmLIueCplIL/7mzntADvthvq3976NcLwLQATChU08BTYZbTOaE23m2jO0rjNkBWEqSSU2IiXy2mfjeaQBsvUaAMyMAHCPZ7Jrpt6AIkCeeVh3kYeNM0ehWukKIRpo2veBD0llG5MEAEpwuTKmn8M6mxVYM5ruNBTvKb+Htxz1pQNr1K9u+U7qZ9ApFOEqz/gGM8h19exjERh5fNeWzR8fH+mswEOYHhHu4OZE/ngiVZmB1TVrDdNPa1VMKoLkIFnnMKWhooCGwq9jfHcjBwNKLd+BljPNsQslzWbBwvEFPpiyfTOozwAgJFJt6UBOa7xPgC7BE0/LIGiTk/PzW4CGGJtNogyncEWCvlUPh8+FfHvrFcAsDB4hHLMz9k/wIyLVHpgmUN4p1D8w2Qpl4N5EOyNvVNDAogJhgiTsAPZ9cRaAYKmcpsjUMO1oOnnc7BmHAOaghABcgUUYS+IJGNgwYARk9AUcQWsIVTOa8XyHeIb88HUgGW05Icj5q9axtSUNYnRJ/pfpvxbywyY+LMn0mibnWP9bRib0Vzzd6UKpqcbP9ekDUB3J0UGje0hE88F3zmXrWgwGEVDBQCc7HxNeQY94WTZWja015TJP2wEJrfbSK2x0/eM5//g6D2MckdmtdXVbje0mE/iZ+17kwtd9GGnGqZi29g70OrvciUNhvfq9jr+DpxhtXpLNzd3No8djwfaca6Uq556OlWgXNeWjPLl2lF2CL/vrq7VAuDIZiypsms7/jSkf+wx5WWvrRoMaXVacJJ1PWB6SY4Ajoc45IchIQ0Uzc8OkBSQDgO0YjSZ3Nt6jWlx1r4NOx501hTSksNB7WJR8+VCS9IwigUtmGbvE62YviurCvueAaOcisjCcjnNeXYAifN5LTJZjZlWIx0xaLh34w4QxXlQx6TXJg8bZUkRmk10VqsqPxqo//HHytWqyuBlcHau/n6vG4PlOWUPGT3u9DSdTbVZjHVer0bEKVPv4UhAT3PO8lLJz3eW5AbOcUAaAM9GVWeligqHg273a2Vf3qhTq6lSyKuKseBs7GZpw7mbK2gOcwNDwoT4QyRlwZZigj2dAxAs1DBAAGYGQ4ZnGvZfTP9hLxp4xxgOHhkMNIAYmnk+D/UOK5mpv42C2RcAg5xNpxru8oedZpOJE0UAmpAdFCtEdgKObh1LyrPMGRAAfRq3yt5SyqrWqumwZZfAuDOrZqNh07r1aqZiIaQ8Tjj6iXSuamlbalHjz7mcTw2QtRt1ewHAfskAnmWRk4WEae19LaPf+Ze/q9HdQKvNUv3FVPPRXEUa5dVQjRpsJvbeU2WyDV29eqX5cuCmn/MHEKlUYc/N6/133tXf/NW3HIm6WG+VsGbbXU/M+7A8CzTNGMUS01pTq9n2YAAfFDyGLK8jdjoFKdkvWY/URoAElqBxZiKNqsiJNLe3A+12Rf38L/yi8oW9vv9331Jmu1LW62Cr9kkrlapJd7e39irCM2PtZA0AchhTeKzsDHqwX1M3ApDyzPkstEFseL1gMFqAKbTZ+vyoFsvqNpoe8JixmctHbHO+oM7Juf2w+vf3qZktkYodP8OkQHBOvPXsHZ9/t/c3mo7Hfn+keHwWGB1nlxd669kz/eW3/tKDrlJ+r+lk6JoEL4Lf+8O/fujzHjq2N7oCDwvnjS7bwy99/gr8d7/6jQQNP+g7zSQNBFNaipfBYOhinI0UF10aBf4bjQyZ3TRZHAA0URysFLlWt4Nmc+hySIPcwyg4SgnSSRiNAdpUNs8jzYuCmwPW8YjpRI8GEt3pcjFL0wvCdR9aNmkCP/7xj/W1r/6Mm8vv/eD7qtahpUNHXbn55Hvw+SgOKFwchRend5jQZbNqMV0xIyIyrdGd/dzXv66//fa3XaiD6Md3ZfIIPd0toCmhR90413TtiUVWlVLVDTAFLwcghwGoftC5jwcSZziAAKZi4UHgmal14RQJMZk4xi1aXuFMerKdg55vdoMbfzR2SByIelu52YnmMKjrjgTExdxpZ5hsZd3QMPXGuLHVbNnXAfCCdAre1wABzRONUXary/MT/a//y7/QH//739Pda6YC9TRLnqjJpjareRg+MXlbILOo2FXeemCm8QYHoP2ufEDGtGzve8Q9oanBoBCa8u31VYAJBxzNw/OCOZzN13zPUrN1Jno2/4u/p6nhAjPl932GmYJGGgoo+cqkB9Bob7YuCmk0aNicKU1mOVNmaxKRxNAE8TORuYBTdzSEWTNHWKOm4VM4OBLu6EGAPGDrtRW6b6aqULUxi+O6Rn58NFrBrvB0NXWid7GZx0sgptsGPwykRQKIe1d7KqCBxi06zJVYn3bcZxpmICP1m/DzFlIF7kFEQUZihptiSxci0pAJOtRXwy1pfKcBGPwMoIq7ISs6/onnfQHrJV+wtATGgk3qaLTMFClotVk5dYBPXMgDhkHrpfINmjleGNx/1uB0OraUgOsP+GKKPo1SGmEJK4F7RIHP38NmyhcJmwtbf/SgNCm1eiNlQdV/6uWROXiKhHEpAAP300ZQqd6e5vEIYFq6QTPnTTJGlGZQWf5BegR7iAMCf7KveeKPy3n2SD0NANGNKs8cTZgND+PIdt79evNTDwhi2AwK4m9BfF1ktttV354RAAORzgFdnf/GPQRMhK7A+mZ7ABI1UwfTR0C+A6wA9lPc1gP8YQ+geQO/glKbhYLv6WRIR1j3NERgD06SMRjDJea+5M1k4rPQOPE5uA8wBACqWNtgXbP52meJjQiD1+TUCejaJUAZimxMJ1crzbgO7Fd+f5gNCzfUfEAANFJjKPihw3c6DbNS2PuY5CKF43vZ2DU5uHmDSbM9JJpvDjYTK1fLsedu9pZDjUcTvfPOu1puWA9DLXY7R+Nxr0rVhm76Q7O/OLPIVb9+8cqTWRox5GZ2G1fIf2isN1v8KmKPa7fbft3Zeu0ISPYyIkEBM5gm0tRuudf4zHAm0LjwvGCcGdu7Abs1EgOo1jCRAEKZYpYqmtnNf6895xt7EJ41gAckFWTzbhzZYybZg8ZEYpZKquVLqrMXL5Ya4PvDdabJRW4HUASAnCb4dEol5THCxF2fPQZ5zXSm3GqjOyb5vY69HPBAeD0c+j52yhWVnPQhLYcjf07WQrfb02Ay0zpJdIP8gGasglQkxN0+zohRPGmrlS+omy/o08lAFzOaxDBNRSqA8S2u/5k88pG6knJFw9nCk94yEhE+75L434wOgKSrteqAlDZX3Vrz3241vKdNRhOnaZDswt8n7H2w3tLrwPdgis/5iPkme4u9mFMgmafXk+49koqZSgAP61UMSIpMpAG0WcNL1wlHGZOlVF7eiWqtujXs1EWAyrC1lrBYwtOUd4yUCIMVaSJRNmdmVJzne78nTTXsAYYTpIIwOa+Usjo/JeYVUH6vyXypVqunf/wbv6WbVy9Nad8Xc7q/vtNhPlUpgwExyTE01MQPV/Tq5Wd69ORE89nY+1D7pKsvfvln1B9c+czsX490d3elJF+xDwkfuntyqdv+nVl4/eHQcoV648TrOgYjKwN7SkFxsxltisv2hT8Ten7O2HmA5wXiG4NVtZxjmN3S46dPtdvPdX31kZqlksrZgqYwA4gjpMYBFOIsMouQ2iIx0wkAvlopqVRkD1ibbcLaxKAw/GCC4cVZ7zOd2MUEL6ylwZ9mtaZ6ueK6JYybw3sHVmOt1fWw4PaaNATOppyePHkSsp1Dopu7e52cnvk7wh614S3Gh5auhXE3e+0XvvwVffbyhX+uWc1oNu4bYOW8/sM/+u5Dn/fQsr3RFXhYOG902R5+6fNX4Dd/6x8kAAHH6RSGL2hAmeoyDfMECUrobGZwwI02TRbmW6mDvmnNSUz4yYYH8aegPhqfcUCGazgaZQqmojfZ/mjoIo8DlWl+s8GE59bvSbY0jRtF12I+tas5m/BqyRSVeKJdSAUGA33hC1/y63/24oWNATHNefnyhf87zZEd/tHApxR3vj8RXeTkAnTQDNsrgOLNRcLajvRMJmbzmTKZoGOTlmC3W3iIcd77O8VBs/MB+ey9d50fPLjr24wLA7IAXOKAoZCBDeBccjwHmAw6rpGDB5Q66NtH0zMmfdFcBx074vAii921VmqOZqp9OaQdEYgQ5mwcSNxHAx9p5KGd9E1lptnGWiz8EI7+DvyOG+908pXNbmxq9D/99m/rj//o/7T7dy5T8gR2uR4bLIHCjHM803mKcKjMo/HU01TACE9U7S4cGno3SlA2K5WYsGVwF0Z/Hoczf55cnjqqzIDUbGaphmPi0umnWQDHWasnA3U3JhgTcQBzLVlnrD+a30MxKIX77doTKoypmHpHtj1TlwCyWF+bw5Fin1cTvbVTD2LLNSOFmCwAJbu+o24OsIY/vuY24Ys4LCa7UNe5Yzagy+U9YRgORgbETk9OwqvA6y5rh+wwu4ss6WMiRcg0IskAtgv6WjMMUgYCnwfmCs8d7x2RaMiAdmaM4FmAT4MnaDTaji4MyiVUb+vdMRLlO9CUpUCbp2B2di6oVa+q24GCmeh2OLCzP5NbgAWqae4PE2po5+HVgQcFfx9Gk462ymddGFNoA3b0Oj3vF7NZxBTazwSt/YaGLIAzikUmLKwFaJo0tjSeGFeSCII5FMUhEih8NTwt4pkoFuyLYpaNfQ7s3OV75Il/+hwZLEjXpL0XaCTcZMS1IiKMRjB+DsYC5p4wBAJwoRCFkktja6EO/h/sCwYIYGFF8kuwqULa4WY7TSyB8cBewP7CByHlwHGKGO+xvwIQpH4jkd3O/hFRjMCy4C6+76wLvBR4H+9nGBWGdCmotHh8IP/BAU0GuCisYQ8ATJIZ7qkyueYLGCCAbOirw28BUIr/Y+3YjwKWV71mo0Ia5tli6+ndfDr3/rvPJlrtNvZHoOmrFMs/0UjToOGiTkNhgIZJcQq+AaDA9gh2SCSKAFBh5GfDsQNml2WDIjAIeJ57rZbXFPf0ejBx83JycRqxuRjmjWbejy8uLy2twHcEw8LJbGaPnXKjrdFkbv8DQBb2UmRmZNU7KpR0hTzXNI2x3Ce+njATeNZgkY0mQ+VrNU1gMqBvPpqL0tyxHtgESORJm42cZSP8fUQxsl55KpYAnakxK6Zusw0uAWRoAAAgAElEQVRZ90UNSHmwD8lOWVI/cln1ymXHGW5osJguNxq65rkultTJl1SB8q6c5QmvDjujOJjCAcry2mabFYpmHBQPO9WR6CAd3NBs57RfbnQ9m6h11jMYhPfP/aCv/WqjJyc9s+ba9Yb9BpiSQocnTWIwmWqPdK1S1hoPHoYJLFeuC8ZwGLJVCgZ26vud7vp9dQ9Q3mGVlLSj2WPf3uIDUjLIcSjQwEFRgIEDOJhRFkA2TVgqILMC2EjlB+ygpJ0AGMwxaYStyDbN3mlTUkWCxHqjWgoaw/gCLN5YtsNeSvxjrEHklbDBiLVDdsIeYxYgJ0Bq4grgyM8fI245twGDHJnLdUDqVihaJuMBgxNjAH3J3ggQmPWw93mScaMNaMXesZjN3UwH+AwjcWU2YrIlnSeri9O2ZguA0rbWG0C9qv77f/RNfe/v/kabzVJTpCqYna7nSnYzgQ+eX76j3YYh0MEGwOdnbS0Ab7KJklyit9/9iparkfdd7UrqD14ryZQ57T1xrzR7urq9cd0S+3dFtVrbdR2bXbHIYGCufbYYPhApuy4GN0jyAIQhr2w8ZAEgKBQSVWFgLnd6/OgddU97ur57run4RmUA4aRgl/+JwZiV9Xrejwy2worbed9Yrbeq16sqFQHMGUjUfIZyTgYbNd2/MamkVigWLJ3i3Go16l7X1AawLUO2mDXL0IOKIv5YeENQR0XiFs8SZyegFvI7A/OHva5ehGyDvZ37yL/Yb2TP9X3P5/Onn36sk2ZJ88ldGjmc6A/+5AcPfd5Dy/ZGV+Bh4bzRZXv4pc9fga9+8MWECTKb9RQ9ebttqvl6TfRbyUZ//D163jqFoPPSicbLGTRgggQiS9Hc79+7EaMJoBuiyGLTt47Z1O9E6xV0/zCG4WdNg3dRmFe309P17a03WzJsKdDQ89/eRPYy3gi3N7cxsU3NwSjMeA1HdwE+VGKKBIOAghlkGF8Daw1d9IV7OnQ4aKVs3pgCoSPzBs7UYjqz2QwFP9EzHNwUDRzUpqMxyYdVYWADulhkuZOJ/fZ77+rly1caD8bWsVIkhgs6xn1IFIIKnKFQS13DgzIdIIpdfS3xCEo+DUTQjMObICbEocMMTXLa3PNzuJJHSxnTTkzjyL1fh9FeoPYclNDaYyJ7nHJw6NGs0lyHfpIpZRx8tUZG3WZD//Qf/xP9xX/9Yzv2ZjM0iqdarEfaknlsY8W1D2CKmGqlpul4GqaNTGhSHwW7GLtxXPs7QKsN9D+YEBzCEd+WqF7D5HDuApIpNXpjCikXZABR1ixijEYxhhlUycVBROjR8KbrjKkiU/YMqQPU1hu1qmXlyTtG7+60Apz4QztO9NtqPfdhXi7XrCvEm4NJxzG2jvdNTQOikcN52Kc/awMqd9wb8q5pYtbIAwAObBoY9+ju7t7XifVDocZ0lCaInwdwcJPpKVawIXi9YJzgJ4EjNpGJMaHmWeU5i5ikkp87GqMjVX191Mmz/kxpj88a1zPrfGdPLVITRApeGmCb7O1DalGk6t5v1G7Wnes+mBK5SS73WgUAGsAW+yTgkJ82qDbSY2rPtBXJAvTbMCXleWQaBhDnXHQYJpuVna6ZnnlST943hodMmsrlVK/NdchpucVdum3GysnpuRkwQ/KoaW6cLw9oVNEmZdE4Mz2XtxcJ6yT0qNGgmYiQeiQESATjgrozwCYK2YAQIg4NavnnAYLwimBdRrNgkpKZCAB6+9gHTPmlmSfaColM7FOsX/ZRT/4NFkYqh59/g3jsDbQzUVz6nqWMHE/bYTnl855WB1jEXhEAQKHIPsDeBbskpzWSnw2sm0I4nMNUEiwZ7lf4ztggcb3XfL7y/a9UYX/gXULRvXVUHGafgJwU/nUM7XIY9uGjQBNUcTNtc09SBHBDx9vDTc3erJwC0gDu4Wan8XRhsAZaPFNg542Xq86tR8N7f9d3ZnshD50f8HLv/w3Th3UDiyCXOahnDe9BFSbN+bKuBnfKV0hG2NhYNVnBkCma6r7ab1Vp1QzIIVPjezU6J566rmm2MNQD5M4qDDjZX3At36/9j0E2pB+ZfPg6HBKdn53q9fVr5YlinU59v+2Yw55rikdMDGF3AB4BXIUZZzS6AAc0hUz5k0JZd5vQ73MGYypaTSfjKwBmzF5tPBlGmoCKGKXB2Cl2T5RvNPRqNJIVUNm8uvWm2QurXM4eK8OXr9QicrHZMkNhg9+QE4xW6gHWHvbazGeOFAQQWmQSmwUyZZ8DAiyWThK4PD/VnBSNZK/6bqPrqyunjGyR/PX7pmFX20073K+QVWC0uMfkrqaswZ6N6gCeq6WSyVQFwC3019Wq7uczbUYj9WpNnbZ7uhtOdL9aKeHesOyJFmSPxTSR5BCYaUahNxEVnM855YCI181ioSr3EDYT0/pSUTtAlXSQAWhR5fmzx0okALBLGzQNKD4kR05ryafSgp2ZK5h3rvAasXwyftogWyr54DywPA4w5+TUbCY8V2hAYafc3TLNZi1hihhSEVCotX0togaDYYO3RxiSYq6KXARZZNagG5/bXqAYKmfYzwFM9zZx/R9+/Zv6r//5j7Xfr+Ro5zysCfxIiEWtqtt7ouefvfb3a7fqatSKmk/GvqfVdkNPnr6ru7uXlpFVS00NhnfK5GtmubAr5aotJ3Igc2x3uwZ4OB4dsUzdUoDxONUuDxs0kJtIswpTXstEnAoQZssko1yc9zQbjzUbr3T5+Jn3oNVurNvr59ogQ8tUvZ4ByTn7kHyQFsL7IVcEDMavgXWEDODtt99yzRES0xjEHGWgkcaDPKtkYJZ6F7D0/OTESRVxvnO9ijY4pnZF8kQEc78/MDsQ2czTp2/53iNR4jwoliv+h2s5ub32mclwiO8YQ5hgEzI0ePz0WdRFkxttl6SNIF9J9G//5IFB8NCxvdkVeAAI3uy6PfzW567Az/7CVxOaOijmHDwYuUDRpsGikGJq+/z5p57gMeGlORmOxp52Ew1Fw8/BwkHN1Mf6TIVeGUTXmysHH5MEitC0cORAID4Rar/N0/IFnZ2d66NPPwlzLhxtMxldXFxoPBi4eaeIfv7Z83QzD0pYGBYywQs9c7Ve1+3trSfTfB5rMosFF6YU0RTeoPsUqJgRofV/fHFuyllMW7eeXDZqDRuMebKcNtQcJDYtgt5H9BIHUmoiR4F4+dZTTyZevXxtcyYKaYpDvlswAcIEz8CAMDf8KdjgKYPd++OxNlPA5mQm/vr3j0Zyxl8+1yTw8zQ1CUU8jvqpDwETT64JAIHprp7MAjBg+USTFoi+JRfHBseS+shfd9GSlbq9gtaLmb75K9/U61c/Dq3fEkZDWfkqn7HkKRuTPNYETsr1Sk2j4VFLV3Yzu1iu/F6WTaRuinYwZqLmiTYofkw0w4Atcqp7nY6nPNMxfg8BlNBwsM6gsfN7R7O5SrkWAEGJXHGmukyiI19+n2c2hkv3XBVCpPF9yCQGkTB0xGiMz2Ytdz5iFQGBvARwEmdi7EbdV9yFBgkIrBOKC6a8zmQ/JG56rfMm8xrTSbws0A8TseWSm2ZtbXCAJVHKQzWduGgKASq65TBcjCjQtNdnHQAQkEyPoRkTF1ILyuWUAikXRxGzGEwCqOlTgDlAMmQ8MCC2mLSFzpx7wlvaTJLGk+YeMIki1WkFG2v5SQ7YLGc6bGngKlrvQ7oCNELONmwJZAIAeDRAHgulrtF8Zjdqx3uVAgrmXDhNIDwecLFnCgV107V5NhfSEk/YYtrG9QLQwBjs9OxcV9fX6vZOTaF1pKBpxxGjSUOZLZb83bjetWrDoIv3JheyYUJpsM1ygriH9sxwskFol/3oWj9Pw3/QbItxX8pCELKSAJicdIEHg6kBNpRIm8Ro7F08w+whSYGG0H8XAJ6L5FTaEXKUABQs44KBkgKCnranud0hrcmbuu/rkzY0AKrVOvee9UM8LSklOc3n7NdQqzN226dxLRVzKleQRyQRf+kJKJ+L70QaAgkHkc3OGipkC45jAxTqdJparuambNPssxcUyzVH3GEaWqiWlCngoTJXjoaa5hddPsASW2E2r/vB1M+FteAZaTwcGfRFh3tx+dj3aTSeeFobLAbcRwNIsTSDRidzUJNs9e3azy1O6v3pWJss2eYZbRcbZTbQ5rnvWyXFrAq1ss46LY0Gfc0o6gGNMqQR4INR9qQR8Iu9yTKCPRNHQFgAtoOn8hTx2SRAu26nrdu7G+WRuSyXjpojKs0SG8uIAMBoPnM+p/jfyOwA09hoMSU85Asaco6Wylrw+pjN1utq57Mq4tMRm4jvPywdfEAAO2ItImU5aLJc6rJ7qteDganQOr8wGLycTtUslnVaqeqT6yuV222d4/2SZNRHHocsCjkI7Ax2KZ5VfFgSac40OZvVSaUiLdfajCZmEFQBhyol9ddznTRruqehb7S9Fw6mGDZug0HG/sZn5VzfBjute9bTdjLWDBPR7UZPAA5qNadMIP3Ylos2MNxMFyokITlBYnHA4BaAYLFwxHAdqrp9Oor2t8FHwVs0tHWeGxgmSLgSDAljUp2rlLRnYGBWHgaUifIALdZJAoqGOSmnryM38/kAzgGjk8T0/h3TeM4s2CBQx/mseDMgn0o9d+L55Dln38J0ueX1v14DYmdSEHwaFPZ8UZUSPgawiHJaF8MjpnZMmNngsRFxiD5bzDQk7aei3H6jVr2sUiGr6WSmwWCuYqWt09ML/dZv/br+7E9+X6vF2Ea65TKDmUTNRkfV+iNlcw1953vfUbNZ1flJW5NB34ADcs1itaJ6q2bAGl0++8ugPzE7hGtXanSlUt3AmH1SipFqQeICzwznCcxCJAv7YstnI68BmBlqs73NjmGV2QCUlIqLS5ULWQ3vB1qv2Csrqrcb6pxU9OMff0fb+UqZfcEpCo1eK/T8o7HPNZ7Xdqvpeziejnz28QxUq0g0wi/GDDH/+87ntoFyxysHiM2+S13I0IM9B5kgP88gzOazaR1Dc38EgVbzhc7Pz1xzAljX6k0nQOTwx5hONHz9wgA33l3sBzyPs8VC8+VatUZbf++XfkX3t7e6e/mxsgdiagEj9/o//vhvH/q8h47tja7Aw8J5o8v28EufvwL/4l/+s4QC2xFBOLhCjwTJp6lNEj169EiffPKJY+w4KGm80budnZ35AB30B5YCHA3RTLkVYELVID9FOYdrTAc3zu7mgOBQhR3w8ccfuxjjtXEPx736K1/9ql69euXpGu9P00G3wHu/fv3K6Dkbv83BMBVMdewcBM4JT3WdYUSWs3EMJkCeVHvqgi5W1isPxwOj80xy7My+2/nnJ+Op2p1OaIX3ax8SsAU44Ihzo9CFihYOx9BwK/rZb3xDz1++0OuXrw0MYEy23wSNHs1tmCLCqkBDyFeCwRDa5vAS+EkmYVBuHTGHJhi/qjCwc669p55BZee6mjrsCSMdSpqKZlM1CtiYZgA2oMeHPr/fAACFNp3pPsXrMZ4pDNLC4NFN7mGti/OaFtOh3nnrHa2WQ61WWw3uyQyuqOAUppKNxSjwcbEfD4fhZu8m72D6HI0i99bazBTB57Nz7QFvOJA5jFkbHKSm8yVbjYdINUqm71KMGbSwFwCsDrTcODAzUCNqDX1o0PdovJkc2FkYaQq567soWmAQVEsUdGiwwwjOU19eF9YJbI7NMnwP8gBhUJf3ps/y3qa/4l+QHGwoRhNFw0xhCADFGuF+8b8pfLjvTCZML3UBSeRf3dpTABKmchheYU7EFLUIqANdk0aBT4EvgGULAGzQw0GNgpXiyXcal8n15PVoOI5+GTRT3P85kW+lUhghUhCZRZB180eDijTA0zibXwL0oZ/HAyN0vLVa3d4ITGpn46HXf7XeNesE/wH02phMwQiw8ag12sHI8OelrfIzFBNT/C8cO8WzRAP2E3AuJAZHJ39PWaxhx7G+qg3eJzCOaFCrZevJPyNBoVq1dwUgosEjAwms8b1ppmZDbENTT7HLc8tn4NpEVnnsdyFriJhHAwSwUFIjUaaS/iaHg+7GwVqJVBCAuWOTUrIJKdd961SAFNAB8PFEMt7DniY2HkxBAhtfBojKveMZsFQg9aJwSomZW6kUws1gUNidhJEaKhLVxu/N5xO1OsSNEUWLqWI5XMNpZos152yPptN0D8PDISQ+7Do0KJibQf0PLxKApoz14Ow5+I8QhQaoBbOARsKgpCP6+DsmaltP4nDkrzvFQlrO5qrBdMHoE/p2saiZncwzkRmOgVex5OcW4IT4Uu7Rk8dPfR6EZjfnJoRnydKDw16tZt3yl3Iuo/Hg3maglXpHy8NOg9nYP4sZRK/ahGblZyGD4eBuZdd9PhfbBnTl3um5RrO5UxaazXowmJyUABDHiNbKdJt1+vkhqYDG1LY2iQ3MkkJRC4C11F/BzydrDrNQe9UAXJJ1Lk/W3WSkXhPIC2AQjAGnyzXN0lSLi1ZdbSQ/44mqmEfmco5sZAq+y+c05ww4HNQolTXpD9QuVZUtFHU9HEgX50HJH451WmuojgwsKw3Xa110u9b195ECrdZ61GwYCCpsNqpjYmqDzY1jEjkzz2t1JUyySarA4JXJdbulWS6jdbWo/njq9cv1Piw3jv815tlpK59JtB2NlYMZBCDw+Fzb2zvdTUf+bq35WgdH0+Y03W40POxU3Cbq5MvacZYkGU25rqWCEhDc3U61w14VS6UyOiAB8nka8agHAHPuCRLDw0EX3Y7X7F3/3nIPrvOR3QZXa79GesYZwbBjmU6bMbgMQLvdahs04nzj/u/x8ODkgBmSymHw0GA/BXCOSF7uaDSglutwX/AEyvFsY1iM7DLYHznlVC7VtEcaUK5qxWeBGZQv+DuAQAKUjycjpxgx4Wf/rhdyquUzbvBJbbm5IiIRZh7a+6J+9R/8kv7fP/9TGxjyGmdnDSXZrVYrzIPbWiwzuu/f6eKiawbCbrVSu1Fz3UFqSeekrYuzR7q/vdF6NdFikdHdaEDxoHK9pzFpLZg7HnaWejH0yWdx/Y/zvFCE2TZVvtqNMxLmh5NIMDCs6OmzJ97jWXcYTnOgf/b8U6eiZDNFJZmiGp2G3v/iW/rud/5as9FY+5W0Pqx1ctYLOZCNCHOWfvDMlksFg83T2cT+NJPJ3GdpDSPQNPXHap88rIC1m3/ODu7fdDby/muPF8CgYsj1qFl53pHOsYcTa8255IhK1yEhvSqVa/bsevTkqV68fKVGtaoW5+N6rf7djQ10Aa6Rr3zy/DPtM3n94t//Vb2+ulZ+h3lnsEBIdfq3/+EBIHjo2N7sCjwABG923R5+63NX4Nd+7e8lJydnen197c3Nf9KJWq2BcVxVV1evXbyxAVLIlSolvf/e+44VpFwlv/aoh12uF8oVoUCHIRzTW0wQoapOptOQARSK3ljRl/vwWyxVrzV0dnqmT59/qrPLS5tTjaYTN+mtBk3nvQtLNnBYCY73Q6u7XDkqxnph9LtoPt1AybrK8SScY03XpegshtYalgSHGX/P5DHyyQ8uZombub/vx7SY4rhSMvWVfGcSDuzGFUpjN1EH9HP7vZ699ZZurq7cYDMpMn0fOYR1xCDmNEY01jlVqmQOY6AYzvx+mKE1utOI4tNMAhgZNCzQ1lM0m+tnUzE3LjH9N1jiY3YvAqjJes5lilSggofu10M0mUO5HRKQyFiHho1Gr2Tgh/vT6Xb06tULT8wJUWq3Cnrn7Qsp2WgyGmm5QPde0myxVraMrKOkw3pjqiPNPg1cKQ81b+trSYMG5Q7kncYIv6qIcoxr7ulJhcOW5gZnY7Tzibq4CeOcDr3WiQ/SZDJKfQMCrFo4Si1M+/iO0OcBUJhiH4EX+yxAZ17F5Du8MWKiQ+MI0BO50QUDLeHs7W7O0xvM9wCpghpfdMPBtWNSTwOFTAIAgaKdewDVndcI2QMmadmIOONW0NSlzxfNOiASzSzFA1RFrh/Z7S5w3SAG3ZSJ42g88tTDgAgUaaQ19i2g0QytOlFKmVwxXPWV1WaXhPFfuOu5obI5ph35odMGk+BowsR18gqxxj2mtKwXF2BMjIpFf2/W4NHFn+tM4ef14qlKgBjj8TBiKEl8wAit1dJw2LdpI38PoMPEHeDQ6Qs2AaDpCxqoDRCJzdqGlwLAw0nvxMX3ZLFSvlwPBQWTbxJVaKB9T/0gpa7ucV14aWRIx6kgoE4uG2AF+55ZMwxnbRIaun4KT74L748Exhpj/jvvt43vD4jDXoI0RxmmjEW/HzcJev1mBzAYiSSsdUDYYCml4IFjOElvCakIfwAvzBaC8YED/3bnNQV4u93i8L/WZkWCR+Jr4QYM0DBN84g9HMlT3DeAFRp46K0Ur3mmyTynh4zG0LhTc1Ro6hmbKfJ8AlJF2gQSq5N2Q9PxwPR01jiO8bVaw4Uza5P9jH0OHTmfI1er20zO13Wzt469USzr8vTM1N/lfqNdHkPbjJbzrfXNlhgYbK3Z3NHrNpfVCSyF+Uyv+xNT7h05mEl0enaq55+9MFgN1bpIQ7hdW0JSanQCLN4f3CTwTBVgV5kRs1OeiFOeQ54z74cRwWkDyVQ/zmVkX+KC4EwPaAR3ut1oGMDAyZ3PiZ/No/NTab+2bGk5Z72mXhCpxIx7T4NxyGas9ee6rPYH+wLYHA22C8aClsEl2vDslsriNDE7rlTWOb4aSD6MLu81mk01BngsIZuoaI5kzyy3gmZrUmAaGq03ltjQ61QAGDcbPe71RGDwYjxVpV5TpdfV/fWNzkmNIPY1OaiHzKLZ0PT2Wie5jCZo4vFHgOUD02K21IZJKudSuWQZwWi/0W3/XmfVulMBAEJW3N/ZxGd1qVzVejBUrdvTXFL9sNcTpIq3N8rheQQzQQdVmk2N0aMDkq92apbKPnc9cQVYY58EIEdKgxcGrAw+ExGtqXSRxhkqt59l1jTPB8180AUsF2MdIDXibLYhp/1pNja1W7PneG8Js1cPFzDZMxgdexRsJiJAbVo3I7o4tO/s0ZxNkWAQAO4R6LOPk93zmUyz74QUinWJ3I293JF7+NRgPsk63WwM3vi39vvUN2mrAklHgMsMZHJZdc7PtDrsnKyEpGTRH+jp+ZkuLk91N7jWbDZUGzM94gNhQa22Klfbur8bhjEoZ0MuJHKVMrG6K52ePraMplmvabeZaz7ra4t5Yr6q/nSj5TardSaeDwA1fEZ4vtkPWZMGuJ2ic1DJsdgB6rNnPnny1LLRp0+fWkKAb9RiOlY+sxcckMFkqWyx7qQTWJ4ffP0r+rM//b+dLhDSInw/gjlHzDUspbvbu5QBiawpbwnf3c2dlA2AmLoD2R/7IQIg10+Ajtm8et1T1coZLab34X1jYC8kEQBJMFwZAJCsguwjQB8SgDYeKiC5JeYZphGsTVYcteX55TN97eu/qP/yH/+Disi9cjsnTiA72cCoBVDN5HV6dimt51ovpt5/YR/8q3/9Zw993kPH9kZX4GHhvNFle/ilz1+BX/vVX0jOLx55M8Pw79NPn1tLNZqMUsO2rNFUO+3mOUjX6nS6PjRv726N2pJh7AQAawGZEMfShL7FwQgzAGfjY5SgJ6HW0AcizlgFoAATMjZZIrD4h0ZlMp/prSePNJ+MAnW2C+wmpA3QcHc7N7TNdltXyAQyWcsSmDgBEByjEa1bt04xcucBFiiuOaxtyEhTjlcCpmtp5BsHPofwYrsy2s1B7bIdSYWbd0oOWvJE7V5Py+nMh3409hCvw6CMQiFkFiDd4d/AJJkCm0LD5j82J4pixE2VuyUuTeiCQZ2ZEu5IQ3CkZDS3oVEnOm6ngrXN0iGLxreoPVTFDYY+NJAFGw7tM0Gh++mfcLu2+RtUZyib9brvww7jHrtAF/Xs2al2u7nmk6n9B4qFpl68eK3u+Zl2UJhLZd1d3bqBxNNiMhwblQd0cORZktiYLzL6tuHaj7Z8F8Z2NEnOb85heAjBNbGTNoUxBRxSA4opJjuYP9K42VNCUKVDow911E03BosWUwebwBRyrlQOwzMKP4yTABzCwb9ab/qaLFbEdiaarRYGTmisWEPcifViYV03jdqx0aORsykk/hKYFAF62GNir82KiWPOkZhcV9aVmxFolGkk2VEzbsZLCpqhpSQL+ehEH3hRYs0sLvxmV5cj8tGxnBT/prTjvk/CAiU21PhovlgQXi17vjd63ABTAjADVIN5AZUyVgTmb+gvvQaRD6TTeMw8eQ+ApJhuH0ylBFCjsSW5w6DJEqYC9Egit7IuymhCVqtgXDCVQUbCe/gZLFcs0TAgArCznJotwudi0lRvNL0mAAp4fzwHmORlCmUNZguNiBl1s880N0A4ro2tCNM4Q+QdLtJT0IaLaPKFfTrSZwmJD/fO3ibxuXkGI2IxtL6sP0fJWd4S1FRitQCDiPO0FOQQniBmLMBw2QWDKpPhPkScHcZpAIPEBwImsA/Z7wRtOY1Puj5oFFjPeDuw1pgo7bY0IiGr4gNEOkkIn3lPT+2MGVL4xr7MGj56UZiyXqsbYLnBcZxngH3DqSFbSzO4IkSX+XnV3rTlArGS+42ja9lrbDpLMwPtnefRTJFotOzTUapovAQoA+zMK1nvlN0e9P6ztzUej3R1f6XO+amd/Q+7rCdwmJ9aZlEoaePEFdbTXO1GVSe9jq5HC90NRzrrtN3wU5wDxKLrduoLYOKaWM6t9hmAv61BKTPcsgcVuX+mGBf8+ovtwXF2mN6ZLWR3dZ6hAF8MAadxlIA6+IMwNabJNB0Znwyb9uZs0krMXwWB+561WPY1whMAjwInZ8A8Ohw0nE7MEkL7P7KbfVCtcySY8NxyFpWJFWzqNpvREKM65VTjfWEJpJGV08VcU/ajfN5aa/TqE563HZ4wVQ2XS5XxZGFP2O90BjOJaEr2V4z5SCbC6LPX0W6xNgMMcIBrkl9vtQcQm45V2ay14MyplNWfz3XCnrw9aOfjT4gAACAASURBVMqzl8tpdtjr3Xee6Waz1HW/r2aSUbdU0XK30+1ipgRghT2XdTlbqNTpagJbcbPS29Cub2+1HA0tW5kwgCDaGN0+8pvl1qwAJ3DQkjHdJ7UD3wLuGece5yITV6f8FG3wR9wnjELOI0uYuKaWESHFC2NCzlNkC8cmHjCKZyxSiziLolagPolzOdXMwzCzGWYAaOxn88niJ4an9j6yH8hPAYIjw8dynUK8J2CwDYctveQ5SyVfsJYAYnN5nZ+eWxqC3wP1x1GGV64iwZn7+avlczrrdX3N+tOJ2RYwPyrJQY/OTvTsrSd6/vJjFct5VdnnDoluR2M1OmcGkxfEigJ2Ed9aLWs4ule307C532Z90Fe//HX1767VbpT1w+//jZ69+wVtkoI+edXX3WihbQZmBGwFaqdglMFW8rCGOFLiNNnbqSkB8+03JH3lK1/V+fmFARFMAHnuACG7naruBhNNt9LdBI+Tpk47HZ11W/qbv/oL70mwT/FSaNTCu8A+LdutGa28NmAwMi8m/sgqMCPlvgAawfakriIlhNvLHsVAAVlit1l21GB4T8RgyXIPEkOqDXt0WWZl0GOn9QbZVfi0DAc8qXmtlltNJ/PwoDns1O491tmj93T18rkKh7VW03t1m/XwxmC/Zh89kAZxrvVkqNV8amkJoPq/+b0/f+jzHlq2N7oCDwvnjS7bwy99/gr8k3/66wmRXzRqbIrj8cTUUCaoNGY0ijR808nEmyq+ATQWTBEdl+bRV2QEuzHWQUXo4mmEH3TqVrtjuu7d/X1Muv3fci4G2c05PNGNUyxTVJGtjbkd05vruzudnXSN1tMAMk0zTTo18nL0V7ms3smJXr56qd5JzwcNzQfFkD8T2koKT2tJI5uY/8Zr0KTy320iRDOYNiOm73Pw5JjCUhxGlBNMApoyCnNo6+1uT/3RQI+fvqVh/16TwdCf//LxY5sVmtlAfm4BWmg2HPoNLGCAxzQhKMN8N5qSNP7c04xo2GLqSHHKdbfzu/9TmNd5On0I1D+P/PKwNRCA0R7a2FKmbM1wRBYetN5jPBaNQ0xHaNooTILqHHGVUPHqPrjRLhcKO12cNbScD/z9y4WGspmKZtOFNoeI/WLSgREY0xTcsZeLVcQ87mFrHL0H0N9mtNrSiNP8l8IYjihBCtM0y52rgzlQlfucDZM6UxVN/4SOufB9oYGPdIzwBsAvgLVBakUeKQEMEKcLhEv4gYllut5oYlKXQVXrDf/9MvW9oIjgZtscL3Vrj6Yak81gQXATCo5DZBJO7CYxjBlPgKxbddJBZHBHYkQYlTEpOsoPfBvT5sRGnqx/T51CEhJm3eHJ0Ol2NRgNPCXhu9McQQnnuXPON7FzJoZwfTfWRrO+QwuLi3k04fydEy48PUtjEWl6HSvHmsJoDsAMMCBiPKMo5btGJJRjOylsHd8WzSnX+8mjpxqO+tE4b5HRUCwxRY5ljTEXFE9y6HmNObTTPI1vgDY8m45SdVxYUFGP/hCsUzf02axNqMq1lj56TnQXRomFNCYvnKpd2NnKIVhPPAtm+9AcwjxKTQT9PKWf314mgAop7R+ZBRNtJkNMmwDvIooU47qcTfKOiQgwYWDJ+Fow2hQ+BrsAhxxJGECVN1UbIgYrI9JKAnQJz4wwSDMF2bTZMCM7+hMEyMm9CAaLQQGDQz81RPO+ACi536pcC4CHNWJZVr7oqXquVLEnBSZbtCdhIpuzfn8OCKWsKc4U9Vz3Rr2izGGrQmafmqvymcth/Ml+UKnYCI/rwV6JNCzJl7SDHcJ3MHUm0Wq6UKtas+fIcDRQoYJrOHF/UhHJ1mwWE+ADdH8kOUz6dioXcjbGzFYb+uSzV4Ib8/TywmDdaDJRrdH0s1AtFbSajT21y+ZKnvDTXLCGF7OxadPE3NHQzzc7rZAbrFdmSjghIlp1y4y4H5gkMgUHJGD/B1UyrfwYeUlhnzAZL6kM60dblZyICfAYezrPPhIQ31vuQTEiD9k3LScAPOGpxfSQs9GRmAflKzWpWtN9JlGfewxoZIZfohqAAGuEPRSQknVOM5vN6tp+PZxjEYdbKwUTBDkGLIUyjDkc2tttT1PHxErCGqs3vP+xqlr1utfvdLlSgyjZ+UwQtKvNhpl9J+Wqasrq+tUr71Gz7VqtbluN0569jIoYeKZg2xXAHsB4kqiLxj6RbjcbLUsFVbYbnWSzWkALH4/1CJAdNo4ZXHGfOD84M1kfMMxKlbJmgLw8Q8gflisQWAPyW+KVAWJT75F5SmXngOTsB/BjL+KMhO0URspRS4S8KvYrpwiQZJDH4DKSeYLtFmlH4US4txQp9gNkcmk6iQ1SGWSkSSlI0FhDtI7sv84zTIHJlNVof5VcVtVKmPA6OYXntFrzHgzTg3GDV0oq+bH/znoVMY2FvFlsq/3ebBab0O736tXqyh52evvZU90NblQs5X1fxrOpGSqVZsfg3WQ48bnOvos5r8mGeQY8QDBF/f1f+hW9/OwTTQY3ymV2qrfaSgp1vb6bagxbJht1IP+wL52enNpHgiEIxsHFSs3Mk/1i5mvId+J5+8bPfcP3FFNsJK4wSrebpRqNsq77I2XKDU1XW99rdPylbKJOs6rlinMECeNStWrZ5tkwsmDTTcbjGDYYIMCYumTQiD0hZG74qzCkQaZUtIePWVoMFZC51IHiIkaWswnWj42PDd7iIdEIIMTSCTy2eH54VKvq9/tKDqwF0oRgBPJze+VLNSXZqjrNug7LuT794ffUadRUq1H/FR1bulht1Dk5VZbadDl3OhGA67/+w2899HkPLdsbXYGHhfNGl+3hlz5/Bf7Hf/Yblr7PQPaLJevvX7++Cop6Ia/JeKJGo67b62t1ej3TVGlIokVVUF3TCC83INZcx8SK5o1i0VFkONSuooE8Tmlompl4Udyh6+Owti7ZTd5SX/vaz+jm9tbpCBwCHNQYSnGwU9T6UNhu9ZWvfc3Rhv/pP/9HPX36xJIIZA1Mjng903OZwqWfmynrMcs+8r/jjzW/n/MBCMPAoFubXYDGFgMeN0842iemv10+eax6s6kffO971jhCL3vr2TMbrV1dXVmmgREPhSUHFYe72QWHvQ9LphmmUqd6xXA0jji1NUUJxYYbu/BcCNpbNB8uolKDs/we6vMKFzE3hjQyVLA0b27+MhSmNLc0hPG9PW13jjyNRio7SKRe7zSSBjLcx5lOu1WtF0MXkoVsSbVKU3d3A6+R+SoKe4wdXZwVyzo/u9T3vvt9u/1SVHKgUtAwoS4wbXPcIQYJcIl3atVr4UGwRw+/VrVSNr0/EgFCv2kDv0Nk2gNauVBLY8LQGYaBYOiZw+09Jj72aYAmvIFiTREWxTvrlOKBItAFKRN5N9EYZM/dINr12EaKXB9M2wJEMf0/jcFDuxiAU6Jmre5rZvlBal7IZ2KdMhEAcGAd8rpBDonGOMCvrf04mDC7gEnvCZ+XYgODIwAQmAysl3K54KKIK0PkFHpRpjb+DpA7U3d3ppM0ljxnTHu9rlZpI5dOWyiCeDYBrMitNoPApnHRcCJD4Zmh8AVUAxwrYgiKs3U1Jv4n3Z6vNUkK1VpFg0Ffpyc9Pf/0kzRlIasm0VGtlgtxri8XAf0tgAUgHhM9rq1p1zb+CtPQmOSEWSSyo1yxoucvIWCjna94in+MUqXowgyQ/YFpVaEEYyH2rIi9DGmAs8ZpMlI6qUEfwKg0ecD7BfIeywDCR8ENgadwYaIYruX8LQAEwGExZEvTmWgL7AGxZeIOa4B4vpj0HzO4Q/IRLB7WOvuhQafUWRu2hlNj3KSwB4QbusFZDNDMovmpdMRMIO+7cxUquJSHweMObwWaGMftBcW4isks8XkVPD8ylvbg8XCUtXCNSYWw23k2Ua2UV72M0WvQqemkeH74LIBTAIKAujTts/laGSLpkNwcgmK9J0FhsdRF78QAFyw1v0ap5gaQCal9OwpljTA5RHIB44TMe6jBjablQOP+ndr1AJomi4Wxac6Ocp4mDO8UNMM7m8giI4DxxrOwWy0sQSDWcLndG2TCMf14LtEZ8VzRwNPYYLCHfImmEx8Urg2NPLnoTpnJ5rWwVAQf27W6DbTyZNqXzSgBhLSWGbZB6n4erB4sYg/qj5BM0IxHEgGvrU3KKGAdVapa5HNaFAsaOY41Nc0FKACYgbmQsi1YU/i+sBzHy5G9HRqplORRq6XpcqnhbKbzWs0sQCIhVSlpulhoPBgaWJ9bPpBXi9/LZR3hBusAM777BbTqaMRaxZIua02N7u7NemGQMCJa7/QkqNXp51xAtW80nTxASkS3XFG3WtNn11c60CDZGXWt1Xzm9+gWyyoBvs1pcsNADq8A7glnBGcr++OORt+Su8TStv2SPRD2Tzb8jJhiQ6NHfsG+jrzAQGzI9TDMzSZxisael/f+zLrBRyVSclIPDCIZAR4AMi0NOQL+7CchD2MfZ6+3TBEwwFLGAOfY5wC07TWD/APGCZ8dcOBztQZ7LfuYQSgnx8CgzPr6AhzVi6zvvLpthjUjjcZDP2vE8sH040MAtnEdSPyBNdSt1z2N7rSaSrIHy/1gieJN0bu4dAoNcaSr6dzeUOH1QjwtEi/OLKSjRddvrJf1HA+eg5+rk8u39enrOyW5knTYeA+3CWs6iYc5QO1Xqlbt0g9AhUUy52S71dDjR4/0/nvvOhHpWHtdX1/5Oo2nQ312daNa50xnl48tTYR2361XVMjSOEeK1HQyVrPBVL/l2gijQPYrrxcDxCFhDGA2ADr8UWC+US/wB78TUljwIsLMslrBTyTqCFhdkUQTezz1sc8ly+tyWi7HyuZicEG8Nj5Ouy3nOUOnlH22Xcf330m1UkUnzabuXr3S9WfPnc7U6rRVb7Z8npIScljj47N2ncT7/Kt/99cPfd5Dy/ZGV+Bh4bzRZXv4pc9fgd/8rX+YgI4f9as0bpj39Qf3MVnf751k8OrFS+ddcwDQJAEGcKjhHmvdtzOiw3SLzY2mE5TXpm1M7jE/2+68kTJRY/IHNYsm4PT0RDfXN97kmarbVZ8JO9OC2cwHJ1NpDs5hvx9GfUliKQEN+MnZmRsqDAzJ7CZX/rMXL1xwu6jCj8C50zE15n3sml0uBSVXMcWjoKDwpUAAoKB48O9YhxyTTSazFNBmQeQLbn6//o2f1/XtjWYkQfxEw47U4VJ3mCOmRnJMMShA0EhjQgfl/UiFPtKE+bC8P829H3BnYxNbRy76KialR/O3bLAnoJoypcribo0fQrLX22+/Y9BlNZ9HPBu9NUZTWbTK1N0/1dxykIYuMjKEKWhJIxgMhtokO+WzaAA7Wkzv1K1h6oWWn6zwkiPCzMIk5qrZTHXrOX3wwc/rL/78L8xM8ZRwv7MHBVOubCXiAjFDKuJVgdEUTRgaf7Ki+YpufgKUQTNo1/lVeE8waQAAOjJYwjU6Pr9N5iyhSOUajps6RMpDWpg5ApJ1kJr5LaHpcpuhi5LJXaumiQLhW2HneiZJXKNsTKL5w7TZgFKq5w8jy8h1dgximjxwpOtTcHhahC6bCXQaX0fz5vvtSSANXMafhe+1XWFUGCaVfGoDRCkNnqnvYjl15F6mSAxU0KJ5pshJR1aQz+wcpVUu/xRwsO8DFGIaWpr9JUUxzfje5pWlUoAhTGICI2PyAuWeRBA8CCLHO1MsOd6KR4RJrRkdNmdba7mcmXpLM8uLDPtDNVtNnfS6Ojs91avPPnVxDa0YEICJPf4gOMg7Yi5trAFxojCLyFT2J09jKfpzxVQGFRPKiANkLcA8wS0/ClZkAzxrMVkkuSNix46MCK4vv2svhV0aSUp8FpMlJvo0FLmYMtoAzf4CYVLINfR6w9TRBWgaJ7hamz5PMwCLiuYcIAqDz9C3AsoFGMW1xok/Hvfwb7HTPlRpP5eygZbj5pbzFFwI4zQnHLC2HW1YiChWUhw2xPUBIkWGOjsNut8NsqNczpN9XN9Z7wUYFslO+80qFEDo3w945LVsiAaAuVrMVC3l1Kyxj4dnB3sFz8DRUNINMU3keqfZdKkVrDQkXcWi3boxbM1sd2rX+DxuC8wQq1QbETea7ANYSbI65Eqa2fEfBhCgY0HNTlfz5VwZ2B1ZufFHHtAfjHzu1D3Jz6kGGKusRtOZ5UcwNdr1unKZiANkQv3i6sYUeD4vewXGi5yBrJfFGm31zpIT4eXh6XPWtG0+IwABzzhFPaAczzzAAC7+8zGgacWmeQYS07QZtxip5MjsD9aqgd26ljCWUm8LmmuAM/ajQq0eun+Awi3NaADLgAxbQMyMNGTtwcTD94Kxb6ut3migPlG9NMuc53xeXPidJLK1Dj2z2+p2v1W3VNbsbqBDo+Kzt1MoKZ9kNC8XNLy900mt6jX5qt/35yLKbrtc6aJcUUVZe+6ctFoaTCdqPLp0Q383GOrJ+YVeDvp69uixhvOlBgDg6NTbbU3u71Vr1g16IyujOUfG08jm1MwXdVhvtZ7DUEyUlNI4UkwikWAw1Yamz94CSAXotmCSLkcXs09aWpD+nvk8SJAs44gp9y5NFuGemjnHWbTdmbWGBwHgOgAj4DZSx6P5qxtPvw4mtAFuhsQsEodw+Q/AN851A8x45NizBfYb78VWkQ+pXSqZdALFEfAzUFD2GuV7IO00k2638fp+9vix/YGm86nlM6xXmBIwO+mcmXSz/9M4O+hhNjE7iLqI+o3vU6rWtdgRObt2LYXUBCEdP1+pV12fIPnhnsDEYc/HaK9WKWoyGphhWml0NV0HmFfI7LRg8JH6QLE+2cNhEOBNwtSeNX5xchLACZP4alkXZ2cGULiu9/d3/n2Yiz/66EMVSJvJl/Xu+1/UPcxTIhTrgHQzrVZzDwkAPMy6SNmHNNbUCACY9g0weInpKrVW1AjLJbIQ4qpj32Zfr9XKTnHZ7VdhMno4+N5HfHUSXhJJxiy+iI1ee5+dTAf+vUwmzgyAxkK+bKPJ9QaAeuVzE9AKdk45X1S1UFZmB5tqpvl45O+PmSIgBYM4XtvPA+dtvqj//f96MCl86Nje7Ao8AARvdt0efutzV+B3fvefJxS5w8HIkzmmK0y82bCt/V2t7CHAlAGklsKQTRKDvbu7W///TrOl2XTixqDV6fjQcoSbnWDRAq707nvv6b5/7wYOrwGQ3pbR8LGTCjBXu7251fnFhRkDFCvQqdmsT05O7fBqs7GUFkyB9uTpU11fX2sym8bklZzzfEZf/tKXnI4Ag4CN/FiMAjaE+Rca4VQH6Al6OONTLPh3cFKGPkpTvlnr8vzMiL0108WYVlpLfEis1a01m/r400/tpO0MAEzHMji/N63nx3znaFLIIVYs4WYdTZcLCssEonihKea6u4G3DlbKp5GR6LspJK2zp9CgQMrkzLiAWtepVQ2oHGjKTHtkrpyokMo9AGm2CAIcA/XTKXXkszNxj8/MFAGqKE0Yky70u5dnbe3WE3XrVVUKZU1G6IWrntbDKmm2Gi4s5pg1FUp69OgtjUZMEkNDyETkBhdk2CblMBUa4uiLO3St6sxtnPzrAEg0OCuo6ZEGAGWTJo01QaPEPYKJQTyn9cam7pZ/wgZwWgYUYeizpv5T8K0NyjjqjwhPGCDkSXPtk0TjKRTETDQMsByI9YIqyr20W3zQvk0dR4aBuzRT3l0wIyhUoNDbIyBlyXBBubcUtTSONJ+sIf7QfEJf5DP6PhuIiGEH9w9fC4pWJnbJ7mBTJFNcbSCXj8i9bIAoNDKrbeKGnbg2EiFyTMq2K5UyB3VaDe0Om5Rxk0ZMZnJqtboaDsepk38AeFA8E2jshaL3AdYvf2hM7QGSGgfyzFBsYqbEWuFnYxqHXCXrpA4KNe4bdG1cvplQ93onev/99/T/fesvXHTuMLmrll3EUlAR2xZZ1VHccc3tkUEygC0AYoJHwQVd3skDsHrwIDBNH4kTxnLx1ON9AJ3bcaEpU8BAZsri8DUFGDg+f4ynYAkUcpaYuKnaAHIiZQ72kGMP80yI+Nk0RQSjQwxAkkiNYG3lSgUXyex5xH6xz9J4TEmMyeQc52r/DcAHAw5ox0OvzhoHxGCNs1a4BjSIdkln4uyGMyJXAQYMIKXUZX+XzMGTOJqbbrubkm0ypvoiR6G5skTJWu69dstZxFUiJSHuc4cXB3neaPPxziACkwYbKU8ws1rtrp91gFWYCHwm1gFa+MM2o5u7vrPKK92up5b9u3tV8yVrypm0ch9wPEfLXysVddJpW1ZxczeQSlXtc0UtPcUEGjuo1aNAx71+o+H9rbrdE5UqVT1//ToFb7e6OOmpDMgGtdthrhmnp/hZtHSp6DUIO+G/ffd7loNZBrJnr0EfjoY9Y4AgAfxgUoknAZFq3PdkrxoJGuz/+8QmoKwhJAa1IvcxjAtpBHmeAnRCZhFu9zSHASrCpmlqPJpaQubkD5gYAEM2q8yY4bHB6BfzXPYe56sHOMDfAwz0MUssFaQqzCW7N6pHswIAiUnaZKJMqaxH7U4AToWiZQf969e63m/1brenw3iqaQmvi4rqeGgcEo0Ag7h+nCFpU8T0l2n1fDHTFy8fa3R3qxrnJpKQ+UyLcknt0xNdDUfqtdpm/c3Rf9sXJSMmxAAZXZKQ+n21mw0NF3O16hXLwjipy8opT2wxKQl8fthYAOP7vVpEq8L64Tlp1L2WmZQftntLEr3/wJhBLlDGm4MoQCjbS19TQBIae+Ik0fxzvfmHZ46UkCNYH9GnsBTinGU/8P32/YHlEqAArALHE6fMP0cgGuTDuHntsyOHyTDPuA4RC73dab09mNVkQBHQMU15AqigjoENSZQwSQWWJex3agD0IR1JAN9C7gkbzkaeDD+IB51MVC1VXF+xz0RCyl69Xlf9e6KfqyrX6maTTCz9wtdor2SzE/wBxw1bngK8lph1hFyNsxQWwv3Nta8j++xiAxOQWqGmw2quyZi46vBl4vPga3V9e+s9jjqAe/MzX/2qhv07EkrVrNV81t/e4upf8P/nT6d7ph9+9ImyxZoK1boePX5LH374I+WSrS7Pejb342epHS8fX/j73d/dmF0Cg4b7fdw7bYCLuSPeGquxIyYBCOaztR5dPnFdBlORyNJKFbA0jIxhfsKYK5fiHOFeUwczKOOz8vo09Zz3MEMZuEynY+/plQpsOkCJNN44Ky1Wc7MySHWqFCqqFWvq1Il83Ov5Rx9qv137dXhe2HvNWMhlNFvM9Ad/+uFDn/fQsb3RFXhYOG902R5+6fNX4H/+57+dOD+YaXSxqOFo5IkQDTGFOlrFMZPxNLueYqbVbHoaTMPKv5Pfe311FcWuXbojxsm0N3TO2ayRZBo3mjmooRS8mJl9/PFHZhqwMTPZO+2d6Obm2ocZgAPoLwcr5nIc2o7RG2FYiJFW1f/t1dVrTwEocHDvtrv9fG6qlpt1nJ+JpKlU1b+/jzrK+e9RIJi0b7fuoPHyPQAA+D3+gBJ7irrdhlt5On3mQHz27G2/1keffGxdIgc69DKKQNMGy1UfKtbFmtqfiYgz4g6ZMnuiHIdQRKqFzp6GiesfDrno0wPY4LNRWETTRe4wGrymwZvh7ZXNgWarlcELXqdSzKuaUtKZGpI7vic6kdLZsWFMtaMZ9v/29Qr6MvcxX8ypWino6eWp5uN7NSslR5xFfjBTeD7nQds1k030fUGjbnVOXRyizWbS93Pf+IZ++MMfuPG9GY81uL9Tr9VUjqkjlFF7TISBFp8bcKhRi8QJClOmItB+g5ZpS7T4d4+IMtYL06BRmB+nPqwddKXkGdMgYEDF9U2HlwYUfC+ZxqUTX7MEiNdKp/tMtU1lZRLIvTG1msHV3gUjNM/JZPITmmpMLvANoHklknIfhoNMhR0fl8pE3JTG/ea1HF/ItJTGlYbNJnQRswhAcJxeB+09pBXIAQBwKJRxKs8XK5pbz38wa4BseDTR0G0PGUwFF2b6UPBxrwF2+DLOjbfSI7wgwM4ofGkm7LdwvOJ8fzv8RzqJJ67Q5x0xWbJ7vKMMretNtJhP/P2IuTxk8pb5YEbFRJoiOs+9gz1Shl7P9UCXHbp2N+2OiQxzP8sd/HwydYeBgxFdUE1ZBgADYToOswfmT7ACrGfGwA7gJZ32ObkgbVDZnwIkCHaGGwDrP8NPgrXomTqv4RSRXTS3RK35PQIkCBYNpqQhrfLzDKhgfwAmlcSrhov3grVmECSkBuwLSoLaDEsJUJPP6phQx+oBjoVfC2uYa8+ad+wWcYxQ1llXJC2kngmACyX2rdjdUnd1rmfRTSQsC69rN857HdhfndUeRpVM3hfQ3WEJeAEc1Os0lRxWvgcUxEwuT88eBZjDmnD0Jw3zQZkd0W9FDRczswi6vVNNx1Mtp0F/5jmC3gsVebZYKbvfqdtq2uDs9fWtDtmSDkSKAVYQnYkXQZVGpaV6paS7m2uvUQztmGISzYuhIeZfTXTJdqLfazidaTaHUpzRabftaS5rCXDjk89eBpsjjYplD2BPAPSdr3DRP6iI1pnvhPcGE2PAVaQA3Hv0w/acIDEnp0o+sdQAlhRAg7PMAagcxxgxn+zbbvL3e9UqNW0Wa+8/xEECtCBRYmpMc4a3ww7NPGu3iLHtRvDKvFxSsI79fMcaLFa0hw3EeVJIVGTaj5kvrvqOkS17wszzdIYvw3qt+9XCRn8X1brmpC8geyLKOF/QQImKsL9gZMAcJN99SgNaMl28jrngdKpepaotDIHhSJleS7VORx/e3po5887puYqZnP8bCQD385mb+y51AWkr2YzGy6WePLow6ApjjajBOgayyOUw5YMFQZzwbqe6I4V3Nma8ePTI9wiJH9+Bs/l4HthcNRdmpYAhG3wNSD7yAwvgXoo9DYAYuWAJVhGyvniIkQuYOeWJf7AZYbbZFBlg0uwqPANqPn7Qzx/TDbz3si4BPKk/YC+ZuZCeAwDFfXssdAAAIABJREFUMDb9ZuEBdPSn4X14plmfMPNgV8GGGQ/6qleK9iBYLqY6Oz33/tEfjeIMsywsIiWRCtC0s8ZyANDrlT744Of09NFj/fmf/z9mWSx3W/sQAHCxn1WQs6Q+DREhGma7TgPab23ey3MJG7FZa6hYrBhAOxgkL2k9vndc4Xy58jDo4tFjr32kCIDlGBVT9/3iL3xDd7fX9gp5cnGh29sr3d/dei+Ans95grFotkDSQtXSpEePn+hHP/qhE0K+/IV3dHPFsKWgWqOuSoNhzVqfPf9ErVrNgFOjWvOwhOtDDWSp2W7j+w6bkc9OhHUeaYRplZy7nCPs22sVqxU/1073KcEmrIdpNf8bUB+ZiKVe+D8lBgmozexjwPV0ycj9QHLCIIqf3dmDiihoB/ruE9VJalmvfV/ur17p+uql99iTiwszCCOIW/o3f/h3D33eQ8v2RlfgYeG80WV7+KXPX4Hf+O1/aHVeq9n2ATidTEMvWcjr5u5GH3zwgT768CNrz5nUM1Gkwf/oo49cbNQpENBModfcbNzIp4bo4Vibi0kZhy2TRg5vtIw0QlCV7T7tpm5t07dGra6b62tTOB0Zt1qpXKua8jUcDdVttY2uu1nIZvTOO+/ohz/+kbWpHPSmfroRpPCOR+T4Od568lSvXr50Ee6c+bQZ8PQ2NSoiR9xabyZpdjnOeHNH7kAjhBENzTHNPf//nbff1WA4tN7aLudMDOjt0ox03h9En+9K8xEaYQ4sGhPKarTi0egGdTx013HQV52VvFzO7cTsKDio9tutqcFMOGj6Ly4e6eL8TJViVt//wQ+lPOY40nQ8dLwdhTfF+2K9N313tZwpOQRF2vp8AwQB5nDNaCSZboXWOHGRQnGd1VYXpyfOGucALBTK+v/Ze9NfSdIrve9EZkZkROSeeZe6tXRVNbub7CY5xlDwItmj8diAIFiYgS1ZhpcP/rf0SYAkyKBheLzIgmXDNrxhbMAemqMhOexmb6yu7a65Z0bkFsLvOW/2tL/W51sE0d1VdXOJeON9z3nOs1zfTi3NOpbHkRUrJhsg36Wa1f2BBs2LzL/21/513f/ByVDTi//rT/5PUSdpEvNGXfTO5Xwqg62jPruTMvkHlNlqgsznA5TiWgIgiXaOmz8Uzco0qaIgbjCt3qP75jrWLeM1xeV2Pakao+BgLU0oU2IZuxGTyfTkECKldlorahxxVC82asIUcxgAFKa3SqmQ+/nG4rjp+mSGABA5VP7pLfXaWo9Q5CmwJMVxcMgbTW9iMdZW1KIm6O6toEYbmjDAkYpUWBMNNXM0nUySaP40FQ4mWYAUFKdERXpONSBarv8DoFGcasqpSZfTbUXT3+AV0gxRpLNv2TJHU0/+CbgABRYG0enJmeiYN9fX/lmRxTSg+GNIRSY9EY1zAXdM5fn8NMVKYqi7ORi0XKbeyGMo7Ph1nO47QOCaUe6OjB9hXYSUAZ51JXlwTyWL8GJe146mLoBIRydy+XHsDwImVYwDgEr3D53ZpQeeTMG78fz7vZEPAfedhqXJtBIna5I1SjVNmL2yvzE94nmjUeS+qC+J0DnTBLJW8Cnx6Eb2Rjlk7FzL7cApppfIUDytRQZqOOADiuj3nIWStoihzTwxYe+eEgClgCbum+DMKKQFHlnp8qSjH4PMNAF6FOOG3IvBlcvK0HPvDjRZNEwbPUMkCVjlRnkkNDBJYy/q9oZu/CcDTZhYscuQ8rbdzac2nS9sMDzRRG4+menzx81MhmoABEgVNsikooN1AZK3eyUgWCOzGG0vEaMHz3xnytnJUsWOysMla9mHH35sL169EhutWY9s0M4sjSObLlZWIuvfH2wyvrPzk5HAMhq3AYDFisiyhQAtAG+2bRoerQ/03+jJE9JfQsoDdHi8RUqev8qlBNq4a84giPF9wZTM7wmyibubGzU/Lp3zqEPuE+ul2+5aOV9L+pS2W9owLs4e2Ddff63oX4wRWeNIB7adpq0OW4s2OyUdKLgTJgi8CI+3V/oDIEcxagkgWCMHwPS31ZbnBJ4Y46Kwbty0szyzBR4+u709HA7lao/fjajkaWYzUoJItamh6080va9Efd7aCq+ULFMDG1cmKQIfYBXX7OTiwq6WS5uWpZ0x0V2sxDY7aXcE9sB86PLcz6d2B9CPA//Zmd1M8CBqyHugQ31g3L+FLThHy40l7OVBHrjYbqzV69ktUcVdEi0SrUX2FDcOFflfZyummJg7Vvg2hOcaVktErKWiTABEncEBUK/GOAB/Ao7YvyPM7jAG9aQcSYoql/2APJL8QSIJa1R7NvKk4N/CPUSmhHQGEJhz281kIYAA1GJoyi7l7Cx+j72VPaSVwxjA+BT2Dl6ADjg/ffZc9/ny+kbro9is9ezmcWLxIXJjwDyzmMHLdiu5YVJv2Ivffm3z1ULrbLVxg0M+TAOJGn498nZoOAMDTxrkWHHNZsgU+B7lTvR4zlf4QgAEyCHWk2sHUqVdbFi/N5CEjS8lP4UN1Hu8cyIbDagj9vbg9FSRzzBVF8uVrUm5keQE75scS10r9pU9e/49+/Vf/MqGvdyePr6w3/zm1wLOqDPf/+h7Mgj87Fe/sJhzpFazdo48cGnPnr9vby8vNfCCUQZQwdkstht7D3LHg9mg3xXoyhkpbwPilGEfwkiR3CNXbCODKzFQ63UxajnvinIlM0vuLywX9rGocsCYX9SDMBP45fuon9WeclRor+vmuQ27Pbu7vrSvv/xcLKlWtyNAnz3mHiC479fe9QrcAwTveuXuf+7bK/Bv/MG/WjFBHPSH2hQ1iSEmJ5h7KYKLxIDFUnp6CurBoC9zMjY6pmwUzBx+TFspxtHH8WdQuTnwukgTlHwA7dhj4ph8PXr0SNEwVzc39vT5UwcMGnVp52UKh0FZUaoQJkbwmxffWJ8oRBVcTZkooQubTKc+8cdY0UW9fykh0BSyLqfcUX8gKYMyiqGVHkXix6shSrlTht1/gImdT4T4GQ5xGlQmZsq8Z1IE6r1auUs+9H3ozBggiaHgTQ6NPkwLqIEUtppCyzXep8EqAiRzQP/dVGIEEwukF3EDmujY5tOJ0xploubpBtDqmVR1+wNR3pbzW0vzjk1wC+8NPK+de7Er1bxCQ18V+C9AvaeRg/oeDMTQWpIsgUP9biu3XoCERrS1Xsedx7Nmwzrt3L7/0Uf26aef2ldff2PlFmffgQ1aFPkT20K5RfbQ4BCHWkvtWIndccwgvp1ORFMWLRC9vtyIMzUiavYZtUZ1G7WCSRNUyArjwLVi7gQabLiuLZ+caFrAFK5SM0DTIbouk14VdzAjuLfejNPA0hBDTZdfBpUBzRzXlUk+VGtkHCGSkNcSCEDRwmdER4n0IYAAkgEQpSiQyTXjPDMU6dK4QoulmYGOCZMBY0HFxLnPxNFtn/dgIkGTJuCAdAomvfKG8L+rCb4AJcA3YuYIKnN5iqQyga2gCTzN7N4p7vytLGu5Zh3jJAABIsPQcqIJx3BzvdbvK9FAbIbGtwwCp9JXanAA1pwaX9czSBGFQSUFFUUU6QRO98VgDGaJF63yJCH2LU7UGFNY83ViHODxdgBQwHlb8VAHFeOwU/x7OWX46JMBEMcUTqBAAPf4fIAdej7k2g+TAT09oAvX7SgzcFDyGC8IWCLX6phr5gCBeyK6ySXX/tvUgAAa7MQMcNaNjEx5luVFwVqBsr5XQwZgRWHo188ZBBTSPoFyg0We8VGfptINBWWcuAvyEj3zmEVy30g48IQMnlEAIfZXMWuYMmNcivwgAI6sU97ETfiaWktKgwhND9p+QBpjzUJVrvF9WTMbNchkh5P5vVmvrdNmD6hZk8m83n+nwps1BujBZwDU0prmWdhxLxpaKxOi13Z7G/ZPvJlbrTU5pvFmbyUaskXjvpzLmV6T26ih2LqokdiqRFpFEk0m6cCw05amG9bQbLG084sn8gNQ2ka9Zt00MTsUinNb7SqbzpYCZZkgn5+daJ1zPZK8Zb998Y1dXDx0ajHABV4eYsfUNL0niYJFiuyqQkqBSa8i72CJ1WxfA7SLFbtYBzw5bNRk8WwCEKwWyxCdF65PrWZLQAYxJoa2XZZyn0/ImQ+xvyUNk4ALX1PsiZ3RwLaHnU/TiapsekIMbK31bm9rvDNg9LCOXWEmkHk6n0miBsCWtTpil00WC3vy8KEkC5IiJEyHVzaeze3xo4eanPIZlBYQ0htO2x3r5bkYGREMvehgi93O+gB+i5UV1A1W2dOn7+mfgLXj61sbAv7AGmGvwKQWMJjoSvZBAAp8SGBKcH8xjMR0EKo91G+YDHyvcmsp8kEafc5YpGettk3WJF2kYumxx7Jv0qgCcLOvAyTRNOPcX+FNw75Fc8bD4hCkprxHcF6wLiahVWATCngEQMWgjmfJnxeYUvLpafec5afoXP9sQQfl7MOqkpwFiRAgJPcO+j0/w+fge/OssO+rJlLUrfs2uUms2eTuxk6HQ7n4w2zjvveHQ5sv17aEoYAR6HYhQKybZFaXP1JD93S6Ke3kwYV9+OFH9vlnn9lqvrCCsx9GmchW7uuDBwEMDzeFjKwAjKnBgImNAxQ/EyR5O6JcS5gQiWQaa/T1WWLrya2+O9szJoCwReVJFUwb2beeP31q7X7L5pgILmc6l9lHAP1Yt0ma22Q2V4rWfnvQ/tPuj+yTH/2OTG6rHT4dW5uS5LMpbb5e2o9+58eKfB1TlzII6XT0ugxGMFmG4cRQC8CxmXn6FsAAtZXkJPWa0iy2gLAhVrpBbVhzk+JOu2MnoxPtv/geMQQTiwv5bAZ7CzYm7LO/rA+oEWBd6TyusaZhHWSWNft2NxmrboP5enn5RsyWYbdrZ9RvaWaff/qp3Y2vLW+3LGvlGnj99J/eexDct2vvdgXuAYJ3u273P/WdK/A3/tYfVBThHADQ9Sn4KArvxnf24OJcJoByL16unRIvoz1MxdxxHX0fqLvTuRNNNSezqZrBI80XDwGfcOI8CwBBBJpTtdwMqGUffv8je/HN1zogKFbbWSbXaF6fQo8pJM1Ij8m2HNzRJPsEjIkuDALekMKRB4ODmbxtDluZzYQxi3Lg0aj6kfbtBFdTBxoM9OHE74Giix630AFDse3Ucc/6ppjotjvSw8E6oOCHGu6O4ioVdK0AATh8RsOhCpTZdOINQkXh5/nzgCt8aIoQwAQQa71+t2vVvjA7uAaWaa1HrnlUG/B5tz+0FCOg/c4m47eKJ3v4+Ll9/fU3MgF6/71H9sXnn0mfWG6J8uN7EoOHAZFfK9dfO4uA+6bmloObyUW1VuwV0yL0ehRCh2onf4J1weQ6trw9tN38xqpyZq1u38azpVmUWNbu2Xgy1fTAp+RIAdZqZpjUUrAnFF8NdNI9+T3w/XQX6jUbxRSRUK9p2d04ql77y3UlejkgVa2mFA5c05UpLHqfO0qjp2dyhLIvSQAa/J7rQ8AwFIABqACBsyYAgAaqhWGVQK9UTwsTKhVz8jtAp+0gAM0txkbcwli5yjQ87ish9oDuLykJTFyCE70kC4AnXO/EKePBZE/61h0NfCTPAqYeToPH3RrDPKbpbm5HIahnUhpZmkvNMz1WT5FzewEmjTi1WgLddK2pPuCbZhyivcIe6ilaCaMppvV52hGtlEII5g7NF886DphKJlmvRZ3v9Ae2WC5U+BIRh5SE+yUZQSvXZ1ou0J/WJSNgHUDz7HZ6Asow0IJpgDlTh1xoDLcoGgNrQxMpGWx6LKpr+4+u1B7DevwFqETTCoCm0l9MBoC4SI0Xzy/PDa/hnhuseaf5cn11OeTQgSs94AhXIoCNioN0M0GP88J8UD/pzz33LEQn8jm0ntg/8h5OH1o7GEGKil9F2l+dqspkCbPU2Ia9VM8HzYYMLANjwdkYsRpjTfSwdgU82G40RXR2QaY1KWAMkGDLZHjjRX2QSYl7ERI6AFKVTEBAiJI5nBJLkQ1ZgjUl6n3dJ9JiPkGZLlZWhzkBeKb9PFbjCY2ZqaIAEq4H5oRo+onBVPpIpBhb0lSytKWYtPFyaa9ur9SkN6xhrWZs0dYd7dlfq3qiKEL8NRxEabgWPYrsfDTSM8prTxdrK7Z76/YGDjBGlaUw7ms7+R7E7b69vrwSawWGAYkNLmmJ1UzTlNCUYarGuaYYVJ53Ukl4XnlWGrEiyZjgbkOeOmsThsVKSSWprg9NzKFcS1rCmkJKwXMNG4A1sWFKynNOnF7hGvv6PvJ9Ad+bGENOgNa1lYuFG1QCECjBARNFp8275MwpzXhxkMiwBiyA9t5q2e7uzuMzw33CGHC6WDqg1GrZBH+Let36zdxulws7ZIllu4Pd3k2tBcuilVmy2tjdtlQ0bO1wsI5SImKxDqpWZlWrZZfEJdZja+0r+Usg33jy5InNMIXsdm2/XFljWVg5nUoGQOMZ8T1Xc2sjHQPUYf+q1QRwx8gWipVAjDpRyY3Eilos6nwKm4N9hmuLvCdJFdW3UPRj3Top7vPOnoJxAqOmk2VqvBr4QZQbTW15NiTJCMKgOAmeI/4wiMEga47AppPvCHKLGHYdz+tODT21QN7MNUAAlKjItw/RyfKFwXg2GIy6aS4gea7f43k5yrK0JwEihkheMdYE9G1stZ6J2QO7Dn2Sm6XWJJFgb19r2g4LobS0sbc8ii2GBEeNUlU2Xi8t7Xb1bBSLte2pu5qk9QC44rfhJtN4OOAzIpYWBqbsl0QkK4KPaOSNapwCX4gdnj5Ni1upzYuVmuRiMdbzSHwg+x3Si363J0ACTxP2wn/lr/wVW20X9umvfmn77Vq13ejkVGwK9qwnzz+wyWQuFtLLr7+yeprb8OTcnj5/bje3t/byxRc2n97Z7oAIzeQVNDo9taraCbiCgXTS79tqPlVNQB3BMwJTAtlCqzUUA1WpNDAl5EfCUGKrtcEeEFU129TMZgCSsE86eCzkNhwMnC1VFJI+cm85r6oKphhMqcxZqaUPEeSXQ4UZaiViD9v5uTgt1Ijz5UzPMkBjXEU2vrqyh6fnMj+9evtaUgf8nDCV/uP/6df3fd59x/ZOV+B+4bzTZbv/oe9egb/xt/7Niugzosdms4UKEpoR6MMcbJiqcRjSMNLMUAAyMWfDBGEeE5tDQX7M746dIo93wWQ605Su1x/oUGWK7dpZEFkOv0poKU00hQ0bODpEmkUKCiiNFEzXt7fW6fdkeHd2eibWgbvcx2pQKLZVOKERw9V/Pren772nAgQKG58PacSdzA+94ZOOnMkzDSamRUwdKcyhb8ax6INH/bs00aIaM7Fr6vV5+HAKhj5KgUAhD91vFBIUeB++s9z6ySRvNn1SgpM5E2TFLLnRGQWA8s9hL+z3KuyYUHA4XV2iuYuk/ZSbfqBwo7c/TvHavYGSDPh5pmoUr/JKqCr70Q8/UcMGlXY6nctJnQ/PIaTiLGgsaTxouChueB/HN/xIAxHvQulnQpPG9v6TB/bVi9/adl+z3ZoCmftVWLVbiNWAppjmAkNH1hHXSsyETanCjTZMsT7NXBNDssmRLmxWc9EOoRDKaUAJCjUVZ073Nlth3IQ2HLkBhaSy0kPGfdxUY6uJnow03WRSRpDoAaU1dA07TaKiBKWjx6zQpSFMnljLTBaYsLheP9I9F+CjJssTICg26TEFRmgC5PRw7jEg1DEOjqYRgACaf1xreLyfUiWI5jpooiizqn0lIKYZ+yTaNaqASRamtDSIPh2UDCNoG1kH/B2ZRNG8MkUH3EDPGuizC1IL0MfSVMucy+mqmCPRiDjIxSQLlgxu++4uTVF7ZDDQmAJeCdxQbOXG8k7LSpIWKkwCc08AWS2UVjDsd2y9mLkjf61hvV7frt68kY4c1gxNKiBUt9sRcOHNgoNf8sII7uBK1lDz6/foKGFi4k6hxefh+XFQoEYNqHtMg6qGuQq51zT6uqbe+FPcw66QxILrWWE+SUwrQIYby7EX8F1llokeHE03kZWxu2RLl7wNEVqsy9AUyIOgAlDy+4iz//n5hYCCly/Jj8ejxJsOgQF0McGN238PY0qMHxvyk+BL8RlAYz39Aoq/U5FZEKw7Lgx6W5zA3UzTr5SDc+4voui1YqlGRaxgybBgX7lWmkac78291XRfsaELgSM4w9frDiRiZkpTo+uBB4YYPW33TIiAi2oCg5V40yDmDD4FrJ2NXTx6pMn125srFc3tVtfW65Wec0AIpZUQMQYro2Yyz03SxPZiYhBNFwsgQU+NfAEAAAbc2ehMk/A84ZleWhU1LM5atlgXilAkKg1omOcP8FXNCYZ8k7E+d6fTlz8DDAIAUCXIkIPOmRYmwuyNyGbYY9C/r5GMSGricZUw6nh22BPcpLcuynPFFFMmlmodNNnn+uBDgAkgTR2MgKO8hH3xuO4A5wqAvSbXwAFMgEfJ1UT731tEM1QA5DWlwSZqjwaE519RmDBTAL+zzG6nM5nFnpAEA6uK5z/J7NX1tW2y1NoCYOpWwCJkDRSl5dD/YVCQ8nDY2/n5mRVVJR+AtN4QsIepmthIXBMm8SQgtT0Clc9JwGrM/gQLYr+TgSL7onsCOWtJIJNSR+o2R6bT6iqBIIbZxX0pvCFT0gYNVhMXe5O3AckGMG94Jth7aU7ZTzXJ3uPBsvSmDAAfdhmTawweldbEJBjADy8gB4wBZiQHxMgQQE/xpwfVLpL2BP8YPb8Gu8Mn/9D5wSpcahaJYeX+KN4MC1CUES4+Lw1NpjknAa0BAalnYAJty0WQYikw1ZlvIa1HezxMHcwFY1JQzOoVNHvWHUyPmSbzOfGESEYladzZoQ6YyRpOdK+mrP3gIyNAlc8e0mD4LDCA2A8ZssDgOwRmEM/eRnVNbLvVQusSmQCRfTCVAAju7q7tk+//QN5CTx5d2L5Rt7/4xT+3CEYdfhvdnn6G5BpiFzFP5Rq9ff3KRqMHYuOdnAzt+va1vX39UmfTel1akjVtcNIXs+l01LdWG0PptbXzrr1+ean9BHYUKS409C1itmuJmKewAmHYHHYbG/QH2k+0TwUwnufhbjHTfiLgp3IpmuQXGmzsBBJjFDyd3GrKz59reAAoxBBJvlsA2OxDhZij1b5heX5m7X7f3ly/UepTM07FeNqsZtaskx6Sa69pdzKbjW9tendl/83/+qv7Pu++ZXunK3C/cN7pst3/0HevwN/5D/9QuzINNNP7yYRsWfTnRMo1pOEaDkcywqEYJ0f3ZDhUegDGRUwCZai3wUyPKexBGrpWq6PiMs872jw//OAD+9Of/UzAAV4DNBpQxph+cYACHvDeQtYxkcIBmWYwQos409SFgv4HP/hEGzHmNhzWbgiGaZDHB2UcOio2aSoa0p7y+fq9vt3eXKsAo7ikEfbS3ONu3PzOJ4r8gs7KIYpm7dgwu6EYDUmlpkami6ICMy2oS4v7wYfftz/92f+rYp5Dy4eQTkcWM4HCBtQ6FCK8G5INipiry0t9d94PoAGQ4re//cKiaC+zJSY5ymGv1VTAH6OyYhzks5auNUwBJtKivQPAZJkabk43AJOy9JxvGB1MR0TPpkxHVqGJLIWlx+rJjZlM5KwrGQBRhCQQvHeS2834zlZlZdmhZmk6knmZRUwoUgFDHOQUPKwdiiHuIzTd8eTOFuXa1rggJ5ma6oQ/i2uWNyLFhTF9puCeb/aWJbEO9G25tqZcxN1Rmu9GEQgVudh7YUkRg3kaDQT/DqsFarY30wAmNO4+MaZ4dRdrjNqkCXAZAUWXYjzdtZpiHuBJhcScabh7Y0CfpxknF0GGkEG/yu/LfR+34/VSE3gKzbEy3yNr7CtrUuSFSeXqsLGDYidrltdjNRGbzdKntBX61IMaABo4Xgs5D5N/mg+mF7pHFU7nlH1BB8oqYwoEeMH9jEyTTjKpWe/ICojF8nhBnPn3NhwORd/cbHiWYm+4mdpR4CIT6mBQh4P9SgUu6wgAi+v+9upGU2iuY6fb14QWN3eYL2izrZ7YtkrEVJiObyV7gerZ7+bSgDYTmBVqZTUdU0MbMqzFQgpUdF4fAEcykBD/6bYOfHfZBHpDzBSN+440RTRxZ+i454ZLg9irmBbS4MqbAPYQ1FOeWyabfHfMQoMpldgDwafDkw0ckFPShRpgmAdB5x+aAQp4gSM46U9gVbRVYLNv0Si7CSXrzBlKmjgCUsB2iTFNPFiT2ElAAmIao4MDUjI3dFYJMhn2QwANadaV355qSok/Ce/B/kZTKwbHfht8J1jDLscAIFNkoa4LVGqTKzw6X9Y+uvNyt1WxXhYz92eIGtLS85zAFmDfFjDXTNXk8LixLy4kvzI16sgQOD/Ozs71WUjBEZusmaoRZ18W8AzDqoRhhMyksO6gZ2kr04RPZpR16P+wynKlEbx5+9Zqh8jef/aBLadzN/HkyazH8gPgP9cAycQl1jyL3b1xelp3SGJo0JAXQAHfsL5p0GEIwUJgL4Ghsg2u88FMVKy1EF0HUADTgP/DiGIRyn+CFBPALsxDN1vXdjcTvQe+BzQmXDMHFEutN+4ve5OfKxigNW1RrNSUAKQxTebsxdBV5nliCSVKIKKpmdPgIrViXwpmnZwb24N7BxzPLZ0Paa7PmXV6iiKcwdY7PbN9ntvl4WBdogdJt0linfFKMeB8TRJLs9xm5UYMNqQI36zn1saArdzZejK1dXWw04cP7M16qSa4tTtYuiws0R4ISLsRaCxJRPAJccNIn4KvATG7PQe3YAfx7K9X8uNhPUvGmGaSPS0AaDIkKDt95w2JQ3g3bHc2GA50X2/GYzESm6RSCBh0iaCnCbguA6kD/02jmLdzAUfIDgBR2S8E0uNXgjROQAJyj8RmYxKaSiVWcNbVBGs4UElstO/nB4HEovID4CGxAnSEOcfP1d1cVSAjYHzlciGBlGIZAhz75+PX8Rys1WBRkHiSC9hm3wM85DomSDVYc1mqhn69xyMKplDN+gxWKLxaAAAgAElEQVRBSJwi/lSpBy59lBwU80L8QNZFMEglEaZQnQazRqaxDVgysRl+Bsj+kBGNTgWYwpQ8PxvZv/UHv2+fffYrMZ+uZ3MHIRmO4BFEostiJZ8EAGQAAk5cDPoenz+3VkaCztYuL7+ym9tra7dObL+vaR2fPujZdrGwFGC1Udq22tqjxx/ZdFrY+G4qgLDbwT+IAUOmGpL7Q20DgwBPFa451xuWHmAq0hRSuOaLua4FaxwQQSaEis3cKsEDBhYA0XrpyUdsotRRSPg8WhsJnjMfIxgY5VJ7UjO+UHTs3fRWHgMk27TyplX7la2mK9sXuc2KpZ09GFmrUbO3L76yf/Ynn933efct2ztdgfuF806X7f6HvnsF/uP/9O9WTJvQvQvRXeFE7uZsl1dX9vjRY02H3txeOU3fTCZGbH54BZDjCrIK/UqmcVuPN1Ssm8/IVTj+3u/9nv23/+Sf2Oj0RBOuu7sb5a3T6OIjAFNhtXStKRm8F2dn3rCsC5kngVjTgQA8sDm/fvVKyC06Swo8yQppEqGKMUlnci0TMw5VqOKwDHyqikMwJl6SDODOK00omjkvjj1P3f8uEoPge++TmOpggwFmXZWobz5xczoteuP+YKjCl8msJkAUVkwDwqTSdc+uZZcZGFpEIoyY7Nzeeub4em3Pnj6165trW5EnH5NGkDD2d62wCvvIhicn0uPd3I1VVPZ7Q03maUAoAt1sjWKrLor4MaKH6DCKIYodjxALMXsaVNKguJuymk+i8rKu1QAK6gfbx00bZnsVvreTlfUSpjkkNXD5XZeOe7EKHU07KmvgSRCZnY5GmtYVB/wQ0IWT0d7RlGp8+dp6eVN58FDOmdLUazBWmOZDh2Zq782cDAhlKCi4REkKfGfWLNNrNYzIT0IjANDjOn90kkxJvRmSVhxphW66N1IerwfwxL3BVAyjplgaZQoM9PmKsgqGg9CJeV40aZfLtU+kAat4ZajaveFA+kMKG0y90hqFPukDOyurnTTLgD9tGoWDWUEihNJAJILR2txsmfa7a7azZyhEAPEobIP+XdfcG1wAsqMZIPcS52yc/7k2XA/MpZgeAWgompGJUFmK/j9fuFM+tEtR92lUglEb60rTd5zEHzyQB8LV9Y200Mv1xjrtrmIWl7Ox5SmJJy2bT5dWbAHCBqJr3gncA1A0/TfO8C2kNYuZU6ppitA2y5nc8+MVMaaKm6g4GnE8C2gE8Rthj2EC6YUaPyNbD/6HjImm6v93WpJrD9gUnEEBHqD4hogpFZIy9fN7y72mIaAoFqsDQDHyv8+a4f7BDDiaH7J+jq/lBX9s29Kp0EdAQZPKUPRrIhwYPHskMaIVJ2bRTpIpTEIVHSmHfJgVfE8kJfScW1H3KeRhx0g+JfCJCD5fY+Am7FPHz3s0g3OTT8xLCzVaNPtMpgUq0KDK3wKlNpNisuXZQ2GVoJ32OEeuC6777J14OYgplbc0baThBiCAPZC3O+4TEgz+eA1Ya7DGFJfZTPRZaW4wG2PiTlQn50sz9yk+zTRrmGa8PPhr4uuBSWyxXNuTh4+1N1LIwz4iiWFXeWIDqSTbcmU7gC3kaYAzSihxJxrYKFCEBegwDWS9Bc8XQGyeR8VbylTOQWn/u1wrs5K1KEnFQaarvC6vwfPLfnEoNrZHux5FAufYH/BPSOrozpE3EB+48tQSANHt0ePCASjSZLinSAc4H2eTsTwO9H3FcHHGFPd0CT7B1JjFtnPTSmn35YPi7CyARgBjvGYkuwOo7/Xt7XxuZdy0zvmZlQBKyAnnCzX0gIOwFGhomT5TL1wjvWqSEJQJwKqjzy63ViGpQZKWp/Za7LbI0mJr27uJ6cRg35HsL3zOwIxjDdCk17k3pCoBjOa58eQJpoWJyHUKviBKnWi3rYI9wBCBc5/rvtuLdSfmQub1CsB1sSlk8Mjf8T3Nz/pwYAXfFpd/gbByzeAdAdyzvwMkaoiR4tWzE4jG2qUB5h6yzcAMEPsJP4DARIAhye/hhYSRHiAHzTJSSsArnheeZ9aPQCKZxS4lXfF9GIM7DPFc764ED9htvO8eSvxWYI8Ab8AhMd3cW6fPgAcmkOQbNL++PvlOJMu414v7BckbCV+lDcBPJlBETBXWAZKf4D2jaNUAbB2Iv6SeoWbKWvKxGg769qNPPraX33wloADz4a9efK19tyIetNzInFDsBta36g3iY+uSorRbI7s4v9Az+9XXv1KN1m4NLc97dn5xZtPFlUWblU1vryxtM5SY29OnP5DJ4e3dpWQXT997bKslEgKzdbmUmSP3XfVAZTKW7veJ+p3Yo8fPBHgq2cpgicy1t+FPwi/2lLyVqb6FlaAEoS3G2Km1YE4FJhkvrCEBbA1SikDp8bWhhrWBEhrWm7UlKX49a8vSho0GHZtcj62Y16ysIfkq7XtPHtn0+sr+8X/9J/d93n3L9k5X4H7hvNNlu/+h716BP/zbf7NiyktDcGyYOKzYIKHAMjnEtOjN9VufSKeZDhQ2cyYx0KcYF7nrK7Fo5Jrnbg6GJk0FcmIff/yx/fKXv9R0+NnTZ4o3pBEkf17U5xAtwwHPRAGEF00jRTo6UdxlvRmP7GQ0ksxAzXWzKQqsNwp1TQt5bxm44SyuCTSRQ+T5NiVRuLq60oQQmpdTb900jNdjsgjij/57Mp1o6k1BRgFxbHjxVODakKZAHUGz5NRRohfRinqjgkGbJvEU8KK619yNvwE1diogw6eXABhM34iKW4ue9/jJY/vZn/6pChEyyGkKa3Lh9+ZULu0URZqQEtWUSkvoDYlTKmlyKHI1IaH4r+O0X7ppG9PC8N1duL4XkAJcwDUT9X7DFIaiIbZhl6irha0rs0cDzBGbdj1eWhP/iV1DFOByQ5xRkG3wPTFBwuCs1dY0R1RNGtPV3GZEmzVSGw7PZOD4zRefSofcbbfUrI6nU2tSeJcYivm14bpCY6VJpThBM6DeT8kMaxUhXEtRqaVZZ7IKvdJp49whprWicZIdHRpJMriPa5CfVeSmjJOYarpMhL9PcYSemMJSxnUynPO59VFm4gaX7oIMRRkNN/pmiv5yx0Q9UbErh3A1EfhWeIxWhuQBd22rBCDx85BXoakzuaH5V2QiwJeYLA4YYViIKZSbAWLQ5jGbfDgaB2iiizVsg7qYQnqu3LFPxV9ZrFTga+23Orr2XAMaE9hATDafPXtfcV4AHTRHSktAx4lDOu78251NZ+4I3+20PcKwQjcPEEUzaboOUJNpbnim8DxoEVXabolOz3OIZ4EADO0zyJLwysCl/6AJlQzXuM9MCWVoRoSUg31Hje5xf+N99YxFHiEq3wG09RCoAXqC47kMGZlaIwOhANb19WdTUorVynXwQVNOg1A1nNmAWSZXgvXB9ebPZEToeKXTejX887/rYIdT/mVsCthTw9DSgR+mxMgKYPVgwAV7gPXPNedaAAYBqnL5udZMI/k+dze3erYEeHLNlArhH4LvStNwdF9nYsZrsR/BElnvN07PZnKq1BFo175vsxbmy6UNRie6jutyrvcACOD/NLyTuzv51PCsqQHizACsW5f6foU8a0ghyCxNMgGofLTHjx4pfx7zWya86ONZj11kAZOJtbimPK95U54XXFcm7zSps2WhaSxSB5oiQB2eIdYT1F4m0pilzlcYKu4FMsJGWkzH1mm31Qh5pJrv/25KCzgH84pH4/gMuXSH60lTAGAo08wwuZccQXISk/s59zgJ3hIABJIOMJ09mOjfAIjsw5wVmDV6bBzJO+jjPW5TqSoBHDsyV/x9w4Z1ODhAkKbyOUBWdVx/rME18jnO0cCHO06fuYY0Yg50ucSuhaEcfgC7vfVOz2yx29sdn7HdsmavrwkzEcZp8HtpkdShfSmy9aGyMSa+gfVwgmSGiTPGolzzVm5jElTqkc35/e3O4nJrjf3G4mpn2/XKUvpw5FrsNzwb7Crgdjzn7baVjaZLADnLo8i6GCTOScLA7HgviRmpSrU8tU3kJnTy9ME3gcY6MIT0HCv+FzNHZ/6wZ+sM5GnTGenNMc+lcDIOW0A3PUP+93ht6gr2UV7z5u5O6xDvJZ0TYpAk7mcBawnmAbUJiT2sBaR1wRx40OnYoIen0somt2M36OOMpNHf76xAElOPdI/c+wlvEfYTwA0iBp3ZZhHsgaZAMgd2qb9cSsX1efrsmXxPmKLvD9RB+FfsVL/BDmM9uL8LtYSn4ZRbdPC+b3CNBHxzNomtAtPJgU8/uzgE8SQCJHUZ0cOHD+yHP/yB/fpXv7Df/Z0f2+eff2qLyY2xNZZbwLWDklLYC5FgwrLkvTj30v7AqkPdHp0/tCdPHtqXX/1aDMLvvf99m04W9uS9R/bbV59bL28IIOBsuHw7tjwbuqzTVtbumD04f2BvX95Yt3Vq6w0soaW+L+c/+xQADpIIYjg/+OhjSQ2ueb1tKdlcvz+wR48ee3rFjpQahkmch5yNeC00de9gm3LPuDb84rvw9/g+1EXINAFQIusqoeFQo3ZrCBSCbXB+NrTNamPrRWQLa9irqyu7OBlZO4ntp//5f3ff5923bO90Be4Xzjtdtvsf+u4V+A/+k79doaOnEaYphGrGNJTp+Gw6s5OTE02lacZoTqjsiDMDJZeBH87PofGUZitMKtotXPA9K50CbjgaKfkAav7Tp8/s5ctvRKFHGw+tFNYBhxZTCnRteA/QGFO8zZcrmVnRdHHoSfNVkUG78uSEikPbp6lszsdfYgdKi+0NGwXAs6fP7fLy8lu9IJWCmwm5jp3DQxre7dYWwWyNhso1ijRcDRUsFFeigFIsQS9j8i8tYSGHW0XIkZ2dpjLtgs6mJl154VsEg071EzqPi3BDRTa6dtgC/NyXX32hCY8mkjRzuPGLmhbiFylq0cbV65J6NJkYMGUK9HhppI0mm0bqqKAgZMjfW2ZsAgm8yxXwo8QG/AbqKlBazZolxNPVML0ymUKdd2JFhJWHhtUoqOuZmjaKDzWPTF1l1ufFBUU/VES5jDdjOfS+vbmzApOlJJM55uz2yjq5a/IAU5iktHAIr7vDPQc0ry0DNXSsmua5yaLiMJmaa/ISCSwBMFAcGzpWKKlM0WueRc595D5jEsn1Zx1jPii6NO9BrKLSHJigenIE3481hKGRwAD0uQGEApQAeGGapWkIGtIN+ctMmv1+Q4dmCsi48Tjh4qK7tMUsS7zZYtrI9EYlKs8O7AGZLuKJ4N4ErHf3YaB49SznncAcPCTQPzowsSFaiSYQ0CKlCUF6w/SkUnOHbhQjpgWmomJpMGlEx771CfJ2p2eT9dsfjDRhgRatdAAM0/YbNYJuuulAHsUsU02mY3gQ0FSxX+wKkjHaauCg/F5dvtV6wMeDRoc958mTx/bl538h8IOpDL8AZCiuWQ8UghTcTMWY5HnTi3kXufPHbHG/pkeQSNGEZGAHgMAbdy90eRb5xfOl5wDQR07lzlTh99wvwt9L0hMZxMWSlrAuNNWjQYV6e5QwhIQTjAVFJWaaKZ09a4QGHnmBu+OLgVDtZKzHPkojiAklawP2wLERZYKlewtbgSi7ovQmAWAVX5OisNPTU303QFvYF0yzHDjBYNAlDTKwFJDhjQ7vj0FeRIMTKLeBUmM9saFu7ZuXL/XvgAj9UU/3jaKZzwuBhYaN/Zr7xvvqz3CWDwwywMr1utB7K/N8NlOUHfuCzp16zV69fin/Ep7hJs08U38AGKZ0eRPyhe4/0/39PrLFemvjCQ79LkkBFNhtC2u1UgGFrFH08UhrDgf3qcCgEHM0PiONMikNPKvIqNjLdY9xZAhRjUdGCPuRPGYip7bz7LCPKRlmUwq0gB6NKSLPSpf3KQrlzZOp7t04jAhvpNi7iA+UJ48wRp82A8QLqA7yI/lUyKAUWY3L4nhdGCU0mgAy7GsAd7Cc2M/lkN9wYBYpAmCbx+Ni1om5pp9fyDSE4WmS3pBEptXpWR12X7G2OWdnEtuo07HlzH1HiHnt5G0BGquisGtAXt4XwJXXJeoNyQEAHEypdkvgAKT2OQyUvVmu+M61HTZrqwAtYXkBbCOJU5JIYodGzbY01+j8W109Y5vlwrI6EZe5zCLRk/O8yQwSk7pGzdZEpCJ10fONPK0p8IpnmH3vyNrax87CoSOuIWeQhxJ7Kuk7fh3lIcI0OPVpPvdfzJP9wW5ubvQsch2pX7iQnA94EMCkYWghVgKyEXllkHpDFG9lTc4enT8eg4ksCGAENtdivgxxh3V9P9JN+KBMrvmUSi8BvHFlZABpARVr1m5lOsc4TmAjspYAqrl2eH68fvNGTT8MPaRUvAaeDFwX5GUwfTTsEHANfoaRIc/U1mLACZJQiCQ1QLiWr12HmV2XL1aZD454zdPTkT26OLfb60trZ6mA32J2I2nhoiB1A+9ZABlYTHiEwK6ptEYPGFBuDjbqD+3B+anN52MxEgB8OUuRZF5evYScIvnl3d0EIZxVO85dkjHm9uhx3y4uzu3rL76x/Rb23Fq1qXwn9JwiU3Nj4t5wJGD8zZtL1Y+Tya1kBwzHYF7CjCKKk+HXajVXDQGI69K4SH8PsFZuLhqsbDRc4nprz2YnjDhP2tZM8WkBNIVhhRTLk2nksHRILU7xjNjb+ObKuq2W/fSP/9l9n3ffsr3TFbhfOO902e5/6LtX4N//j/69SrSxWk2NtG/8UI6J06vsi8+/sPeePlVcTJuJ/2QiIGGG++0BZ30KlkyIPmZ4HCz8HDEzV5c3mlKhgSea54svv1QROxqNdJjRyGEyCHrvTbebylFUD4cDHWLQuZgYdYdDfTZAAYq/87Mzu7q88okqRbGiFXeK4nOdNVKHXJN0KHoLXJxrDTt/8MBub241HRfwDR1RmmcvCjQ5Dge/mko1D/53+HV+fq7PgGmdb/5OT3ZN+E6Fk34ORFxGcDAleR2TgzfvgZa9meNo7jRjQBEOX5phpulE7KhwV9YaU3Ii26BR8+8U9X6/mETRMCvuj6ZWzaJa/28d8ilaAS1UXDtf26n5+u5hmspBGSariucxcpwTK1ZQSw8yokvrBxv22lZUZqO8Ya/eXlnVyK0BuyFuCXRgGogMAIBARoshSo+mmiINGvliObO0lat4j+LUqhrZz5ktJneWMykltlA9jMZwajx4LYE0GCbJUR4Qwd3mpddkEkuDH9YC98+nvzROa9EJcclmQgzQI9aGgKFEa5BJniZL/EyIMYJS7CaGgF7cYyjiTltnuuNTpI5ti9W3pnm8nmeRF5K6QJ9U86jccCakme4t1H8KarKnBVAFA0but+iemjzhYUEjRlySa8UphtW0sG6ISSQmj2k6a2JTiIXCtaDRYqKPy3WxN2mFMaYTrRQQhUKYCeByaSeDoYADimmegdlypvWsCMwG+vOdzC2Z/nJtWEteFFJgQXt35/dmluvvAj7Q9HO/GrXKur2uItsaGGjB+ogqe/7++/b27Wtd7+M6I5v64cWFTe4udX1hELAneHqDe0Uw+aPQPqDSZ9p9nIqHyCpem/+J2olHgZpjXL8d+FBhrQmPU5CPdofHVAMAAu67JpPBjJK1I+qrhrcYjjogsdIkLawzBpZiVRx9DhwcUy57YHKkWVuGphTu6N25rzCA9LmqnWW1gyZSmqbxDck1zz0GDfAJQIb1xs/KoA/AMKEViyTP4jtD+QaoACzkGhKxJQBBewxsLJ5zWUAKrGR9qUhmokzTxBRx52AXjU+73dczMiMGEgO1NFWzzrUvyQDfkhATy2QVaRINK/cN/fGyLOz0/EINAKwEXpMkg263L0kYewGNhsDRBlnrC3eQ4HozcVWSJyBGISPbBmZoXBmSNLY8U2aLNQ0JDQYu5ak16kR5JmoO2cVI8NhJWuPTY5JJYGbwWTJJHiJbo4EPsag8l+obw3WAWcJZp2cUJloz1nMLiMGzBIAMYMXeimEhzyn+LlmIpRTDKXJ20wZwyMKeQqOFNANKc+l7CfeZWDUxlqSkibxplW+EA+BxXLPFdGptZAKY/M1nDqyz1ohWC89lI28KIOBspgll7+OzsbK0XwLuA5QiQxF1uyWAghjEhLQg7lVIRcDngOaOP2fPVhRfM9N9xbMAT4NtVUkelZAHj848xHSyXupZKn8AQPOUs2zDGcletLMEidd0ZvXNThIr7pv8XkglYr+lBoHNwvMNKAooCCMLsHa1tHodIIhnO7IdTv+5JwCgM6eGiKOarRhiwKYQmEaKRmprXQl08Hux7qD7K7owJIao8eU8BKCT9hzjWs4i9kieNwYVDr7xvLEPwkphKs3zBRtKDKtapGeH6wDIjo8HcirWtVgBOpNJdenanPSmYCrJe7G2ZKhrUTC7rKnuQM4Di5N9DsaJ6h+pL50BSO0BhZ/hC1IfGJrETCMXhTkACI8/CYw6T2NoSuJJahVnFd8VmIwoRAHS260iKknWkEzpwPfrCKCkttGZFDNY2oiV5CaLsSSSJAgx1CiWc5lDzm5eWXmo2XJjtsZYGPkpgBAsk/XMEhIz6g1b73i+d9bmDOUszZrWJUkpbVq/37PbW5ibeBgh12nabD61Ztyy8e3a9hv8Iep2dt6xBw9G9vrVa3vz5lqJB+zbGHjyoLAPA3jJ/ySGoWQ6V4nenU0mGmJxXzgTGAzc3tw4u0tMHpbMRnUh9500KxiBAIfcA+4fe64iNUmUUV3EmZRa1nLTSCSU7a4D5nht8fzmads2W48jfvnihZ0MR/aPfvrf3/d59y3bO12B+4XzTpft/oe+ewX+3b/7R9Xz5881hSDS0KcQuACX0gxj0tfr9zRhvby61KY5G090GICmuzYsk/7t8u0bFfBuCObFqBtgNYz3+Ob1KwEDFEJMVh9C35Iz+lSHM7GE6PFwy+73+9butHQAv725trMHF2oSKLJp/jm8NBHYbO1k5DE0HMxlsXDzOvTbau4bNhqe2gojnmD6BFhAw1qveaMo1BsTr7ihzydvAFyOOXyZ6lHIy9DuYB98+KG9fv1aG7xPHPBd8Kk0U04KU2kboQa2chkvgv5T7HU6PbWYfFaylx4+fKiUBZ8MoMn2ODg6ZIrYo4mSJvLBRZeDEc01/3QH8mDNhjkZDAM1QN7KiuJYJ4asFDDAb4s+K82ta/ABghwlX0n/y2dYzpfyUiByLG969jkxSp0stmm5s+9dnNjlzcRup2vLGmZ7CjWmSsuZyyU4KEMSANGIR3oiFGhkF3x2ioOtNaxUHQVdD+p9pSLR3Z9rttyuNFkSoZVkjHbX9gURgJ5pzxSAyTExTEyUXc6BXAT/ADeZE92UYo/7A5KvmEAvOpny47zOdFNTvUD9VrQihozyIuAaMS0kzcOZITQIFGtMPplWaSItazkHXSg+KbZVHKDTRnKAyViaqPhiveOJwfOj1IK6syuOmnemfBSYx3XFOnQTKWcHSN9KdXY4WMpkalOoEKN5UWSipuYN23F9MTokuQLzO02egt/EAUYKMZH8mWvUKW4AnACetIZqdcsyihZPF5CR03KltUQjjeGkJpMhplNpItut9TodPUsU8dxL9Mvi6MC0aWUChLhKmCXCHGCqyx1nwtuo0Zy7Wei3ZoK6pm7AiISI6+sxlV7QOp3WpTRKIAiO8kzAxAzgueAzwMKQr4BrhWkE+bs0gWo0wKSkg2d9+Xqi0BZdWO7VGGO6U/k2pC3AaFKhjTyI6Z5kHb5O8BLgn6wx9iM3oWuq4DzqiLkpFMZp8Bugu8ly8uDXmmQNh84KUMOhPWanCbmmmmIsRNrXYASwHuTVoL0Lk1a/5tsNYGUlIEEJAyQEhHg1PqsmtTSsakCW2o9Y32Q51htNe/zeM7u+vpFmGD8HrkuWYWKKzGNlp8OB9h2MuWhOaNgxsiOKjGvONcJLRswF/G24zzCxmMImsZozzgNekPuJaVpLwNdWoCMADw2LA5+RrVdM7rkefI+GNdPE2u1M5xDu5QCoAFk0tFUjsSUGgQFwJJnFQaPUYwolY/NkEmnMA/gmKYCkKC7DgFWDpl667Vauzy9PGhpp6OtBasIEttoFeZcSOv1Z2mLaugcsBrA5WA4QXJZWLJbO6qBpkU+ON5ZHNIv3oLnlvgDAYMAr2QmssRVTdAf2tfcEQ8J2r60IUZpjPi+Sj13wSkDGsaERhPGliTufdyewkuvbGY6s2e3YvNzanOjiBHNg1jymkztJwwCdqAMABrhvSCnYK/tEHN/d6fwY9qFTxxgoWFEdbAWI04i135UAcPgFEYUJ0wW2xXTmbBvo/TBTkJTh3cF0FYo/ckB0SuyDNLBIdvhv7hJyx0ZiSb+nc1ZNJWwupD+1uuSIMpXdH2xAnO6BpB+2RGIrS7E7uPesA+6BqO4w0vJUoLKa5gMyvqZLsoJci++ss3qNVMRZh/zd0WjojEUYH4AlDFyypjebAeh2fxQsGjJLm5jpRWpO2Qdh2CjlIGG/ctYYnwspJSAWcrAjqCmZoTnDJIa9ELyG3DCvIXkQwAR7+sc/+IFlScNefPNb7eleC0SSoB1/aUjCg10HSqsEaLQBVeZzpTOw50TBsmG/c+lEhdVBva66i30J34Qf/eiH+j7tNLGXv/1KUsG0Xtl8vbVpsbcCoK9yRlMdM1Zwfp3jAM94P83UxKdNoiH9mXv29ImSA6bTO+1lmC7W4oP1BrkAtIuT57aa7eQpMBjm1h8QGX0n8JGzi7QurhvxoOzJAJack+zbsBmoXTmLOBcfPXoiJiXv8/btG51XXFsksmKMNGp2df1KNWe/01P8qYxkQz2paGIBmr5GJne3Omt6vVOxCCazmdXqlZ2dPZCcgZhmAAjYSN1eX35cSGH/5//x5/d93n3L9k5X4H7hvNNlu/+h716Bf+eP/mbFIcT0SY01YzAQ0qCvlqEfUxOMB+s1e/PqtQ5JmQpSgChObq3JtyK3IrTCOxWGcmAHCW53hJhjwkShRdFNc3f+8BxDUt4AACAASURBVKHNp1O7ubmydjtXMUNjh1kf06VWp22/+5Of2P/2f/zvao7YsHHBPkYIQVMlTeH582diL9Bc390wgfQJ4jGCC7OsDz/8vv3yl79Qc+IRaHUdYGqwg6nYcDRUczkej6XjU2EQHNP5Ox5nE3myAXRwUZ0PYkjMZlPr9pyGzbFLc3hyMlIhBXPCc6tx//Y4p2JXyKRLhoorinJH35kMCvgIh3bS8HglTTTVt/jklum4ssgp9kWDBsDYSM8sg0jMHpUHjIEiTtweyUZNc0xtkAt0kDPQvFDgUKxw79GW6/5CfW6Sgb2zTla3yXprF722zVY7m6y21s0aVgQH+HK51JQC2qSmNqKK5yFiyRu5nRybN7a3upUQFsXygGa9l/u3jKt4vahu083SdkVhvbwlg6o+evflSoUd0hIZRnGtzUEFDSBlzEixB/PeKeHoxyk+yUQmBk4GT5grMoVlorsqPIpN986plRhu0czwqpriwgwBvFE8XaJClvvG55C5W1hvTCR5c6V4KEoPHwzYIgebrxbS5SoLm+ZZxoSZpiuaWEFJhTVAQUwD6tlzAaBguukFuQo75C40lwLKPIVD+k/JI1zugsM7rhLOrAB88VhLAU80a7AVMLwKTQb0SPwYpkxG1YDy3NMMOTMCaryM1JBcNIgqnYj2zPTKG3VYtU65VLzbaqUGFoM4gAyZhsYeXeeRorAn6vpzinme/yRB340HgMtlZLLJiEzTWW/GXFePbsAZHzIuDAwgsR+IxQRE0z7m8XBOnHGqsOiePL9MNDWldsCAz6fij3sphkZk3Z5P5QUQKeqMRmkjZoYAGwp4+ZDwGg5IOEBHUoibI9KMNxtOOwaodKNCQAlAKfxXaoZoAUqxYtdkgAgA5tGtNBuwp/g59tt+32MBaRiRQ6lRqQAmibMDXHTmCUAr+5D2SzT3NOlMtJEnNBL3KCH9AtNO4tZYO4l7hUwnUwcTGom12kTMruw3n/3GeqOhAECmdL1eRywjyQBCZCh7mDvD89k9eSZNoBgv9P7s4QC/NKdcO8BJQCfWK3F/XFOm3+2kaUnC59spGpVGLa7jc0KTjBErnoCp9gCucaudW45EqYlPR1jHS2bFGA4Ss5pI5+6mhNCymxaTXc69LLi+pbOKas4akvxE8Y1OfVcSBT+vKEKPu+U8OEpGKOx5LgBrMByhOSQJYRv2Msz+aEYBPmlWEvZFmk1SHpSi46w9/bsMVN1cT6aFgBbISNYrnXOsF5gaMmMMMZI0I9q7YKF12oIrAeBonPS8ACLgRWE1y/t9mwOeMUXmNTGErTxCrjvoW+/kRNP7heImAcBglHBW0qyazQoMMRPR/dnbeG7e3NzYxw8f2tXtjY3nczsZDLTPsR/NysIKTVO38pWA8TZdl9YmFpjYYa59sdGeKDkB34m9gKjgGt47Ts1P8Vhh0gtYE2RUADJaMwBRimp1g17M/xgCiE0Q0gdWi6XYLvXUgbX9Zmd7nivJUBw48sQAp8tjJAdgqi1G6SEwzmJbL52RAAMRZhFnWi0A0QB4vR6+GL7OFINK0yiZAf4j7svEc8HedTQWxLeFBrxYLW18eyPwDFaWn9kufeQ8ZovivgIKsZdJJoTRbd0BJtYt+y++DLd3dwLK8FSA6fHJJ5+IScZ1pmmugjcJ1/Doa/PtYCRpCIwtlkvrpHgjLcUcAYQQayJy3wJ5HbG3i53Hmk11Ln38g+/b7dWlzvPFdGIH5A3dto3nK4EE5f4ILPHMVZaDEBw8JYP0AuSK1DlxghSJGqJmj997oBpnPp3Ym9dXklf+6F/62LJWZddXb+xs+MS++vyNbcq9dXqZnZ4PbL6cyOMENpHH/uJt5ea3fA/AG/YUzhX2dzGbslzPHoxPalGeSTE6YmQFiT4XoOTt7aX758DiwWg3Yz/CEyfW2aO0D0wMs7ZdvX1ji+XEet2RPXnvI0m3MCM+UaJLZq9evbEq2li1WcmHCYYOJqb/xX/1/9z3efct2ztdgfuF806X7f6HvnsF/ujv/GGFhpXDEcbAbD5TEawpO1FtK/8nhwjAAHosZAa4GGPe5ZIA10Ky4VKoMQ2nC8AVGs0oZi8UU9DYKBqgPNJonF1c2BeffyZtHwcMU1Wc0b/48gsVZNA3nz59bp99/pmcZYmcuXp79a2bNEDDeHwnJ3QmEuPxrRpNmno28+Mknanrs+fv2y/+/BduBCi39o6myxxqFLSiC7LJt0Cd5yoAZbwIACKvAehlTad90wwFgz+aCL4PukR02tOZN8kUb0yiOWiErNfdrIrCVF4Pe+jnezs/O7Wrq0uh1hQlHJCi58ulnsmOUybRISoKqwz0ZDkRBxMyiloYAXunGh9/nwYgKCMc0JBx39FAzV3IqXz4DjroBTQ4lZrDkilaA0fvamenvaadDnJ7O1nYWTtXgsF6X7duK7YlsZFodHelNO1MEFgbUOdFGaZ4gx6qKSPfsbQobtpK+WdMXktNDJX3vvOiFzf86+mdkPnz0dD2IPQ0n622ppFqgIj/4n2YqMLk2AByOADAvdU/odzL2K9mJfFDwZmdeEV+MVXAwElDvECZZGqZND3+KlbDwHSncCMz+oYwZaGZThpNZ2eon/BEBAoyTSmZtgDvqFg0Zb+T1z08Ja5pZwAqOybysAyyVBrv9ba0/Rb9eeISExlpcq+2IbnhaKRFfgOFM71zQ9NX2CuLYAxHQw2IoKi1PfGOULPRhwNSufGWAyo+cT5KbOTETfFMoV1s3QgLUEtU7r3uleQHKi5Zz26auD9sRdVljcP+odkBIGCKDJAX1yvtLTApAAh4nqTpBTDEZZymiTipDMDLAQDWjEA1TbScvs21B4xhXdrOgRWmyujMeSbFgFCwOv8NmOKZ1ZqVBc8NqNr+nTHkxD076HuDP0V4gL71CGEvUuQfaSDyPKGB8OJY0hTo7FDlAfgEVHDJ/LnxhgO5Ab/POgIgc5kL8hl5aBDZh2m7gA2SCQrr9zt2N75RU4YRH8AdwKUbi8LMctNVp6LvLEvSEIEGmOjabKaVAsuQFIjV5MU9Zmg8L6x97mml5wTKMu70AFg1W2AM24htjJTM6vb4yTP76suvBI4ifeh225IwIGtBBqDVRGMM1EOCyNYLXRY+zzLvqxx6mrCmO/XraeGe7fzZkNknkofd3gbdrvwNZNhYjwQs1yoo4zifbwJT4hhVehAI3el1grv9Tk0L+eobjNVC3rxyANh3g48JF9tNKV2PzzXdw8SQ5CwS0MD1Z18pyq0tN3t3cQ9MHFgyXEfkN7B+tP4w7NzAuAEE3um9SXEBIEBOANODdczfpxnn2QFc5qEAROfziOq8KcWu0T3CuV/pAR4LyPtzRrCu2c+QtQEGsx6UuLDfKAWDs+DulgjSyrJOx5qtjq23e0vaHZuRsgNzThFEpa0XgNQbYyZ/enZurW7fJtwvdPg11v9W8aFKqygKm8wXhsken4OGiSSJDk0zco2a2RIvgji2AZKF6VQsA9KIWIcYVU6pLwDj7CBfhTZeECRUwHLZu/cCrxN3fQ3V2Ysx8APgC3uWYjZjNzQt5TrowDgTcZ47zlQkTPKIWa1tSRoDzJSkrgZbmz4MkHITPES450RMglkgUWzqzOAZk0ExAIXSYTxZh58VAAmDYUVyD14wOPDn2lPcw8bJTrxGksFSTLSWtB8Eo0qaXwwV2ScBP8bXV77PyoTQz2fWBsAAf1fDEDxkgg9SnMV6RpCbACwoSSTL5CNF7DFyN84kfGjwNwEgpDaIm5n8B65vbhww5XIopSCyRgrt3mU0rTTx9I9mJrqiYjUbqe9zFYzIhcsfK2RObWu3W3ZxdmLz6VjXZjmbiKFytyP2FLYQdYhL7wRKxrGdDHuSys0nY4HuvWFLUojNhmvfsocXD+1AjHJSSY4xn6Lhj+3p84fWSLY2vru2h6fP7MXXb8Wya7VTq8WR3Y4nut5xs679Z9AbCrBcTBdiSbEeaeKdkEZEbKaBCgOi4eDEPv/8c7FF8dDiWUW+NRgMhQzNZmMxbFjncQCyivXSWjT4yKa4Lkli3XbfxtfXti6n1mx2rNM6tTRtq16DefTo0ffs+urGFqsbRScCvsHcixqJ/cN/+E/v+7z7lu2drsD9wnmny3b/Q9+9Ar//b//1ig2PTR7UWSZRaVP0JsXuZZ4FzGEMxQp6PDo4pvUULU4r9akK9HzpZqG9Slu5VewNRmY4VnNgod/jkMXPoDPo289//jM1CjL4adSNRAX+jvRwwUm6P+jZm7ev7HR0ane3dyrSvUY7iMkwGg1UKLE5Mzmh0GPjp1inoGHaC0hBbKA05MQlEp3E4bVcqGDEQE3U/6Ao55A8GhxC+/QEA4pIqKd/KWjmernJIS7tHVutSjfZw1SPED6m4kxhKLBUD4fscTlw49zuU3Zip7j+JCPw7zKBo9klpgvDpxSKImZ9RNX5VFtTcw1UnUJ9qMMY8ObDkxwCQBDkEWnmJmAYv8Gu0JRabtZuW0hRcaSTcs9pLCIiBOuVdZsHazPsiZr20ePH9vXLS7udF5bU95ry6JCMKjsdDnV9VnMmXWHCyoBTjvI0KXVbzadG6E9xoIjGeMynRN1WKpkBoACTRgobZA4UDpRTmPCh+aMhofnUJF8sCE/WkMu34qYowHD0d+q+4slo8kXjD3RiXlE08qZPdYMuG2DGpwXBsZnpr6IwHSAAUKFwUj68GhWnw/N7TIq4D4q1A0gi/pAmWA7aGH02rGCyChjABA/jPWI00XdnqW2rvZX7raLJ8FpwkzyKVpq9lUfxySCwLt2zbUvrErGFzhz2AMVaiScA15prTgONwWVgVMjYD18Mp1LD8uAX1wd/ALlsq3n1dS5GEBNYpBzcyzCx4hpqYg0IQjOPgRzNdYUXR6ZmjfeFJukDf8Ac7r2bmFLMsu7RlRJbBkMEPTCRpbtoKwDhOMWFmq/xnWQTnsrhoFZNoALPMwZxHg0OO4H/duqxpAXoaA/ITZxuzy+xGpBxBF8J+TLAGgnMHfdXAGB0x3M11zAfgjwH+rFcHMQecNaBf8+QfCB5Rs320cFlPkiMiPWMapoYUiwrJUJMCphAW2tldWlt2UpKDKxiQCFYBTQJbmgH0MDeJ4pzo65nQRGqmH8GKr9o1xUeDS6HoElkvXABaB43JXnlO49thJ1Uq9uyWLoJq+GgnrixIftZlolWvgV8iXi/rn399VcCTomoZW9DQqRmiO8HPBDFTvNeo5UHMOH5Sb41NZMXF8877Aki+2ABYbohLblHWrIOaCwYV6dEHCYYvGHyV7diufJ4WgzUAFDpb0NMG3cXB3btk/uNlTTiMRGJsI32imo97EqtQ8lV+HMag+/IeWBkcC7AGKFZUwKAZFx1Kw+wZmaaprJ2FJdGpjqGmoFBhEcE0gVW4JzIPYBlGBoHzOkaHhUHtb2qrD8cSHLDuUnT5QkUfD6XGAHmcS6xVyOHktFtBCupEDjHuaFJJQZzik8kAji35R2AM/eGJAmiCQurJ6k1spby5ufIOE5HtmUowISTCMMZDI+1jZdLOz05tU6/r9x69h8YPvJmgLEjU7+aXd7c2LDbtl67pSYMr6DdsrBHFxc2lr8Qen2zTjPTeS6vEvZ8muhyJxAAzw2ezWW51jXnFN2hbScJAmAFOQ7SEmJYAdTYr/3Acu+fwJ7gs3FmAsiCKiHdcJlRTUwD9jIad94DML/Az4cpL/JH8/hGNxH235ccpyytlbP+iRZ1VhkgjIxwSfoB8C+pf7ahsS9UfygZIHx37UjsK1o/B6W4AKwyfPG0o4bSoqileK7ZTzEExBeCJBLWJ3sPkh/2aN4Lpo4YFJwlMFqQUZDyEdHcpv7egQHDwIMmGxkCZweNKyDNMVkKqcsxQYMaAyDIo49NoOGOKfu2sHaeWrlc6D2VliMTT4BSZy2t5zPJKgpiRHcbRTyfnww1CCDGkuvEfvLFbPltLCtnixImQu017PdstZzbWuBHbFmnISZYrdGx2XRrj588sSoqbF1MxSI9bOt2NupbqwVAZzafTW3QOdNknoIJoJlo4LKsWW/wwCaLtzadje18dG7NuKk6Ul4BmHJjmJrCsMSoEm8Gv5ZIQpWUE2Ij+4O+XV1eahgD45XPof0SY+RGJMAehgYxv8Q1EidNZdWoxbaeLu0QrazC2Dlq28nJQ1sWM5vNV3Z6gpyhbdPFG1uuZgKRsrxr1kjs7/+9//K+z7tv2d7pCtwvnHe6bPc/9N0r8Lv/8k8qJn6YB15fX4oixn9TLLx48UIo649//GMbTyb29VdfO0XXMKpp2WQ8VqQZpi44k9MUUSiw4aJpp2js9ocq1j/+5BP753/2Z/ozNcTQI+uRJu8cEjRhR3MxgAU26fOLC3t7dWUfffSB/eazX4vhcHuLntCL9QE52uOxin8iE4k4okml2KWhkR5c0zxMa870d2UO04b94LIIGhqo0hQCokBLT+5UdeljS4yZSCLYiwVB0U3zIj0w04PQKF5cXNjN7cR2e0EXmsYpWg/ttyZLNKchNghqp9zPPSqO793OciM+UQdQxOQsVnFXIzJKh3KQGEiq6zGGFOQ+pWdSvDPytWiKvm1UQuSfCl50pBQpZJgHN2130cVhfKVilGKB60CjyASF18VYB/f/tF5YK6mse/rYsupgd/PSJisYDmu5TjeiyvJGzQb9viaAHJQYz2kCR0FMHnfSVPO4nk9VPB8amZUyx8qsXC2tyxgV/TAa/WZm/e6JzSa3Khi2Wxyi/RrIdC4YCqIlLJaFywNkBBSiI9GkI3WpRZK0UEypWCJuSgkAbtJEuUvznuZt13GHSYIEw+gj8ROQd4IbUwnkQc/edPNHGdMFIy3iro7sASZUYqgwXfXOR3rHFcUq8oXDTrFn8cGM6DBu+ngxs6pRs04z1ySHYotijcKMplHxc5qSEZl4sNqutLNuR3INKLvFPrINnw93/QBSUZ7STMnvMjSwrEUKI54jXls6yfDd1HQp0YMpkbtCU1yK0h0KTTl4NxLpohmy+utjgOZJJ0oWIbpMnh9Oy+10W3ouyy1yjpoARdY5M/QWRlVK8qjbtirtQJ46YBJqY91njwsTi4CJHwAY8hDadIElIi/o+aKoFl8Dbwj5dngTqDxqSRbC/2E/BMM5eTqwduQn4RChUg/EPkALXVeToGhRmdLtrZxjTukmov4c+etK7hDAnUMjsrmma5hvMr0meg1PA0/k4EP7vgBjJLJ2B7bRXHriTicXwwAWBQ0iYIvkRAK2oNe7b4LiQ1nrTJnLrRVr4skaVtGQJkTAMrVnTuteGewbAAU8B4ri5F7D/qj5pBhDLQy4uDZ4tyArwWCRvRxTRPayG0zCDnsbDHqiRAOIAgjHDaQHuUwJ4/realXwBiE2Tf4LiWI92feVNk5XIvYTE7dY01qmirBDAI0c5Kvb5rDTvtZutmwxnYlpAc0eUFlNWMzUFL2wpzsIkD2UVupZgGWBpGdhrSzRpFeT/7ip++hyJgfT3LDWE2I4G/g/1/X27sZWxc7ibCRAGT01zxeNP38OWwEPimaaq7FcrkvJNpaKpfPoWACCVkKuvMc1IiXq9HuSfklyFGQOmu6GSDyaR+jqYqrQrUmGQJIBKS8YQiJb2YlRwUlCMgP3OjuU8jnp9zoOKAHYAArWY+v2R3aN6Vq7Zfs4tj6eCgDpwV/j7fjWDrW6dYiaI9GGz8YaVsSq0+9hq8wXc1GoB63cXl6+tQ6+ImvWNc0ZzVXHGXBQu2EfsT4B8QHdNjtF/fGkAhKB68n7g2ez2Nj4+tbqh0jGci8x7DXT2dCHacSeLhNlP5vlRg9DjN/nXiJrUXII0oNYtYbqBVgHAC08c3nucqWSxCBnsG0L9xHi2vMdVmVh/U5bwMMxKchZRP68ATwgy6DxFdslNk3Moe/z2ZRWA/sC6Q5SE1IVcp/A49OhPXrrLCSeNT4nEoI6soNmUyybyXShGgLAWpJPGliBsvy/7g02/2u4vw6+C8ipuE+Kod6UtipXqrkUjyiZRKyJOSa2MnGWRAJQGvCJwTgiFBIcIqOU4dyB3bCh8eVzsS9HsClgRMKMath8cmsffO99GUVPpshDM+u3W7aaTZXEgmkle9mvptQZGJBWdoBRA3PVIhudDPXMIzUFNH1wNrS0Fdl0hXFpamURW6vbtUayt1dvvrQ8a1mr2bcHJ10rVrfah8Y3Y7ODMyl2tras3WSkYOtlbGk2tMXm0mbTW8ubuZiC1EDu9zDV9UnzTPsuizFupGIQkCqBVJB9VLGwAEVEPu63YqC+ev3KRsO+2BWHTWmDbttqEefGXvscuCd72mFbWSdpWxUtrShh2D2xqErs1eULy5odFDb20Q9+aMvy2r755teeCNNoyivkj3/6f9/3efct2ztdgfuF806X7f6HvnsFfvK7n1QcXji6AhI8ffpUDQFxZtBLT0YncomdTe7UNB4BAop5n3650zINLfT4ZbGyTm8gdBWadH8wEG2QmJi3l1eekXvxUJPuy+uXAhuYejC5wdBveHKig/3Fi2+UdsDkhGKUkpJGVvrWMDl6cH6uKdqnn/6FXkMNtYyefMJAcUSh0O30VPxdX+J10A4JB2hwnSXQAjAoaDKZ3LnLO0Wk634P0pbx3WkamNQcHc7R79JA0G9LswgtHB33cuVgA1ICuU97dBIMCemeK7Sta9HUKOg4rHEGfk78429fKOMauYXi8Coof67DFnNCeequz2MqA2hCM86hBaWZZkITuMRTBKQZpNn8jpeCHbauX847arg0EwqxTVwHXnu5Wvj3POz0WSiEu92uAI2PPvzIvvjsMysLNObeFJbbvbX6A6dLJ7FdXb52I77DTjGGFIs0WKPTBzZduPs1budiVkSxLXAU5nPTEB+2NmznNlEDKjMBrQGnV7s+WBGCQU8vt+VgKKgoSpy/ZdhWWZy65pViaTq5cT8CMTCcPSHNpUYmB9GlkUcwBYS9ImZGiG5TRjasDKZ80D+ZtlNswnT5NiYPg083uHTjPHwMMKfseGMH2EOMI7nKB5plZ6OI7o+JEk7bGF/WobhC2yatwGM6+W/F/YVUA8UQMp0hugmWDPnidbxByH33FAD+Ps0tgAqAA/IggSChyUT+Q0EJe4Drx5/T4Oj6kIct0yWuEb4YMAYoPJUGrnVJcSpTyNBg88wwFUR3Wue5yZsyJavHbk4Y12iUD+4cHrS1Hk/YsEqOetyTg1gfiiBjck8zEOJVBczIcNANCuX/FJkmhvx72mjqtZXOQZNMhCgRgmkwitvxT2/GErliMW3fWyMCrIgN/+7NHmBsr8Yb4IP3YsqpZpw9BkNRqL1q9Gi7adRpMvzvgDBAxeY+U2ATWUkRrXu02QlUwUAO1/08w/Bs5eyLpKmoM1zGmb4RZUeMIN8XgIq1jh8MruhcJ60Trg1siCBfIqmA+yTjNikwkE9FkilFB9+P2OcFYpDUEt5bEy89S4AKzGgdIGLj4WyATs5/Uijz7MkpXm7xB4F30uVKKsFw1xMnoNvrGeA5lD6b5BSXamCaBgOHeDq5qWNEiEdAaNA1zWTdlWS6ZzJ44/94vaxLvuNB4DDXACkT3xEKP4U1kz8aW9T+gKLQsnm+xXxbr0W1R4s/WzFZLzVNlLEa3im47ofoSdYcIAAJHPK7AAAFUFZCzUFAASAzE2H2melsIXAKkIB7ICArTJzZg9gHeDZl2AqbI05AeWwf06wFpoKSZExO6wDXfDZ5LLBPISuRV4tJssBn4u9K666GdqV9CFBjsVmILcX3P+kPtXe38P2pR7YGKkJG56J63VdPZjFPNCEFoyxsBQsPdhvxqDJb5blk4luJAdNtxNYH6McfY7WyiL9DAxZj5JfK+2TJR+90rE6ccWiQ+dni8rXlgEGwR/g+rGWAGYYGwQyUa0hKAY1qnb1/v7ViPtVZ0u4NbKP17EwL1t18NuYqia4uQBEJUxuvnJUBA3eGA0VLImVZLwtN6jmnYOPsNxtN7Tm/AWjYO1nr821p9TSxCrkBAAznCWsOcJv2Mk4s5jyJKusPHITG8BGWC/4MsMcwQuX6iwUR0/SPtWf5xuppKgxHNDwI3gs7THapW1qZrRZIF1z+wvN0jA+mxmEBcNbtWL94JjHUQFopTxKkZM7s4vdgK8ICpT5CltHrDaw3cJd/9hVF5zaQdiH1pHaA4dX150ZeMrBqSjXWrDGdGTIUrmvoAnvg5KRvH33wvva3u7tbXUs8eGAPkj5SJC2BTbvNWgwX9i5MRdk/qCEd0K9J9tIe9GxaLC3vdZ1xkbUtT5p6JvEa4UzZUa/VAWHZF6c6R6JaU0zOZuxeAjfXVzrHNuu5nlsAawfVSvlucRHde2tnFxePbF0sbLHkenA/kP04KwcWB/IkoNZet8XJHLyr8O7A2wQg3z1oxPSTfM0jTmGWUAfBjuKswM+l3RlYtztQgsJ0vlCtTfJXq9W0t29f6RlDxvv3/8H/cN/n3bds73QF7hfOO122+x/67hX4/b/+r1V3NGrbrT04v5DG9MMPP1TM1YuXL9WAgm5fXb22yRj9aa6mnOIICiPNp1IFgpadaf3dZBIMluRd7lFMAiFCLmwU2cnJiX3z8ktNlaA0gpIzAePnceAlUeGDDz5UcsKoT+RhJdCB09JzaBM7OzlRkwnLgeZV/gkc4JosOXUf+qlirDBMLEs12fy8MuShI65WAjEAEpSFram+02ulZ8fJPU/1+Y4mUDKvo9jGrAdzLqj8KpBpYB048fd1ir0aKaimiU9hiHbEwVaFc5A8iFaWpvo+ol8iKRB1mRbQo94oRp0KzvQEUy0MEilwI4EjmBXJCbvcBHCgrgJcZjwUDPgaqGCHRk7TjUkY3gZOK/7khz+yn//8/xOd1zX+DdsXy2+bBzwgAC2gZ2M6RjFG1BZ00j1TShzrMfKJoU6OVSDRYMv3Qb4UZmmra/ngVIXP+PZaflKPHQAAIABJREFUU8v5dKGij8aCQe9uvbJW2rCNIs2IdHMqMdOLo7TkmMZAc0pB5YaRXuxqChxc+JnsUfijHayZTzKOEUQUZfxdxTOFaazAKO6t8qadoSEjMKb4XNcw6TxOZdAZi4KvJsNjMQGy+CUKusziMDHyaYliy8Ru2AZduxsf0TzyoWlU3OeChr+uyXora/laoRFyUwc1C5v9RoXk2cm5JntkZxPZSAMrR24misdUEZlbecHmfgs4uPvzKFaJzMjchVuQkcArJtNId6CkYz5FIUdbSnPstFexY3Ye5+TGhm5UmDcTG/S6anLLcqmIR2jwNDfMwblemJtKCgQiEjwTYBYcGQ7S0jNhVm43rAFXGjA9lw4/uJ7zGorb4nGi6aCRQSLEfdxtZIQHmJckaIPdr2K95nneaj0rihQ3/0bDFuul3ovoVmjcAAS+JmqWtXLFhtE4bSvMWWF5EEPpTYnrhQMdO5gpSqYhZoEbM9IQUDDStNL88iwCfND48+dE2HXauXXbueQ1TMmlCQ5NxKA3UvFNodzvdsRCQKLAOuMe8PyzVyjOE2M3pv5AOltPfKFxxfyK5olGuoDpVNtb1vQkF36WprTi2dtVVqCZR8IhwAxKcU3PPTse/846cXmPy3gkPwHA47l1qCI8C7430hzxzEqZIVd0npFtAL+YviE3igy7NQxJmZjLqb1e2enDh7pHACncE/YXgC/YY2rcipVkPTCVSjVI/N7SOsgGFKOLUSkgdikWCo09E0M+q+9NbiDqSRZOt2bKyfNPEw/biXuGuSxA1hTPG65JIxZwwXng6SPsSQ5CIrHje8KwALyVUahAQXqKmlUJk0saumCSickkDBMkN8RYIrNj/2kmavoBDJtIQ0IkzdFoFsAdtgr7UlkBArkbPjGHxMVJ0kHiS81sTkxrkihphUvgQFekZ4A9ZrpaSZaHoeASQAz3fxgB2732DPbBB9Dl8fqh6YoiW96NLVrNNVXHTBKpx5b4Ya4H5sO1yPrdrgDD9fjWVvOZreLYmjRpnEnzmSVQ6WV0lxurZ73nWd5bSrNlO7EZWB9Zm1QlmILcQ/b0hi2UDOPTfz4v6QGD0UjsiTVrBNNEvAoExlQuSWBKzr3n7ywXYj6xlgFn2Hsm5crqeWLbVWENIicBOQKLBtM7zGSJyUN+BLlLCTcwR2ZzXXcZDYbkA5poQJrx5NYTUZB6yeQPgJL1EZI2OOeaTYHrUPcBeZAG8EuSNiUa+b4ruZjoRHVrDwbewHOtoOYrItojpJGMUntIiiL2ndlgeKKkolevXzsLBtYiTXvd2aEx+zpnxcElLKxteT2UpEad6DygMebzL+czNxWMDvbjH36spAHON84YJEp4AAAQIACFKcgOmcSA8jD+AILqShNBBsokvp3UbM8GnzTt6Qfft5ev3tioP7JRv2+TyZ2YdbUE1qLyoex2fGPbw0bMiM1mLyNA3ttlcqUt5hO9FxJLNfo6zx2QYU/Sk1ir2cnJmU1mt7bZrfV5AXaztC3GAkDk0UgZhlUz9TqC2FbMQzlz3IfFI4h5PKmPOQ/4c+otZBnrcmPt7tDiJNNwCZBmNl/Y1dW1asz3P/xAgMXN1VuB7f/ZP/5f7vu8+5btna7A/cJ5p8t2/0PfvQJ/9a/+pLq+vbHT0zM16sRZsVnSNMAiYKODMoaejAMI9JzDQRttiAKTy3IwhRuOTuxXn36qKEMYACDQHIjHyER+jib5/MGZffX1l6Ld9ftDGTVRGFAcuUP6zD784CP79WefqrDgNZjsuls9qDMaWibynh1PUc/0k8mUU6JdL+hO8ugCM6f6iVYOrdQn+YrGk37UQQd9PqiwygiO7Sc/+Yn9+Z//mXSiziyAmk7GuDsMa5KL1k4O0k79V8MMDRnqOk7Mwfzs6Kiv/GzpsGmAQ8Eo2QQTJM+GhzFBEcPJTQNEYci9wLSKA4tCAF26Ny+R4gNx6ga8gaqo2CruT8hSVoOiGDtMsNCKc8CX1usOVChT9D1//3uKmryDZirn5AbduqbqisGj0MopHnyKwmtgZibWBbRNimqZJAJCbFX4UXBTcNC7UeBgovfg+fft8u1ri7aF5RSta49/4/PRIG5oDOgZm20drpIOaMiPnp6ptTciFGQb0fn8wKeYlqxEel6SG1J1lIpi4jWYt6PZpniRIZoXCQK3WBUy83OfBE0AoeGH+D+kGNxjmRkBHGAoWJSaSPm0NKQFBL8JCiS1RxRsKZPtnQpsl8dQIPnUhGKAdSdDJhq8ZlPRVExwWs1UKQ5EYbHZyxGb9j1pKMmbydO2oHDxZgQADoBAMYR1Jt6pKJeSVtCAY74Vij4aZr7j0WxTJn7imNacKbMHDPEW77CD5n6wpM50kCkNfambWSHVUFMk0A1del17BcwPfClIrOCN8zau0E1r1hoyfpSmlusNCBAM3iqMnmQu6J8V/wGBbkfwEUfyyiM/nXmAAZ2bE+rz712OwecXCIPUh4YzZjLsaRN6zkVPXirmVK72rHWSPtJU01KaEJpfvC5oGmoNwU6BWUP+OjRm193TXNVqPolljXC/5R8CoKNm29kvFMJ8RkVJKhvb38djRjOla3jkF34jnlyiJoGEk00pFglMGBgYOIvLqA4AD/M+mmyeMH4vdTkUjR/FqKdh+NSZxp9rPV+utH8xKeYztVt1y1PuHQyUdWCZsCfiacL3gVXFvueAlHTOSsHEWwFjuaWM+phMAqCxrrh2AJIAb7p2sEPk2eAoD1Icl1hxD4iEQJrhsomIsTL7NM0QLApo9YedFYetDUYn/nwiSaHp3bOXeboE/63PU6x9T0BCUidCNdd+xr4O84ikEcWaIn8Std73BMA0MZT4clxAJUw09HwVAGWsL01oocPjiu6xmYCwnCXcc94bTxCu8XS6/BfsvdmPpGeW3ndi3/fIiNwqa2GRRRbJbrKnezZp2iONBQEeS7IubMM27L/KVwIMWL4YGAY0M5ZGsCENejADA5Z7prtJNotssvbKLSIz9n3/jN9zvuTwuq6zugskqzIjI97v+973nOc8i8XiaUsk0Z578wrw5yCaA0pBDHYQ6T+OarIP8x7w1hFbYef7NgCBgBUaVQEEMGhYO2cYcP7hvSGQLxmuo6gHnvjCemwTMYtl0zbENyidFiMDJgwgEKwUubwn4mLJzMWscg8bfE24LsVMVmvR7vWtTPwi4Np6ZQXeJxKs6VgxtIDxyLhgBS1owjJpsUX4/BV8ElJJu7y6slPSKcolS0Wilmf6fn1tcc7qXM522YwNmVCvthZlj90srcyfb2HGkMoA8EtqwUbN7GQ0sDwDAZnsYVA5s2p9T0289uiQscI9MZ17Ggv7ExIIgMqbpAMxusJzYYHJaDopA0dYBLH1TswAvARIZ1qxb4SRrTCS0N4Dxis+UaalxIFm9E/AG/mn7Da2gR0WskUAS1lbzlFP38ErxD2WcP/nn4CDGrLAToAFECb26EziPERWkHUzS4BX9hv2Wt0L3Kvh17PHJAqARbxeVmcGxn3cIwClTOMB/DBZZG2mo4kDEBbTmQTrgPu6Xt2zbJ5UKqQ2CyVhUCos5hMBmzTkJCnoLNkiYYroHu/qXGPfYl9w1g6+AAAV7Nn5QkGxiMtxV9KgbLlu1caRffv0hSKOH7//SKzFyXwiA0v+nfN8Oh8rVYBnGLO/e3dpspd2evombNoBUrbuMzUZaf8qFUvaV6lPkY5ynQBI+8OOJG7sfQBd4mxg1LzENBSPB/bkiYZGsABvok6pT9lndE7DrFUNSl2C6YqfC6TBrDaBVap7NpkutD8fHt+R1xdDim6va9lCyep7e3Z5/pr4DfvzP72VGNx2bG+3ArcAwdut2+13fW8Ffv8f/jhgAv/g/oPvogG73Z7QTOUrh8ZdFKPNZsNevXqlTRXk1CfpUaeJW2DNRlON4NnlpevwBG57pni5XNKhCKXtzskdaRiZeoPqijkA5S+TFVDAewGdHo+nAgpoGtF9yo2eZh6aZiyqQ5OihhQA3PPVqMuACoM/f02agTXpCkxWmIaEjb80u6ulHR4eqfnnM9WqNX3e4QiKp7MecPkdDvueREDBmfBGlmOTAotmYTweqbhn8sAUFzaDXIQ7HRXJfLF03mJcFhw02ZEHfpPL68aCFLhqVkJ3c4ANj0qjSWJKyuTAp6WAL5eXFypYabT0Q7ZbGSYREwZ6rcz2reeO8975vPzGFBBDK+LFKuW6DlMKAF7jo49+YF9++YV04ndP7tjV5RtNCwEeht2uFXM5JQnI7yGWsPGIxIeMZSpl22GUGBppcd25lm5IWXDN52ZnMxyFizXpNTNkls/HVsrnPZaReMVszgGOYGurIKHDFSNM7iEaAcAJ1ohmhYIKGjdF6M200pWFuHxDQ0xIJ8tEiYIpSQa67VSYsIY+qXanfqUcoP9Vk0WkH9Nhn2Zx2IslIzq9qdjl/U7nc5sj6VDkmL8nfjHFA1zgusgtX87bTsenUb+ZXrljNs1zwZbrpU2I+cLQkGI0ElOs45Y8buk+3cl9vlkaodHoG1No/9drK5cqKmj6w4EmE4Ph0On5orwHnuEeS4iSy7NDkS2AIIyIcyaLG2rR4FFUUpxAb5cen3HoDlozzR53iedus2b8HO9TPCectYQ2f1NM0bB54xFVYQjwgdaYoovIKU2YNVUG+uB1aeTQunN9mLTRTzLZ4mcHKghp6iOJqGVLBUWhUmhxf3BfdlptTZM1qVaUW9Lmq8AqlbqKbyaFPGcUs9sNtFFvQtVgQjHHh0NJGD6hw1ODTG6BfxToy4Uas0gsretEpJbTVr0pv/FM4AWJoATMoIFGzgBIwNoip8K/Alopun7WDC06TBIYWjCfLi7O3AMjBBHdV2BnBYC0OfF15NE72ERhDAgk1ggAAVpsNUL4CXhCRa1SE2WYBBrJcyKmqLMHDx/K6AuN8Y0Lu9PW3X6dZ3YyRXJDAzDXhDgtWj4Tdnp49N54BOCPgQYYHwiPabwBw3humKyyxgBUNEqKohQrwkRPBugBtJAsbLGw1WRmSWmtAeNgJ0WU8AGAxg3DvicmB5F2OSasPgXHzJXf/QF68Jkn2oQgAfcWun9+vgOl3myumCjjtQFYJGaBU7w90z0hkAXodqZC3yzF/UVjMhkpBvPGpJY9Rd4KGAluNjafA1SxXwHkuHEsqQzEWa5hHCzmtgkcaAQwFPi8Aghf6HmniXPvE7wU/OzjM9J8y3BTLvKBGHTs1wL1R0ML0kk1ygDrnH1i6/CMQ5eHPp7L2EoGkYAaNDHsf3GZqnkkatQmSI1YD0kZfB0AgNN4j7DvzaZWA3RfzK1Ag8r9dN22AKYYQKhAyoSe0e54LBaFKNi7QKlDm1jUzoOdtdnDgsAOSCjo9S02mcpIb5VJ2ShiVmTPQabnN5tlcwVLZQtKh5DR5Ia0hLhMcYk2JNWGdeiPRlZkIk19At7E62fSli+WrD91eQnSwejOxDwBK8Tx3/2FXEID0IcHBjKT7WJlsS1GvVmBenwNOnMAAvYEQKWjw0O7vLiww/0Du76+crBLZqkxnRlXvZ4VaIDxFMAUlNhSpS34QIR9GACefaDb7eg9wFjh72RACBgR0LxSu7i/B2cZvgkex+igMSlMNMM8B4DyMojEWwCgv5CzfKEkcABJJzeREmMAyFRDuLEurD2u12Q6lYEeQBJrzv2Szxd1pgO04UGCJDCVwIwUE86ZGD5o9HOFklIL5ksHUgd4EqSQWi2019BkI2UslStaz6M7d2wy6llsM7Hjuw+tXD+09S5ur16fCaj7+IMPbDwZWm80EPDDviOTyxm+UgyA1pIjPLj30J4+e65hBfst9RvrARDf617p81FzsG+0r1qq4/BGYt/rDXpuQIy8KUNcqEd+A3RSDwOM6xzitSNb/Uz+nCQO3iOvyRAHqQnyBp4efvZsMVXyQyKVswR+Kcu1ACzqz6++fiLfF/aD7mBq7737yBazkdbi3/ybW4DgtmF7uxW4BQjebt1uv+t7K/Dpjz4M8AeguKdRhj6Jwytu+qIoh9TjUrFg+wf7anpJOHB9KewCkGSn+FNI9aGbafiy0+SHIldUu2TShv2+DrFms6lDDDhZVLnQTBBDJsCJk5MT0SPR8lOnQg8HqQbhhRYrt+fFwkolN1NkaslBfHR0aFfXbWnqhKRLo8tkla9xE0Q0jGz6sCM4PElNGCrPPeGgRqhLpxhzIyQQe9eTUyTyXuUsjJlWGJ/HgYkBohyO5YC9lOEg03h3/E6FMWLOSnCwgklvxEqFgl2cn0tXx8FPMVtUjjKZ6W4eKBRf//e4JdbZdfUYl0VsPBm5MRGHJsVULCZaKT8L6iXFJp8DDTXXBKoqKDUMAox47t17IOCH4pBpE5ULGtt6vWbz6VBFQLO+p2k1lHEmJOid8U1wmm7U8KhOZJIqDGiAMWmkUebAdtf0jDef0Zh1JnPpDyOrmeWTMaHyNFhMjllfpgvEHe2i5JSTse4SDk0ImcyEWe1cE0CJKY0kTQfFrAaUXtSKMcEBniUqK7B8Om5ROk4VVsREeWwfTYlcr9EdAzygG1zgAaAxn14PZglACFR4rj/3PKCHDAOgEeo+8XxtpzMztXAPAq4cRT1gB3pxml206N7QMOX3kSLTHJoXnp/ZeGJ5dMg0AxhXZdJqYMY0tujLKexwsKZhg8oYd/2stMK7nd6fqPeSBHgqASCTe1i4LIL7CcaLtK9y/A8BAfSS+LbHmF4lpZ3OpAuufdb0l6bQJ2QUqkqnkD8EVFskNis161B+uc+5LwF10mnMuNJq+tAyJ2Jp26y23gBGAFJodmnC4pZK5xQb+ub1Gzl+wyRBD41WGNQAXfca7W+9rusF3b9aLAnE4t9jKeLWIlaoVC2ZyodA3sCm46HeE3uSTN4UiUaj7f4QSodgaoexYEjbd5OzEERBBwxIqYjQqE0wK6TbVpIFrAw3M/WoQWim7Ks435N3TzOLWRVAgYkGzRQOPw4AVPajG7nEaDBUAfzew0fai29iPOM0B5Oh3jd0evdM4TrAJMDx3eMoE7BHSI6IR30SuNvpfbGVcN0AFATopJLSJ7O/AgADxvV6HX0tezz3/IvXr+zo+I49e/rUkhb3tAnJVTyPnQsAKBFPp603GGqfIUMd1th0PNZEjekaexDXXQwNwAGBS1vLFt3cb4BcKZm2GH4Sigd0kCGRiqt5A/SBvSa3edgDxCliFphIWp54tVxezxrvS8AfaQexuPV7XZ/m5vJu9opumUliJmtrppwCcHnudjoXFB0JnTzlTRm7AL4JI9g6UfrspCji29VGe72iMjGQlDllzOabicUBM5M5o1+ezzc2n5Fsw8SRvRmzuq0Nx0PDEkLXHXmWgLGYgHH+m7WXNht5UiIuY0NkaMpyDzXpeBrs1evWbl/q75TZLvBjJwM+l9xgQhmxHYwT6PD5nBp07QBhIgn3MCCPWCdIR6KkASzEsCAaUdeB1+N8orHqdC0Lu5Dzlfi4Qs6C1cKmg4GlWVN5QqRtBQhxEw0rsgheKzGLZlK2rlasBfUd/fUusArMmMnMVru1TbhGRAhbTCkLKfYMWCDxpKVzJdsC9sG+EkslYnOAaiJzAUMFCq71/EPXFyMJYCWZtEKpaNecSZjIIddIAgYvdZ7JVwlX/WzWeoO+NSslG/R7AjXysDDmi+/kUXHYI4p/XAns4vkHROccAhBFgse1g5Eh5gDriWEtfkAkPmy3AvE5s2TuPJ3oueLcBtRCasjrIVe78fHQPh96e+AnwL5HzcFzyj4MaHZjmqyJdS6vOgJwAAABeUXj+I6uM/dru912WRjnDwASQJ+YS3jaTNXIc3aim4dhEiceEGkpn1NNMh5JW4utlxZFJsSwnL2fewHwg2cnkbZOf2T9IQMhgP+d9hmMUdRAx6JWrlX1XAMgRIzYW7P7Dz6w2t6JXXVH1un1BGA8eu+hA2BR0npWVq7WVRNcts5stSKmc2H7jX3VJc+ePQ8BDt/vefbZF3YClJB64goEWytjo8lYdSEMKH4W60YNg+S0hi/HjDjjuL6Wa0Xdx5qNpn2xhyQRFENwrWsGgwaAUTG9koSwK20sJm8OgFHiZamPE/b48WM7PWPoNlJ9MJnB0MpatVywy7PX9ud/8dltn3fbsb3VCtzeOG+1bLff9P0VePTBO0GlXLIPP/zQXr18acV8Qfp/mlSaeNBXGh0m1m4OCGq/Cd2xMQzcqhGEUdDpdlS4iOYqV+2l4e7fbrUkJXCaNjTLnTWaTTXVNGbSzW62dnR0ZK3LSxkaXpMbO5spcxZ3W6bqvB6F6/GdE/vm6dOwqApjfaJRFdkkMXDQ83rSpxMNlErKrZZiQKZz4VSXA5ODyTPFvbhyCYGzD1wy4Dn0eCb0iHOCThdKF/geohvfe/S+XrN1ca4pBZP5bC6rwpnX4s9oxGg6KcrFqKhUrN1uqUlkiumfz/+en/Hbv/079uSrr4S0f0dHdUa0GyHOpvbJp5/Ys2dPwyneyk38eN/oYsNmju9nKsnrEvOo6MUk2kgoi1CBN1at4uUw0vtSs6hEOSjUHMrv2ssXT+2g0VC8F9ReJi/4UZBiDbWYxmQw4bCMWpWpTWhAB2jEIcukMhJLOi1f/w1AYJZLxmXExM8dYlBZq/shvl5aOhmz0XTtTuVMnWl2aU4p/OUkDbXbZBJl6Yy7Eaezen8CRKSvT6h4o0iUcSBJCAox95SI76Qx0qQzBXKPBiaeTN3lkB/q9FkvTfaJMISxIYnHQlpmBxGc4XEDKNzcQ9zfms7z3JCIwcQnQpa1x4rqHtm4iSRTFAAgMT9kNAVYktB11d8T7YU9VhIPAnf9RgfMFIviDYCAZhFNI/RxmjKKSppJ3iaf0SeZLoVhGiTNd9gQaCoCTT4O1RR6PA0NSQYUOQBQrJlr3hlgIp2A9UCDlGHtKUKXC4FITFnQMMM8ArQpFwqWSNFwMv3UoEqT1ZhhvLiyeBLJCHIN1jdQdFy52rBiqWxPvnqiAq1cykvvSuGazGasWN+z6WJuD9973558+aWtZ7hJO6MCc8ZoKmkXV1dWyGMIVbRup2Um476odOnKwRZziT1griaKe0JRj9KQ+39rfxLAwtR8p+uBGSvGgwBk6F0BiNDAig7OXlSp2GSGk3xRSS+475NQIkB1PteUGGduQAKaVXS9gDEOEpAt70kiSL/KxbJixEiLWY76NupeqfEu5ku6z/s8iwHUeBhOGUumc/JgWEc3Lm/Zbq3X6ej+oRBWNKCmxc7GEjBc8Z9RgQm0XVm7fSGJysn9+9Yf9q1Wq9t0MrXVeC42zFeff26FbF5NKHskRpFo2geTiaUBBhc0uRGBibBhJP1QbrtHjaLHZr2QO2ULGdHaYVZxzxI/hyEZU2kAUJ6PdrftoHM85ZM8NXjsmxi3uqTjZl+mOOde4TnjZ3FPcuZADdc5FOw05eTfMbHD0BI2Q0pn1FbABXu4yxgSYqHxPlcRYtM8LUXpBwEJFtDBuXeRYri+exXMbBUgGwDM5Z6I2ngy1zRf/g67rYAyQNP+YKTP4RI1T1fhfY8nU71fKM7y+VmtdD1ktJhhClzQv/OagPrj0UANJ++ru0B77vIIJWXgg8GmTrY9/h3ZtCUwwFN8HsyyjWVCTbSAVgHgS/1cfg2nNO2ekrCNxUWzJ26vC+C/Wlotk7Wr6ytrVgqWjcVtNhjZDqkeQKko8CnFPmKkyr1AfsEmElhQKdsUt/jF0so09NfXlg/9OsbbtS0xSSS2crOxHCwbABh8TNIZMT8Ad43p+GYpqQDTd7TsAjp47yGooapDbMKkZXkWNyuPuMSJHxAwjDiUN81mKwCHM6sQj9oGgzlqCcySud84hyJuHLq1rc7qYrkss0XAj8P9fdVKp69f67ygFgKQxxeDM2U1GVsKCRJTaZhrkYhYPTSHxL4CrDCN5gzn+QQYZR2dYeeRfPwd+4Z8hQA/RB5UjIvAV76WPYjmlbMPkALpCizBfKUurg37EPePM+hgWS70Ofl8nJHL2cB226Wi/uIJfI9SlisUbTie2mK10GdhWs7+Nri6UETxdDSQ0SXgsswNOTfiKYOb0B1gTgiTamfFYl7PNYMbGJoAf51+T2B5LLazYiFp1dqRBVHOXNh7M3kNNPbqHg+bTFsQS1rj4Fhn5vnZSxsNe9qbS3lPiQFQxJsEPwT8QWBNsC/o7AA0p67DeJTErTnMJOSISClmViqwr/raVApFMafkSaX0GS4V35e11XYmwI/zgAGCAMDw/lDtGJqPhgFGYsZN53jDJGyvcSCmH18fj+1sPOpp3RLxrO4jTFgZkvzvf/63t33ebcv2Vitwe+O81bLdftP3V+APfvp7AXRVNsCT4zv2m998rZhDaIBnZ6fW63aEmDJlAlX3CU5M0xp0eOinaFBo5Gn4cdOHRulmbQv79NMf2Zdf/trNepJomJP6uk9/9Km9fPlSEyBei+aVIrl7fS2g4MXz5yFDYOZuvSDx0EXjMZnJnJ6fqwEEgT07P5dxFxQ/mAegyhxQ/gtnaQr8jRyLffrkUWWYREn3H7IS2OD5GW7G5YUZn4NiFPSYg5QJk3LCmQQnktrkWS8O5fFwYDAtOERutOVywodqTOGEQQ+6TuiOuF1boEKfg0xu5mgIVbCt7Ac//ESFzssX39hmjXO3T/40iWZCs9nY0fGRCtardiv0OcBszfWpTvUn7z2hlIaDw0P7+usnPrnIZb1pFNhAw+YTd77HpbA+BWUN77/zQEXzdftS+skM2nlNUJlhQ//NWL25b+Nhx67bZ0LTmRz6urmmUoGM8aQmKdCqFS8Xi1kSDXuoe1fDlMtZIZe17uWZCg4ygj1OcquCTmaQAjAAQrzJT5FhnCsIUKIpZcpD480Br5QDPBiYjDPNXwAQOJ2c+CXXZroBnCZncSZzHh0FTVpNOgyYUAM6nSBXQJea9mgstIYUDKKCZp1SFEciAAAgAElEQVT6CdUwLOg0iYYWTGOpZICbxozUB5+8QycXTTukAnPzUBRSWAIU+L3mRmo0Dqwhz4CAHsVXzj2SEIBgyWs62MFEg2kG9EaKfZ7b8XjiTuqkEuB1CO1bmmtvhLmX+Ez8dzLpiQJczx1mU0sACV8vkSZivkY33iNOrWetYpr2wArh+gJiVEplMWVi8Z1AAsUobiKWzZQtn69Y++rStruFRWIY6THJJ1owafXGvt175107uzizi/NTKxUoLAH9FpqQV5sHAgiQy1QrNVtOpjYdjOzysqXJXrZYsEodPWdbkql4lKmdmyAWckXJA5r7+xaJcl92XIsc7gHsVTwb7j0CZYOJcsrTHaJRGy/xAWD6xhpyPaIhm2pqg0Hf8oW8pbOwOqY2n8wUxbmcLUVlRV8eRbeOY3guKzDh8vzM9poH0uPK8A8zTMz0SMHI55XJDq0b8kwxlxVYsJjMrHvd0XPLZFUJBeYmrzRIS1u7zpepLqCtDNgo9gGIvFnnfuW+9EhWn/rv7dVsvaGhGFutuWeHR8dqpF6/emWNWl3N+9dffGGR9cbKhZIMR7n38qWyqN1pTGyJ6CR+EABhhfcHDuVkujswgUkaZq3nZ290XmC0RhMFMwqJFDR1XObRdXOf9Ud9ybv4zfWWazjnSSol89rBkIbGkxaYTq6WM9f9wtgIPT94jsTYweBSSSRRS2Yy1hv2rXXVcnYZzQOO8mGEHU0c54Wo3fxPTQbRZe4dk0ikdQ54qsVWIE8yG9eUk5x4JBpEm+HlANC24/6GQQKDZ4v5ofuOABywB3LtlZCy2Wl6i0nfTSQuDBedJ3h94J0DYApACKg4n4pezp4/IulBuKWoEQ78ShuRUNO9SUQsDpNHgBRyIvCDuAAfzi1+np50ObED6uJJsLWAKTp7KX4FCaIrFwbTpanGFubJte2XSxZFnz+ZCpBnio/+n3hWmGZMVyNbGvSlzUgpAGxIpa2USNqo3bLNeCgjQ0CaAJbDZqekhHw6ZTl084C4GOKGka07Yjn5vVjoPXGqw2CZwugiVYg1CRNoXM4U2ILEn93O8qTrAMCErC32DM5HSTh4t+wzXG+AHRhPlAsCc1ynH01ExLQrcP5HPV5Quxtyp3xB+wD7N4Ag4BOfE4YTCQoAGdREsD74OoBN7ncAAn4e59vNsILnVTGFmPvBVmFdYBYqjhnA15N7nG3ovkqAZZydAFsyy8VrAQlDhWfb9f6cIc6ujIlBwTOqdA1YB5up7db4YFD3ZFVzFEsVAcj90dC2u7XkocV8zgadlpVyGV2HJIyESMRrQZhVsZQtNoHNViRwrORNwz4DK9BBjKQ+l4xxAUSIR86RfrVvpVpTnlhEwKYTJn8DpHG7IG6rXcyqjUMxM2bTgU3GfbEDOW8YbOmzZKjPujrPsrmizkpMEjlHYEnIfyYSteFwLABLaTo7N2nk2eSzUY/0rq9VK4htB7tvOtceOVtSCzp7VaaM7BnclwKakCJEBGpB9eO8BOyYLzeYK9nJHZfR4p2RTvJ1xHAu/axlaFOuak//V//6P9z2ebct21utwO2N81bLdvtN31+BP/xH/yCgMeCgmoxG9vDd90TjGg560pnLBFB0eqar0LCh9y/VFHN4MEVAp8Y0xA10OMQcIOCA+tGnP7bPv/hczTwNIAXg+fmFkhKurlo6oHIUhSHN8rrdtv39fev3elar1+3lixeaatEggdozkdaNH7qnQ5VXI4XxDjTs5UIbL9NQb7i9OcQ0kSkaBU+pXLLBEFMghcOruYPK5wkEa01uKAzlFRBOWPmMFM+KlJpBF/aMdGjp0pKGkweaymKxoAOShlZgBDpsIo/Qly88YYGiEllBr9sVpZHsYw42Dm8KQw6un/zkd+zJr//OxkMm/55rji74ZjoNaPLo/Uf2+eefaW1A9iluKMQ9BosG3D0LPvzoI/vs88/C9+Lxg5jPZdM5XT9M2mhUlUwh2q5HthGf9P4HH9jnv/w7xRPt1xsCYThMU5mcrYKIjHaWk551W6da9+VqoWsKRfyqcy2AACCBe0cTCwp2XRefiiRDp2/kCeNBxxajnlVyJA+44R4xkKzHjcbbYyZdn8lrM93SWseiNhkORR0H9WdyQsoD74d1ByzRgU1zrYilcI24pzEkTCY1TZCpJD0h/gKYYYZAAsU5hV2hVJa3AcU5E2SuPYUORYG7IlNjhc2zDB5hAbj+HlpxDGq7mXw4eI8U+DGc2/leigtkDxmnvlIkc687pRizpI3ct/m8gAhMcph20rXjsEATwjPCfcg9xXWQ+RXFF7TJhf899xGUStbVf0GLxDcB1Ij7BjYJ2fYJFSzyC9gh76E5QRa0sTHGmDRcFLwzGoKEpuWzydBq5ZKuMVSB/XpThXUkvjWM0in+t5uolcoHVshXrdW+tPlqZNEYAGDG5outqMlBNG7l2p79F//lP7PPv/iV3b9/bPls2i7O31itsWfD2dyKlYq9Pn0j875Jf2SrmZt4FYolOzi+o4b1s198btl00gbdthgMFNDBliQFpCWBNY/2bf+gYV9+9neWwkWLCWE2p+em0+l6CsB2I2o11FOaoSAHrRR2kYONmXRO0yj2EZ7jVJZGlj11aMPe0DDLmAxnYQ436QALi6XilsymBNgB7EHJre015R0gfwiLhhRj5BgeJ3p450C63dV8Zj94/JG9fPbUXj1/oQngbLbQ/Uo0F83AFINLKK/aC4n0S2pi9/LFM+1FgDak1pCUwaXiXmQfgd2F9IDGnL2o2x+oeX/80WMrlfN23bq06/Nzmw0GlmBybmbT8VRRhZP5zBoHRxbLpFX0Mw3l55aLJU2QW5ctTduKNJLRqCb5NHlMs2NItGjGeRbZ7+Lc40mtFcAsTawAOaQFNG3GPVSRdwHHjcz7IjwrC00UAXg5w2gEiRCTtISpKrFv2axMOPvDrpWrNU0Z+XrWC9YKZxxxgwJzYDDhmYCULeJGkwCs7JOca5jq0VxCvxbzBH+MXF7XE+kH+xfPUCSIWyKStM51V4DsMbKNF9/qGjCpBawD3GOvB+QBsFRTAuxDI7RcWKFU0r3B19HICLzAIwWzOSRMgJ3avxz0E+sFo0MYV9D6YWTEIzYzZ/4hkSEVgck+6RHUApITaB1hCpE4ESgyNJbN2VbpBL53z6YLRf+VAZ/4vt3aWudnVognrBpqukkR2CIpSDpjgj11vRxbJEJEa8LWIXUdCdVyPrHe9ZWlJAfLfBefi29IViBtKPFKpMOzhNeaWbBZyPsANgvXietBRK5ACUk3Ujrf2BM5q2FAMYFPITlJZGzO9J19Dp29EjjWejYm/WuLLAEg1gK6kEbgJ4KXSCbD+Q0wFE6flXMftRUsLq5fKNlUqhDsFlJdymXrd3sCAGAgsXdSE7F3TocjsTHwbgBgAIQCQHBw2SUEMPBu/HLYHeT3sSGyeOPgiAyTqZMyLqELY2g5K2C7cU7U9/c9FYMaTaAue66zlb5jnQCC7lbyE0jEU5aI8ywTbxgOQqYTCyI0y5wPMYtslxasl7ZXrtgG4+SQidHpDWwTiVsiWxSbgPpB+wzoB808TKbVyprNfTGVSKFiCEU8K1R85Ancz+lUxNaLgcX5mYq/zFuu1LDG0d0wlQKpZE8RhOw3Mlol8WG7tMVqZpm8swQ4x/GrwH8AKZXiSvFfmrixKMwnmS8n4mJzwFrj3ABYoOZhfwGE5T2TuLBez8RO5bmV55X8ZjzZQbVGmJyiyGhdOxJNkJxRr2btH/1nf2i/+Nv/12LB0taLkdJr8C5Zb5B5ZK1aadj//K/+7LbPu23Z3moFbm+ct1q222/6/gr81//NvwzQPw3DCEOy0GELsDGjjedwYaJ/evZGBRFNMUWa0/FxVma45lprGudMGn2Xx1xhsnT33n379ulTFUwUdDS5NN53T+5a+/JcxS5Ty/cfPVKkIZRuDrzjO3ckTVjOoZgzUPIDk59zkxaA8Q+dIpRTJnOkHEA3hL5NM48HAO+ZA8sNgyRw0KFMRNIIrWckIm+Fdsv1eNCkKUTk0I+hGVpZUHFQ9vlCU3vo9dB6aSjVRCeTMidEqtHtXGsSxSFCYyZ3fQrMaFS5u4AvNKv8DBB84tQALvZqNVFBoXtCd+Wf9UbDYpG19ToX7vAvOi0SD6j35AFjmOTTLSbaFPRiTCRSnoQgp2t3Dv/xT37bfvmrXzoNPbKToRDrjn8CRoNxmATGVBfjRCIfaVKztovH7eTuXWVdn795aY36niYMAyh85apSCVZbs1xiZ9ENTbnHBslLANPGqUckJdP4H1Ckba2Wd8YEzRn0TszNMECiaDcap+3cZsOOClYVXUopcDq3ezG46TcFsuLKACDk1r5VA4fEBFAA5gYgwnK9UFHEmgCgeGSkT164d2hKAIwouDCvctM1WAo0ZTjx43HAz0Sjzt/FVaxRcBVCmjffwz0PAHYzVVdqhowOM9KXUsQvyfrGVIsCBdotk1Um0dvAYrAVojFLU7zZTl/L5wtoqJXkAGWY/Hl+Y5QXk5szhkc0Icg9eE8Ue5oABqYEBKaNMxyf5ZztPg80MjQgN9RV6I0U/fLZ0CK71ER69TmU16SKHjnmBwAjWzVCypZmsin2QFzTPyY5NNQ5UjXkiA09GO+GtSVS7la/26FpLomCzfXZRZjOzm23jQkwqjaa1ukPbDidq7iiyT2mkW/WbG+vYgvRzntGRCvPEsAiAAGmY5gpMhmmWSgUypYlDWM2tuurc4tFYUWkLZWkMF9pGprKpu3k7pG9fvGtBZo8A4C4/wKsI6ZJrCXUWAw0cbHeZvAVcdCOe5x9Ucam0kknNJ3mzbC/jAdj2y1IH8DhnL3Sk0SW25VJy0zDkcpYLl+0+l5DdGVAHPYB7iWuC8+lZE/puN25dyIGDoyY01cvrQyVttcz9m7tO9zrak63oekcLJm4da6vVezCRuASd67bngIQjykyUSkFgALQ/M2sVK5KEgTrh/37409/aJtgLiDo6vzMljTtW2/m2I+4nzv9vpVrdUuXMN5c23Q8sbt3TmQie/7mjY2HI+1Bmuplc5ajuZxDW2aq7MkDKybpfAY13xlbbJaScChHhP1PniN4OOxsRlMO4KpUGybiaxX5xXLBansNGbwxHeVn9Qc9FfSSXWXSAh/YNvLFgvZ6puw3nho0WOwN+BC4OeVSTanM5fQTAwERmurHeCbwYdjqWRFlPZZwQ0XMT9Gdb2B1YVyJj8bWJiMkBBlbbpYyVNR+mUjJuwZAJpFI2XQGs8+vhaJp8RIJdtqXbxJwAFVpTtBJ809MaiXvkKGhZ7Pz5miII4A+8aitYhGbRXxP5ZlmSo/YR6kbSGSYPIdNHkAhgGA8k7OAuFo8Bzy4V8ADa50jy33QsyPAwX7PJr2eVdF005gCVsYSZvGkxYn+Y6ofwQzW41NHUyjjgGl5MXkwR+212oY5Aw0/JoOKoRVjD00/PggJSyY9YhntOx4EW7xO8AHhM8Mqgb6dTFoS3504xpBuiIpfwhY5kb42aol01pZoxfFmgVWVwL9gZfVq1Vqnry2+8bhOpc5Qh8A8wZslFlgGT5uYe8AEyYLuPz9LmSLvVBPA4OI350+BwUG3Jzkf68tAg3MMHwm8dQDqYCixDJIehu73nPM8G0raUKQrI2lPN5DPDlGInNWhdw7nDbWR0j5gPITSQc4u/hywGMAIY1xAohumpCcERbWOsQgNPIATYLsDytybPEPsxYojsED7xm41s+1yJpYHgPBq4bGnPZ719c6CBPR99vCFGnjYe3xOKPisy6NH79ve/r612i29p1QuaxdXDHOQL5rlMvhewB5cK3EksLTV9+5abf/YOoO+RSNbW8yG8jWaj8c2nYwFYGMouENSFscjCMPgtfYbnhm8CFh8Ymtni7XFlcLCAIb9258bZHGYL1KfARBxDcajifZHPh/vh32E/VkRlPJkQAYFG8u9ffhFXcAekC9UDB9jTBsBcf/JP/6n9vTbJ9a7OrXNYiTwm1Qm5JizycJqtUP7X/71X9z2ebct21utwO2N81bLdvtN31+BH336QYBPAMUtJlQwA0Cb95sHQkNfvXmjP2PajfmfkGmKVjUZHmd0E/XnDAJonjE1w62ra02uv336TAcvMgSaHBgCYin0uirM2GDff/8Da7Uurde51oH2R3/0n9tf/dXP3EFWGb7erDPVozhkig7iXatWfTofUssoXpFM3MTX8f0crB7ZBD3bCw2KOIpJGksxD5gAjScqymkspPdk4ipqtzc//EzQboq5fq/vhldqJpzGJz2sRZSCgJYWvZw0tWGGuCiI0YjkELj5UgyzJsPhSMXdH/yDP7Cf/6f/JFo3DAoAh1K1bAvRN7sCN5gi4k6MazNTfih7FIC6Jsb7pIDGgRc9Ko2G5k+212hoer3eLiW30EQ9nbbmwYGcl9GgYg7GOtEkUFAq4Ih4q2rdHn3wof3N3/y1HWIKt5rIlGrQ79s6iNhsBa0RgIGYwoQVKu49gC7aI4LWek80vpOpNxsyNoS2GsZ4KUVgNrFcOmmxwF30iQWUgR9VFC7i44kMfJi2YUZF8YmBGQU/9yP3ItMZeTEgJSEebe2OyRRTGLHJMJKfiXkhk5Z4MvSKCOUCGPwtFjI/5HvcZChu48nEncbDCExFhFHUhWZ/Hp81E9WfBoZ7lmZaSQhhkzym8E8Rx7RSIUsBB4ilSDN0lTuXhuwfNFWIelIDV9WBBCQBNFf4CCiikKlyOuENBJKOjct6nFLKevgUg+elPxwJ5JKZINNC/gddN/Q2AOTiF88KzRqTw2KpoOhMpsOiRIdJBdzPer7iNEZrTVlgbaiZXm/l9E2GPT4S6EbHo66o/TTYisljeivHe9bCDbSigA20HcmsDccj29tv2mgytcF4aol4zkbDqe03m3Z03LTB6MoKpYoNBlPR4Em8UPQc7x8ALBrTtLLdvrLmwZF99MNP7cmXX1gugydC0k7fvPJ7BT+GeMIazQNLE6s2aFmwmQgEoEjmWvB1gGikDQDCXHU6tn9wbKPFRFNp7g+m2FylV69faX/EwRzArlTZ03R6w1R4tbary5Yc0RXBmkrJSR8q+vHJiaQjSAEev/9Yzz6NhnTTKfwlktY8PNJ7jae4hkSgjezu0R0BqKN+165bLbtzcqz9lL0S2dbFqzeavB8cHIYpJiuBp0zXlSahuFfzRgaPCBW2gYBH9jTX+GNSOXe6frFgy+1C4NidOyfW2GtYt9W2QbcrEAiqf75csjE/v1yR+dfJ0ZF02exfsCmgag+6fT3PMvscjaxaKth6Q4wuqQvOvMFLYbPC3DQF41+Rmux1+NJwv7MHy0Njx1ngppucB9pHRP/3CE4KeT07N/GXhhwHQDKwfCFnhQKNlevRafDo+FhDdpyMpGmYEMa1H1LYsx7swTRSsEVgKGGaKv8OudqnNC0FaARk9UQM/h6SDw152ibjuSQ7vG+kFeyRMCKc+UOaQ06fca74Q/Y/Yg9HAu2dURTTOQJdH98VnmMaENHuIcDsVjrDlWdPcgKJLcQEw6iDaYYJrXnUbQqaP/T1MIYVJhNrpmm9wGiig6O2ZPqOWSP7HEBOis+5tmwMw8ad9YdDO8qkrBCL27Q/EHiUCen9aczyiPKDGYLEJYmZXtQWSIJGI8slE5aUtm0nQBHZwhgpGpR74vf4WQun/7P3E3XJRBiJA8cfE+ntfGoRefl4g4+ZMQDLwdGx5GM8X9QxPA8AHgDJ09FYgKaYFsgtiIFl+l/EBJHPcWXbGf45mH/6WaZGkUSlyMZyaYckmvjzhOwDzjWMfwEk0MHDghQLDYd/+SVsvHaIesoPGnfOflgK7As8l4CRAEKyJUbuKMDRwQDuEe45Xo97iz2Ea0xKDZ8ZpgqgyP7+oX4GZzvTcGL4dE5AqkjEZNI4mc8FWgB3KSSC8xQgV+cAniJZHzBsTDInwM6rTsuqlZJAaM4bwEmbjwQoUJdIBpVIWb8/FoCHaSqMKM691WoivwbOc080WVghV7BSpWwX7ZbF8UuJ7KxcKiiusFwqS9a4V2d/dVCV53QwXli+3LAgmhLbp1TMW+e6Rb6g4nlno6HO+mCLT0LWZvOpjWZTsUfq1Zr8mWRQGMqTeJ6IwoTNWCoVBADR4FdKVT1zV5eXes44nzmrMUHEN2ETeEIR68y+yi/AGZn9MriQCS0JIxz2gSUiKUtGs3of/LxPPv3HZrG1PfvNr6zI+YcENROzSCpul+2u1erH9id/8rPbPu+2ZXurFbi9cd5q2W6/6fsr8Mmn7wc0k++9955dXlyq6VP2+W7nk6QgsKvra9HmmRJ5zrbnxfM1Mgpi/+OQUrrAVA03oMOLl6/s/v37mhp8+eQrmQtSeKCFph5gikzhyMH9g49/YJ3OtQ40itaHDx/a558jTfACT67VO5gAmPmt7d7de/b69StNSG+0XxRkuTxT1Ml37/EmivHvDQd9Q4cWTAHE9JaN/GZSR6NH1cHfU5js7zcVOabJUTTqB0UoM5CJmT49hziZ3Dt9Pl4LNgXFLcUbhSASB6jHDx48sDenb2y7Y3oZsWKxovXgs3F42WYns8NatSJDHXTUNKwyP4ujg/MJFgccVHMV+XoH3txR/OAwjx4VoH+53FgykRYtfjQZiFbLJJ10AbSY+0fHiv159s03lsPgjCkxn4ViAj0jhd1ibR98/In0vE+/+rXl4oFBYEQLPV1trNXtq7hm2sdByEQOKj7GRus5hzaEwZ3lMgmbzSY2x+VXxb0X5iwimnV0idPxQBnj2PElZSLlRTfuzqP+UBNYDvSAyRfgA4VMCmnIRjRZNT6KuWSizsSPvHnWjpxv/psJLmsIKwR6LpNyp1uKncL1ssAmUGYpyBXzyf3uOfAeNekAhLwR0LrjerzdCYDBfd8nPe60zn2uiWMQETvADdVcywzYAHWR+5e1ojGXPwWxlGHGvLvsO7UUd/4FTUSEyZy7KaczeAQEYVESEaVaa7vlzzwaTTGNIfOG0kzNfUgNF7Mm9HmQ2oDccAAC5jQZ1p3CyKUxPOvKzw6Y6kGtlSjX0ima6KylkxluGjWA/Mx6tWLZPNP6mAo3fpGPzaSK98XzgPEV1HQmtJINMe0EwFquFAeVSJHXDiiEqSAgQd3OkBjUm3bd66nQj9nW7t090USc5p90E6ioignnGU8m9dy1L9lbIrYNgZdCsWjjyUzNB1T6+XxsFvB6DJLwn9hJ94zulSi6wWhivdFYPgGwSGj8mAID8u01G/q5gKj4FhB9+vr8UsW34kfTaWXGy9sk3EfZT/Q6mCBCd51MZPJVLZXUtMMMAaSs7jXs3ccfWqfbswFaW3UQgW0WKxv1+gJnDvab9t/9D/+9/eIXP7f/89/+maZksx6u4O72zl7H/Y7kZAHYGo8qP57OgDWgAeHe5rcAVMAvppxM3EOvCZrSDXydRNyO7twVa+v01SvrX13b8cGhgIXBeGAxJvP4jKSS8pUhxYE1577mGaC6xl8BaZMkQQnkHkzv3RgMACoec7NX9lp0vhigsqHl8s7QAfxil8DcFGaRZ8D78wWwzQQeCQjPDOAOzzB7idg/xADu/BmVDwH+OGnYaG5SyvPIdc3n0gI1eYbZz6AjC6DGp0Z7vsvLRLWW9Abm0tJ2TMy57xRb66aE8pZZrGwxI7I1KqCPxjWB07sa8a0kVdOJO64Ttyk2E6witOoJzr+NTfCMCJNJ2AvzRP4JpHXXfibDRWRVmPQx0eTs4RznvMVXhT2WKW8CVltMsYWYTsIGADhGmsa5gV4eBhjMPeJHFTMZBDZHcgiIjIRBjaUDafiOGCaWk4ntw2rAZJG1Fs0/ZrtE3Hbsp1DhwbSJp0PLPp9ahj2S/VDAJqa6AMgR+UrA+GAfXiBzSqS0ZnhQUAfwLDvTKYqWxbbLRZjogf9FwmarpTUa+zYYTzT95VzC/JF/RpDgDPty7ieyks8SxYiWRwuvi3TOljPMFvGDyWov4VoAEMisdz6xSj5thSwUfNISqIsAUSM2Gk1kUMnwgD2Bs4dnATkC3gQAEwDASijAvFgSP+L/XBomiYEAYWQinA1xi3C/616C0eHxtUuo/chK+PxhkgjnEHT5Wr0hs8Rep2c7ovlk9IuxQUygpBgEGxiEvtawFzHhw+gReQW+HIs1bLykGFikeaw3yBRG2u/FetjsLBGL2P2DmvU77ZA9iO+B2XQK4OeafXw2eNam85Ge2VKlKoo+zCPOIkCdVvfa4pmUHZ/csdbZG4GlhWxW4M+N38MQSV4qbfMVUaIJy+TLuk+RObCfjQY9gcDUEMjAuE7sK9SDSeQ1TPGzyMRWtoGBmWFvh+0TE6hJbQuoXyjk9E/YR0gwkUctpnMfSm22odRiZ4PpWHsq1wPgAO8grgcmuaVyWXtov98zizDoCCwZyViw5uyL2GS+so8/+ak9ev89+5u/+gvbTPoW33JNN/LYGM2WdnD8wP63//VWYnDbsb3dCtwCBG+3brff9b0V+Of/1T8NSA6oVqoebWVmZ6dQ/13TSM4zAAJTFcXkqpCdunYfqvhyKVS+UCjoEGJ6z0H43nuP7OL8Qs1/o9G0J0++skeAEO226Pk0zxSfoMgcHtDXKLJw/4WyDBILJVaGc2R+hykGkg4MRvaTn/y2ffarz7RhO3Kb9YYjl5YrOE0/B88Nk8DjFJ3yrwNRZoSO9OLeyz+F1iMpQK+NeVQyqai/q+uWJrNOH4ey5xMsft00Z4obosEJtYM0Cj6JCyyXzfv0I58Xu0A6/eVcRQu5zhw8TKehsv3kt35i33z1xCmwGEQxVWPGxaQkDlsDB23o8onQTXunoo7J6HqH6/RWxbiM/NR883kdQuDv8YhACzkcjaVpzZWK9t7D9+w3T57YlmJaUzemDAkxDCjis4WS7SIx+93f/X376rNf2G4xsVm/Y5USedRxmy3XmrJwnZhoHN89CXeoSWoAACAASURBVKMvK2oGup2OtInFPAcwEZOz7zTEFO+e5IBkJWalfE4H/GjUtzySksCnraydJtmYdjE9R67AemxhJjilUy7gNID4VEQiohALySeDPo5BlhuL3WS88zWsDdec6wTApDWLxaw/IR7SgQDRvcPscRlCQUPVJDPwDHvMuzZbFRReTDrtXvIS9dBudgn7gesHDZFGQnndvZ6KKApMfg73AkwRZzq4dhx2AUUxTtTkfFN8wirhYeUe4QWQC7COyHd82u8TVJ4tAAOmIxQzYhdQhBI/JkDEP/+NW7+YGqQo4FsQ9ckRRTEmfx75SZQblF0iI2HgQAtn0p3Q8wFQ1O8N9F4Ojg40+dGaY6RItGAKpsTOPvzwIzt989ouLs7lF4BZH0XxcDywSCRlfLyDwxPLl/K2DUgqOLHlciwApHXRtly+JPkFOvWr83NNsvA1+fWvP7eV2BX4SmyVhb5Xr2mCxjNCQzGfzgRGNpr7khHA4PEkiJQafIpS0hK67SuZAdKM8vyjU07nXMpUrze1ngCBnV5HjKnf+tGPrbnflLmrvCiiUSW7oC+GenvFNK9QsL29PafSo03fbG0AsJTLqkHj/m/u7enfv/7qa2nOM/mC4hq5R5JE/g171rvq2AFsptXaXr14ofX/4PH7KkjPL041CUwHMbtqXztTqLlvr9+wt8bkVwDLhsZG5pL8eyrjKS+4oIuNgq8GRngeW+kTcnwhmLbG1dhyr2AouJ0vrF7286M37Nnddx+Idi8n8WJB4DIeCvwSVTvqRqxQrWFCxdYrPe9Mq8UAEEUZgMGndqsVca9MQB2w5F7e3z/SBBwZGvcdxT5mb4BI8udA/iaGEp8xIhBWtrQ44SfjMlFUIoGYQsTnuiktKRp465DRDmsOMzOaBaaXmJMytWUPUoxZyKjRvkfUW4T41LQFaJUxDKUf45kLqds0gezVg/5QUgty4sc0FXpAAE3WNp7O1QTj1B9F/x2y45wSbQIGJSTDv2WBsV1aoJ3YAzH3DcDYUekamLAhd1A0r//9Lh6zpW1tGngiEYANshzJuTbOwnKmXVLAJzny0L5Zp1UsanNABxoimeZ5CcqVTewCS63XNu71bK9QtCn7mlISOE/jYi7EcILnHIZejmyDiSnnLNdlh4MKA2N8IAoCWJiwsyezlzx6/7EYRe3rrtgugLrsXYrxA/ANPGWAReKs5czg+SpVq9ozJR1MpbVOMEyyqYSt8Q6CLUaqATKLdFr+CgsMgQFCd2tbk1+fICoxLp8arh+WpPx5MZO0SjEnSjv3Fk0vn7fbG2jtPAaYtJiNZfM59yVCB59M+p46Jsp5ouuzwCQwTEpRLCzn1s7vMc5WSezCPVTsEVh+ihaMWoq0hbUnMwAeA8jAQiF5hGsnhlAup0Yb80be6030Io2/0nhgswRIHrOq9wAHeEa5L2LRpLPhkGsGsOZgabkxIjDR3YM9a1+dqV7i/JotVp5Sg5MI5ynSDAAkXB4BKuKcWTvbq9Z17msiFIta4+jQ7ty5Y//PX/9Ma4GHDeCnZEG2szG+Dbm8Ted4OAD4kRwSlengyZ1j+81vnkgWsEZSCLuCWGYlHgWKssY4FsNcmG7EDAMwUQuwj4ymLgehPuE8030HwFMoWT6bF6MF4JH1IBGHewzzTl1f7QVef7BfcY+IURlexxReFSsSdvh7DEt3Np5ubP/4vn36yY/tqy//1obXr6yUKSm5Ybra2myJoeSe/R9/8qe3fd5tx/ZWK3B747zVst1+0/dX4H/8n/7bAHMY6LhQxG5ceMmoRauKN8FeY0+GTSCsQoTDzROkmA2aovro6I6KYeiWq83Sjg+PBDTQJBOh+Ktf/UqFMY08RTWNEdFaHFDk8YKyM23C1ZqCSs13uOlCW2fEwWSuVq1bt9u3Bw/eUWFPkYmOjike7AM0xkTjeZHjDRJNuzeGHlnGIUVDJ2fg7c71vVDeln4oaNIUOterKJvPnCpOgSPjJp9U+Yv61FURSjjwdz1OTI77Ah04LNwAEBkFrAdPS3D9nSKJ4gkxDDCJJHf33t279sWvfqlDeIUGMu7GXJ5rH/8uoUBaRRVWuPRicMPnDCciMphLu/mVxazX71silbAF7uvmEX0ZJj07nMuryncmjxryHdMyTkpi2NBF94ZjFWy1etUW45Elg7UFK8x8iFFCd00x4xpcihdi+Jj6klM8Iv+YqTaeAEYht7XdGkdf3isTPJoQp8JzHYLNyiaToaYeGMbh9s69gT8BDAIaFzh7KlB5j0yo45EwQgzNt7sIc2GU8RyHY+GCfNzU0Z8DtripUMgcoKGESRIaa9JEMDmTDEM501ExLrwBduYMYACvz3SPzwIbBAMjGCQCJzBcwwSR6xalWGfKSRoD+mlYCSsxMjCWQ1+NKRlTLNdUe0HPZ1DhEfUpp97HdObGjBgKUsCpJPZpINIBihilUgjIwPEaautWcYQ0fDTpoq6GAIGMR0PTQzVCEnp7Ec9vNJsUWTfmVxTSgBAUbbHdWp4jKX6nEtJGc79gzMb7ODw+lPkf73c+B5ziWVxKL7/faKo4BgRUIxXG1anAx+iZyRXrM8chf2BHd+r2+PG7on0jNfnii99Yodi0Ub+v2DD0u9zH7atryxSK9vz0zN798GPdw6+ePbVBvytWUrUCJbWkhp8Cl2YfptPZ2ZlVmw3R6IlA7HeurNNuqzCEtivH7lLFDo9O7MWrl3awfxTmp0+1j7AvsI5M1dkfm82mPXhwz65aLbs4PxOLoN/tqIlmH5W/AZKQBQ3h0qr1uq4jztkUr6w7IJTSWDBdLFUke2Ktj44ObYAMYUCMYtkuzs40yb5770RMi+tOW2t09eYi9BOgyMeIzCU23DPsLWr6cWmnlAcgkMcL8bSkYTAB96kn96SAgi163pgmwDxDNMr4BCSjEUvzz2TC6s2GPXjvHbvuX4nCi4mspuqhP8pNES1QJpEQGNI5O7Ne58pG44GAAO6xaCRu2WxBvgpKhEkRzZrS3spa02DChuA3zzK/fZ/eyIh0jengcqXnHT8XPAH4OxpEGBtQnnlmAWBprHTPck4oKhKgBINZmA1RmYch9eqPBlob7huo1GoYohHtiwBQ3M9qMpJZNaHshXi9aEKNrwn7guIe1zbArI59B/YIk30a9MATAmAqoM0HlM0BkGO2CBW/UFBCxIwJKPTtNdn1SCUKkvDxdZiWYraWwAgVWjlsIk2mYQ9ExY6CRTDfeooKQJHSa7Zo3qHrh02ODCvxyeG8h6LvwMCaZo/9kyZZsZMOykZo6BYrPYvBcmWz/kBNHgAF7yeJxwBALKwtvhf5HuASU3+ZEqbU6LOvwubh/TOkAN5mz2fqDMNDUpLQo4PJsfw0kGbBigDICEF73rvAEhzpYZhsAF9hlaWsP57qPEGzLuaDdPML29LQwVoTzB7VpHy5nIkqn0h6dr3iMrl/ZDGCT0Jce1oq714RDANggrA/s7/jR8T68V44T278nRYYyyLjke+AyZ+GNVF0rUxxSYkJowwxHoaVonbcU5fk/C9GJea8nH9zXU/uA5eawE4C7HcpDOvBcEXSQYYiDAFCbwZqAZ6nm4g+mRWmPVqRsxo2mtJbYC3MRxaP4oniHh309sfH+3bRPtN74zkizm80gsXjyTr8OUBTsVwVGICRKelNjx68o0HHYDC0TcSsslfXNe9eXsgoUGaQqWQoId3Jm4Wozd5gJOkCzyv3OMlR+42GXVyeWRWJ7HQq1gCpNOwxSDEBDfB7kiSW+1IgvqeqwO4gAlIS1rhLZBV1u8UXJCnW25amfTYVYwaPJ87G1RbPoazORplPk6yE2aXWc2sw1CRDjZpkX5tFwqr1vIZts1lEz3Kzcccq5bRdnD6x6BYJWcbGAFcBLNeI/fs/++vbPu+2ZXurFbi9cd5q2W6/6fsr8Ef/5KcBmsxisWzty0uh2hRtsNHO37y2arWiBp5Jvky4iGaiIIYKRX2iHPa0HRGR+M23mgIzudVUkzzn8dg++vhj+/qrJzL+ocCkEUeHd3RyV6DE+dm5VWtVHeSty3Mhvmzg6Peurq5kFMMUWEZ9aHLDhppC7uKyJUOu5v6BtVuXZltHt13LynQTx3SXEEjbKq01heHSza1wkQ8dgCkypR+Dvo8Dvoy+liHtlQPZI6puprAyjaOo0IQGei6HclSu1BSKijiazr7LEOdQobhkMoLZIUUL8Xy8JwoJPjOF4I9/9FvW6XTs6dNv5bouc/uweeWzqxlh8i26bqAiEICAFIN0hkI9LtoiB1w6lbVm48DOzs+kGafh4uvxS8AQBxYD69Os7dl0OJFBkqx1aM7jCXvn3cd20WqpoYUdUsxmLKAY2aI9Z3rF74xr3ymqk3EbTcf24ccfW7vd0fVTpjPu3+uFDOy26BfRbGL0AyQhX4ikJqLbzUrRmsR2IXRg+kRHwySbKQu0Rq4bFNcI1NsM0gQuu1OiZda13QiI4nPRCGgsAFiz9aaI+8jBp4T+jgZaOlPgldDQEiMlrhONt5q5MAP5JnpKVGiKOPz8FA1J045GtqgGABAGXXYKfTJ+FzQxTIXI96Y43qykxYe5gGTGQSQHjKQX5bp6kJX/VlPGxIzoxoTuHabMXGMKuBszzdmUbGZAAI/W5BdTT9aEtXDXcwpdBwZufgFEuIUn+IB/n8dnxUQnBfBSw0CE53IhMAfTLloFlleU7ELeshkSPAYelZhKWqmUt8bhsUWSablCUxAzwWGKDXhSKhX9es8oKKET5/VMzRYjW++WNp2ORR8FGDjYByR4aLvd3J58+dSGvZ0d7R/asNOxg0ZT7CMK/Hy1br968sQaJ/fstHVh427XysWijSZDFXuAjIeHx5r205T3egPFu24iO1tHYHqk7ap1KdCMZoBrst/cFziDtrcNeBqanyERgS5fKha1tkho0OIj84E9RaY6TRi58WIV4ZQNOIZcScaqS10XjBK5dkwXaf5H/Z7y7fESYN25/9hzB6Oupmp8HVpn9hkKYq4nFPdypeQAKcDhLi7zVdazXq9rj8Jzg/0D7wsaWu41migmimKcQIuXIyeGrS4tYZ/ljICdoIIYDw15AGysVizbtNcV64IG5IOPHlu5VpFJYLt1boMhwGRaYDDNthJTkkk7PDzS/YtpGw1lsZizy9apXV+33ZiP6WAkjJmM/72Ei6ZckjLuPLG8fCrPNQP4EfiGnwxT3c1WrCPRtBNpMY/YTNnzYPrkS0Uv3DEY3bphKk72PIfsdzBraCJ4LjK5tNgTvHeeK+QgPL8AgTQUNLdQjGXuB70cMz66JzwPAMDYr8RWW6vpheJMowCoxvujsQJwl4dJYDZfrG0qLb2z2TBaZKpdqtUVYTmbueP9YkwTxHNDw7TW9YtmcwJ/RZ/mHRDHCs2c7HlAZPYkAkZoBDEPRFqh5pf9ifXzCDuecUnNcMcHlGEPh8FhO1uH7veKf2PvQAo2W1oO8ATjN6bl7NPr0NQ1nVEiTgKNdsQkweHrVCcEpueE81M6fRphAbZbqxABvF7bgEFANq90Edh/NHbsX2r6iAEERIGRAFDKlB6AbQFYigOP70UMGBQ9GfWmUXGK1BV4RZBjz37K50FywbNCgsZy6Yw1eVg44ywNrZy9fzHTGQXbbweLKu33YK/Xt/F0JnnlaDwRa9DZg3yGrIx+AfWoU26uTyoW1dnF2RHmF+omvzG9k78R1xsQgeEDPx/QCSAPk0yBd3FPd0BaBfNNXh4u99EggDhGyXMc5NYkH8YdNQAADx4k+BZRX8SR/CC3iivlgol8VGs1tb1aScwa1kw+EOm49PhIxQYjhgkw+yJ2dHii84o9cTQeClxNkAqwnNvZm9f20fsfCLwiBnLN/pNKWbffM2BApAucnZwtAIPdwVCMm2qtbtfdrvVGQ+23PP804vikcE5g0smQhqGXxz664W4hkxaDgmvM+YuHLO8fwIivo8nnnsGUM4LeBhkMz0csbtVyTZIgvl4xo4CMihvFuLboJoRI8GSQ7GbYfB1gEK/LPomvjm3T1tiv2mI1t9F4bfk8fgwJazbKdnb6le02DBx4Rhdiqk1nS/v3f/rL2z7vtmV7qxW4vXHeatluv+n7K/CT3/lhQP4yplMUBYNeX1rek6ND0e/4d4pqNlwKIzZUNMqg+CDqZF3XG01p+zrdruvtkt6ENPb2VKBSOOJtUCwQueYmWAAEFI537t5VvjYHPHGG7kFAw5OUhg4q8N5eXbRaaUuTFC7+OsgSvvrNN0Lqq9WaEN7NgklvRhs2yDgFHAegJsugvrx3CsRMVkUZjY106Vt8DsiQn7sjcChHANFm6sca0Mx7NJ4foqD6bkDlYAQgBvFdFCI0bHwfGtlafU/xXtDR33340C4uL1QMocm9vLx0jTk0QsXZ4YybsU8++dR+9rO/1BSD39KFQxGl6U97XBSae89Mhk6floQA1P3hOw/s6Tdfhwd+xO4c37PrzrVN5mOn8YpmHtgKbSxGUJutlfNFW8+XKnSZoBN5TwFRKNc1FW23LuRMf9DYs5PjY/vm66+casnktlxWA8k0NlvADThujx5/ZD//+c8VuyfXfYlcmbjgvj5R5BlTAAACijbX/3mGMlFSTGUyiaTc6imU0MLT3PC+odcvKfbF8khaFhOtUP9HAaRYQckG/KBHj8p1Txg5y+7nQCEp+0YKKqjIoR5cFH+uPYUCsoyQZQIFHcMhfrkTOpLbie00tXEzLbTqsAwwjuNzQKvOpVIqyKC5MqHi+eB9MeGgUub1KROZ/qCXVl49uvoQuFBkJ1ThsFAHIMIgUewT+SO4QaP+bEPxg3+AF33OJMB5e62JEIUvTaQysyn4Q2NLGhmBW4w6oHhjMBkmbwBCSXOtaEm0qkuBIJVaTYWdTMyY9KSTmuZCwIXSylPS2KvZeDSwQrUCt1zFFBKBo4MDPZfjQV+NDwUkkyTeezpXs7sP7tpiObLW1bmm3tPJTJObvVrFlouBPfoAX5OMZTNVy2JGeHpur5+/kGnbdLm0GYZyTOIyORWeNCIwlV6/eaU1OTm5p+auUq6I6s2aAkYC4Lx880bNPmCppuPxhKj3TMLZi2jwea5fPX2qe559xtkv3uCzx6ixIGYzErFKCQYPNaobecKsYQpKJN6jDx6rKeS9zNdLOz8705pwc6EDBuSjid+r79liOdfXLVekVHg0LM+Wkg1oZmSeF1PjgwwKAGA4morWjA66Wq0LrIWVwM9Xg5uGRp/TddfeEurdoSNzv/b6A93n6HwBKLjf8QeRcSislmTC1tOZAbnGKMKh8NZKViwXZd62WMx0n5DGwvQWKr48XrhfU7BbYta+bCnuDxlBvoCBFz+3b6PBWM0YjZFLsqBBr7VPsx8xpWNtYF6xX/OeWWf+jGcdaQb3FvciDZtkBMb+iosCIHBEWv/lEp0yxT5NFGwxvDDciwEpnZowPbcRPUOwcNRUbXZyhJdB3mYlbTPTShrf6ZbkkbjYdDANmPdWKxXLwdDbrm21mHlySSQiIENSDQFALhVijMkUGF+B2WolyQENCn+ewtQOz4H50mIwDlZuzigDUqalqbT1VhvLct/hJ8FrrVaia8PsQxgQxKDhM3Ffi2GBhGm5oi33fYM/Z024z7mvZFobmrjtYGLhZ7BZuYcL+wuNGOkXy7XkJjE8SzADDH1OlPkQi1s6DzOAKW7EeldtgQfcC+wxNPmc+Xki6XR2k5hEzJx7HsHIoObgrKcG0b0QavZhOKGrZwqs/TPU1gPMaZ8NHeUZcmDWuhBDCap/3CJIFODDA3jh26AkAG8cI3j+KEECF4aITFW5VtlkSowQzAqjMkaMW7JAbKb7eAAQIptCdklCxWAAMJDxQUI0qvMSw07OIkXo4i8kkhvGdiQIuWYfWYubyjrgIX8Y9khp9/GsmDmoyhAEAFiRin5WcC/gXcT9APsCkADAJBkjPhRWmTMcABy4p3kt/JW4/jAIYYRx7kQ2fH3CNfspzBB39s69O7ZazK11caFrhaHvCsO+ZNyGE5hqWRv0p/Yv/tm/1LAEBt2vv/zMqtU9++jjD+3Zs29t1L22ImfWai3AzmQSudMZm0OOQgJMlFQFZ8IhNxpPF7oPpoupFYp5afkxrqVGG43G4ldQp3V7XX0+/p0oYSINqTTE6pOHEOCjCViVp5bA/8DZXSnYR1OBvgJXJMXChDcnJhNnlGowMVEB2Nzj5ya9iOed85Uzgc2TM5azczJb2GrlxqgwQgG8DpoPtL/NFwPr9i4UhbujRsplLZPNKz3mL/7dZ7d93m3L9lYrcHvjvNWy3X7T91fgw48eBiCwTE4okmneMclDn5cnm5hoNv69QEwhBc1UhRGVwZjmuVCwYqkqlgEFCdotpiYUVQfNA2tfXWkSxiGO2R8HGgW4Do5E0h6++1BFLIfq/v6Btc5P3Vk9COzw6FgHPIVCp3vlQMVook2VJu+dB+/Yk6++FsLM34HSn715qddXOgI0sjAqjIKHAoFfONLTLFEU8vccMKD/0Flp+HH9pYDmZzPBo0C6iSh0gMAbO2i3KpIoLqTJJNrPD5UbtoGQejlkY2i1UKPCQXTdQdKB473n6lIkUVDQRL169cp+9/d+z7qdrp2+eSEjJN5zruBmeDKRVFERc+QcXTiTP+QUm6W9+84Duzh9rYMKU6xadU/fv9zM5aCvib4i8iKaTrFOOQzhDP3vQsUEUwqooePpyu4cH6mQmqKVTiXt3v0H9vTbp6LOUvSSRtHc3xeVMZlJWuNgX03Iixcv1fziog1zIJdGe7i2yG4hpkQ6m5eZERRO1h3aJ9eSgptJ+2bFRDtsSBhtUPzgBk60I4CKcqQztpqOxDgQ1T5keFD0SC4i4CawyXRshVTWpwBqqDyuk+sobTWmYmr0vUjDQ4Cil198FgotJuewCbg/aVg4+ClsWCsmrjwb+AigC6YIg17M5JBrBbWTiSBsF/lp4NWxXGqywHtJJTOaXGpKH04iuMehmANgMN1kanRjKujRmTFN09xM0kEQOXJDE5a5mxcqvF8BFAK9ompkpKGGmhvSVMEGHDAg5hCHZyLJ/HspoPhvflG41pQbv7RctaJ1gB0CqJdJpCyXztluvbVRf2Dv3L+razmejS2ahiniZpLNZkPvt9/tqrilAIVyKpAjlrRKvWb37p1I28974Hm6arUFuFSrJRsPe/be+4+s1W6L5TTqDiwKm2mzsUy+aIVqzXrTidUPD+3y6spp+kFUE3DuCRpAmv1yuap4UWQOrHu327OTO/ftj//4j+0v/8N/FCPp5M5dNdg0tOcX53ZycqKvvXzzys5OT9Vo0ZTyHDJlIxL25O6JWFF8JpgNUMBvIk957rjn2tcdOzy6owKbFINsISfDVtYZ6jUTRvbNa5gMsZiiWGWOOh9rPxZQhJwlNChj2gellslqv9fRnkauA88yOlqafO0/GQdncZ1//PgjW8yX0vELkBJ7JqHPRyNNKgfMIEFl2jMitqIATiUFBvKMkA1fzef9z8UkSdve/p5VS3mPc2RvlPQIiVJdOu3XRDPmizLBhBFGUzGZwjrZin2GZ818tpSEjOedewwNMfeiABrOn9AFnSaTqaE8B3akeMzkN0DEIVI2zhUKeqQDgASTKZnn+FM4mFbMZyxDjGZo8oachOvDz/37THNkRoEl0litugQnHBOKHQTNHYYKoBtGpT1kQvGErjvgF9R3PDI4V9CsQ6kHiIWlB1jgjvD4jWwFBOcLZQFbTICRE/CskVyCySAa+WgSgDBqq/lKDRZmhbADoF/DJBhZwiIArjTc2YytZwux8CDOS4YGMKlIS5dysKfR/AKo0wzJd4X0hrBh59oBPgKecr/TOHKvED8JWIAMjGd4TXwf+wLRqOOJrWfzkAGTdaPdILBMPi8wacW6kC6w2el7PS6YqEokivwcp8/TzCk2DoBfjD/keHl9L+c150SOmM3tRq9Pd4y5oXLqw9hAzllYTQwgMCTN5ov6Gex0TM4BPflZ3AQAlewXkoRx39J8c3PI8NXvkxKpADwfw4FlUw6gYLCHma7kZfyZQGgkVWuxCJ29yGzcowT5mTAG2FcACW7kYtzDABUAPiuSWWA0YhgNQOC8LmeGhTILgEKl2xADGiY+sAycMSPYZDBcxPA8cbBi2LUHd08EmgGqcU25/wBFBBYqxQgmG8/A1rarwGrliu0wVZwOLZ9NWK1cEOD08vlzJSHkSZLKZa0/Hth1r2+latO2m6id3Lmngc+jR+/a1199Yffu3pevR6fTsv16xToXZwJhC8WyjeYL68CwyrtfyXxBneeGy9uA+OWyLZbsIzEbTgaWzeO5E8h8FmBVEb6hvw6gQL1W0zPF2cu+WikWnJ2i6EFnfMJeBYBifal7+DtuAwx1Oac0AIreAFfOjFNdp/9ho7CW9AL/E5hcgN/fgVPxuJhyuiYMOlYb/cZ8NFNI2mw2tmL62DKZuHX7lxpuKSEJFk42L3ldq9W2/+svP7/t825btrdagdsb562W7fabvr8CP/zBw8CdvtOWJz5uubT7d0+sfXFh4+FAxf87D+7b82fPnLIlN9yYdKk0Ox73tvapORFuWwqJlRphJnQgsWynFBb8k+aYRoZNnK365O5dIbOtFpOkY5nXPH/6rQpBDvnLywu5DqezaRXfv/i7X2riBI3swf0H9urlSzfqSVFYNuzZt9+I5sdkBrDDY9zcdIYGnN+89+FkIq0jDQ/NM3RgGAI06BRDVAIUfa2LSzW93nhF3USOvOTQzV4NhyaEbuBI8cXBI9oqDvdMvpNERDKp9AYJ1oKiqRYLFS1yNJ5NbW+vofWhscYAks959vqZpXHoHY1EiaW47fZ6ahrQi3o0kdPj04WCzRczUbGZRC7nSxlZYbrF+8Esh78HlKB4pajCvZcMdiZa4rbeyDKQWWC4RU48k6loYKv5zCrVunLq88WyPfn1F7ZHGJAGWwAAIABJREFUpCGvkU6pcWfa3zho2mW7pSI/TgFK477bWj6XspWc4qEATyyXw4ByowKAJoBihwmoTH+2aIIxU2JNMfpzsy2mLCkiHJmMMaHH3G0110SDxtfjDH26RTEHOMC1o/nGKZumHFCLYo3rSFFMgcW/M8mgIKXZY9qgjGrFQznjgvt9NBlprbmufO9wOpUnBfRXCkrJOkjWQNNJ80axBa04mVTMGEULkykKQIoC1zF7xBoNOxONIvFqq42aM7F1aJKU/e6eFrBzAEKga8IAgeLIFPEmd1mfHRlFmMtMER5LpFV8a2DF+2Q9RYHGpAnNNU2DMwcAZaTzlvbUeyE16hHMROtWrVXsHKZPhqlZVM0HNN01YFUkYfeO76nwAqRiEpVOxyyWjOhzQ+0HkKSgOn1zquuFYVfn6kpu16VmzS7bHauUG6KFX1yeWqUKdXwtPep6vbOPPvjEvvnma7tonanRGveGumYAF5j50Q+e3L9v9WbTBpOxrsfZ6ZkafZqIb775VtNhfAL4voP9fbu+amuiyJ73o09/bM+fP9fXv/POQ039RcuFtURs42Ri//e//TMbD4fyZ7m8OFc0Ig2z9ph83s0nFaMAqyQjNhQNOhOyUoXkkrEASvmq7DWsWC2JIg11lXuI6T7TcWL2Ls/P7N333nVfFaa/65XB+soXPWueCSXPzGg00KRPTBwZye0kH7iZhPEZaAQuLlqauNEoMTFnDfjNazH5pPmSHAogVgZczprhuYJm/ODhO9btdu3l82dWymaV0JCB3pvPSmKGUWk8Eli5VNR7RJIGYwuDMO7Lfr9rB3sNe/PqleULRUS/VqoWbTzuy8yLJjcaBTSaac3dSG2qohkDWt6rvGC4L2HD3PiwZHICIwBX8sWSTChp0HhuW1dt3TtErsEgoMzn8/GsQTeGNQMwwD7BdQJUoHEQIEk6isBXogSlArddKM8hXo5YNu5hRVjuNhaBbRQ24FD6AeFgmMCCIjdeu/VuqxSJ9Zq9y7Xz8t+A4aBzFrM5zBF9CgmAP5zObbgAfEhZNJGx9RLt/NrZSpjrhtTzdbZoW+L+YJkR+QmQDbgojziAh43epwBGEmWCmK4DqQn8GVNb/CbEtMODhNfmJuBsBygINfXrYKM9mFQLpcSYRxfiqg9QAAMROB12H+uOeSh7LwkA8d1WQI4Ad7wW2D+Jqwz9Y1iz7+5jGBDJlO5N7uvZxFkfMvMjIjUSETUdOZqny2ysWq1q/+ReBpiBlUL9weeBEQBAwD3NPg54pxhj3d+mZ1KeRCFrj00TRgfvUwkXgC8k3fT7oQRpKwNGziqYPzBraEIBH5j4k6bBvaQUAr1fP5NgLqCJZ191s0UHpPV3kq/dGIWSnuT+RzSbilImtpZzg+hMRUfCXhnLPZ9zpFwt20WLoQ2RzTmtuwDHbkusO/nK8CyEkhKeMz4nwIIn33iEL/5Fh40DJU70Oi3LZ+KWjJnYYTT/yCbwD8Bklf0bavxoClBNalBWEsNCLkN4gv3u7/9De/7iG9ts5nZnf8/W07HNR2PVNNtowsYk2URidths2HjSt1giYsu1T97Xa66rX7/FZmbJFLJFs8ODQ9WI7HHISPDKYo9tNpryJeK892QW99FhX4ONBQDFGiglg/oxkbBM0ocT8ykyCfdt8ZhJB82QWgHEUos1G/sWje7sqnUhNgF7FCwbriOMHH4erAxqW0CNfLEq3yQYQcVKxlaLidWz91ULXXfPBKDlkEit2BfiAq9h3/67/3grMbjt2N5uBW4Bgrdbt9vv+t4K/Nan7wYUBjQQ5UpNbunUL+QRz8ZD67Qv7eHDd9QQUNy5a+tWhyh6MA63waAXItsxGeFdXV9Zvd5Q9MteoyHtLRu4tF9xz5IvlIrWbrc0VeKAZtOFBYC27fnzZ2rU2ZQVg1iva9qN2eGL5891iPe6XatXatbtoOF3Ohf9Dq9Dk81hCuruUgDXKN5MXWmMOPDHs5mACMW3hfm1oP0UbsQRZVIpOzt9Y1lRX5eabnPI0OQp/zZ0wffXDbWYFBNhtrx/TdTqtT07PT3V56YxckprTHRfmjOKxjdvXunvaGaY3hE99sGHj227nAlp9xg4tJRpFQLSVtIkb9ydmWuSKZVF0b13cqyDa9AbWCKK07BTzTP6HFNplLU2UHc3nqAQYOCENlONdaDDnqIe3SUFbSGTFEBAosFiE9i9h4/0Xn79i//P9qolmSQBtqQUseWTyvl0oSkXjX0+Q5zWSvnEZA1DIUWW4rpnlw5QUGFiiDkY04Hp2qUfTIlYsyyJB1BS0cFCY1XjkZIjNVNVClv+DpqvzPnCQhsAgOuDzhN6NpRxml+ZDkWiyrm/iT+kAANMEsiz20pag9EjxSKfl6k29wqGeDRJGG/RrMnPIDQL1P1A8SqjI09noNCf03So8fIJPwwVwAGaE2ecxDSNqJXyAjzm0BI3gVgjAARMN2nYaYq41+XqnnLmAM+WCmoK9hC0UvHNn0Vjcn6GNsv7AsBTcwWNVUZjPqmTrCaBZMLztBWVGFKh5WEQd5lAXs7dEzVJbuTmTASmaoloUhPrDx59IHkBDX4qFkhaQnFfo7CKuyyJBg5N+jXgwHxhZxfnNl0trNY4sA0TqJP7dnZ5Zql0zC5bZ/b+e4/s/E3LZtOVJt+YIH72y199N12TCeirV2IW5PJZu3efAixQQ8paesGfkC6Y54xEAfaGP/zpT+3p028sEQvsug2DKbDeYGC5HEV1TbIhJt0qJmEz9Xp29vS5BeRya5LtWmeeHaZuWk8lYMAwctq/gCb5PJgAEgpU9lkKerwNUoW0WFV85iITztVSa1yrVp2pk3eKK9nyfCMaZ8BappszmfPRYKylyXble2BTmhNYITREq5VeD0MwmC70ItibMhXlvqao5pkFAIKWP5bGF7NKvwcovpV+YB41yJ5O0kOtWLTjvYbH1MVN9wYN/oQ0CkDGdEqMDX5GsVBSAQ+rhvQJmEelctXKjX1LEIUZQfKV0vvcyFvDBD7LgHAxFQNFkY28rhJCQrmMJoCeOsMz6M8sE0NvzMSyCI09AQbQ9gJMYppWymW0b3A+8NrOHINx4hF+aqI26LZpIJFFRdzMzjNBdX/xXvCYwPiTZJ4IjQoTcjxQSCNIxNXY0ITQIOJvgv6dt4V5GlNSmhl2PfamG08JgfFxlzvQOE1gh0xnNgXsjCO9QLfuTXiKdYb6v17aJle2CHIUJXVGvGEnAhjQgD0v5s8t4Bz7C/4LxLMqQo4EE8ALrj2go6atETVRvA5/hqyN8wGxBgwCTAvZ34il25HAwO6NdAqQckPsW0nrtlxvPbpxMbH4dhWaBiIHXNrhwbEmtIAhNKmsk8BLmvsRzyKGbvtaCybh8t4R0EmTTWwkYCou+/hEsL9vlUoCSICRJ/sbZzvDAeJu2Qv4bJL8bNcC9cQkiEQlX5GcarHU18inRk07tzISnq1M9OLcd/OZ9vA08a06k2HbuLcKDAdkLuyj/IYJcXywJ2NGmlrOecBcMRGVHuF+DwC4vD/2GliDMruNBDYL/TRKJQYnLcXtRQPe21YMJOoC7UHBzvYPDu38suWyB8BwiyqRKp1zGQz3GQyGTBLpwy48K02AM599uZj536dyMm3tda4tlwJA7VqpkJUMgIm5wLTI/8/eez1ZdmZXfut6b/Kmz/KoAgoF02jDbrQlRY5IjRQyowgpSIVCIelB/5TmcWImRjHRNC2SoxmSQdvRPWQ3Gg0PlDfp3fXeKH5r38TguZ6zOhBoVFVmnnvOd75v77WXCXkB0Yl3Xrun3cNTzRf4dAy0+/yFVmolrdTK+uf/4/+sn/zpj3Xnlev62t07Otl/4ajDJ0+f6uispUK1bukM71I6s1C+iEdQQsdH58pkqxr0g8GSLaZVrRWdPgFAB2OkSBwunlEjpEfQ/NP+jNwT6jbAMwN8JGgszZQj5pDowonKBSSMaU1JeRhPXEdYuoFK8cKnyPtlpKxQP2XSC+9nyGJsBmlPl0jKoo6wDKTbNQOxsb7l97E9bKtWL/Lia718TfPRUO3OqbrjvjLFslmHsBIYjp0cnejHP/nFZZ932bG91B24XDgvddsuv+ird+BbX7u1IA5sbXPHVC9iwT7/7AsbxGysNjyJptDHQRsqIpN7k+wplJaHeNCqmMwzYSb3N4qpXn/gZh0qJ8DD8+e7unb9ura2tnR0cuzm/8b1iMSjQONQ7TSbOj4+iobOGdwLDaH7JaTXX3vNzfezx49tbgNaz6YcWfNRqJuCx1Qyl/PP5RqjcAxk3iDFMsLv8OTUxTrFDteMERmHJRPBN+7e81STNIcUMXpmEIQBkmPklm7JoPk0ZRwoF+7yjrpJkV4QHgXO48ZhGh1fsRgAhnVrBbuw483gBjdNnnxF6xtb+uDDj9RYX9NGvardxw9dYMHOsDTA1xLmiKD8HFZMKsjPZTJ068Y1Tx6hOacSuEzH9VMYkmUczaWUyjF1Chdmxq6FdM6UP4oUNNEYQiGYW4yHytGZzmcq0Cwvkkpki/pv//v/QX/xp3/irGgtpprMYUwUdN46s+aZSeiwO1BqvlCtVFQ2tbAUgOguDk2KAdz7s9CMm01PRgEI0PUxKe0v47lA/IltK2Xz1mty8b4fdnKOSEHm3jwb7i0sCQAd5AU011CLObir5Zz63TAvYi3bl8KkD24IzTT565kwK3SsGgUh+s6ZG1kDJhQY0O6tLWTStjDY4WYlGz4KngXSOOBiBI2VGC20nWPYIyUDQTi2m1rsGLfw9AAgoAnPpjAMY5IoYVQONZFCHyqFzSlpGOy9xHQ09KQUvgAPFJuwKmy8tJSP8H2ns2gGl18YjtVmDVwkfERcEyab6VzKkgfAPNYX9FffM+jnRaL2QqLQqNWs74QOSr/kSaNYw1XdunnLhnkfffxrJcjTXjJnsjh711e0c+26p35Q7HlPV+qNiHEcTLW1c8VxhzjMAyo8ePBQb731jj5x/GfB1H03Epmcdvf3/UwoiiMCtWnjLwp4m2hmYSikvdfQqFLAPnz0yAAnU5/1tTVPomgQsumEmmdH/r7Ipnb3DjQaQQuNFBIaBaj77Evj9sBrnXfaiRt4edg8VG7WoLpbrjKbGqyo1auO/OP6PbVEf97puHnhvV7b3vA+SLPBfgFFlma+1Tzz3sh0nrUNpXkymui83bZ8q90lvzs0yTRxZUslTrx2WfsUqnw2njcTLdYqrIF2F4AhpeEozPB4R4LNwZ47t+EerwVsKvYcgA709oV0wgwoim1A5PlwqHG3o61Gw40DjX4Hyc+Y9ZhTvbHqCSYsAoAKADMi7caDnvrtMB4r1lfV6eHVUtPO1S036dx3v4tQxnE5n2LYh4M7Ges9ra9taHvnikEA3nXeb/ZnwA0nMfgsWPhaTR+2EeBYWfxlbCiKbj8AUZhHF+8LjB6boTLNphEe4LY/1MISFqbtEPUX1qTbPpTGLxlmlnhOuMDnvcKM1VrwnCes7HesWZoR/o49GNKQtjClIy2k4HsP4DvC68T7AfscoGLIGobEo43G9jiAQUCELc2KI+r4GZ7wjzQp1zXJwC6C0ZFzQ79RrevVWzf1q/ffMzvAAIC3PfwOgIDTqtbrBiKDij2N2L002nvmyAkVYREtwngQJgExb8PZJAACTN1IIyCKE+DRgEcYJLL2SDdhr2S9atzXsHPusw5glXhHwKNgbkRqC6wK9qJ8teTGHPYIIAGNGIAb5qCOzx2PVa8iZ5maZs/aYXBhrTig7JC9ZcXgF98flmA+B58iYSZFthApPOzlNIawlGBXwU7g+XsoskxsIP42Xyy46c8mYo+ZLc1rs0USCypuvomZBIRwchBeFKm0/WUwR726vaazowPt7u4a0PCej/TAgGLIK4Kxhk8S+1DV6xhJGvsFrEHu1fHxqUqFstkU2WLeacacn9xzzjOaZacRsffPuX9Vy8zq6zWDvDSu+ADtbG6bxdbudsxE4B9qEwB/5KWZVM6Tc4xTN9ZqGvYBIWDVJJY+JsgqRsKJE8D+3pvvaO/wRLNFWsdHp9p/8ULrq6RVpZRev6J+v6lXb17VxkpZJdhG/b4ePX6qznCsdKliYDo5matcyaq6EsObZmsgLXIaDiIFqFDOKl9IOSYTAIp3hesxg5B6BvAKFiGMGsCcfEHd8dgSU8ABJDtTA1QhJeS9ZRgEYA6oRTXBZ6ZutMEvsaZzPFbqjvRmbwd8SKdgNiDPGEaEL8xBe1oEEBw1ZxgPD8eYl+a0yOG1VVZOWRUWOY07hI6ONU6OtEhFSg01ECAXCWJ/+MeXDILLju3l7sAlQPBy9+3yq75yB775tduuuhprm0bJMf6jAHN6AA6xpZLNpx48fODmG/0nCC2Lz1F9blrT4UZ+drYs1Jmunhnh5nuvrK6ZHfDBhx9qbX3DpoNstMRGEemH1p4DemN9zZRscr0vNLt2HsZQqAy6ikN/Vq3zc1NpMacCbcWQC0q4zfeW2cxQDJnwhgYMI7qJiwgKGzS2GCS66VvG1FnbWKm48YadUMedG5dlDucJxW5QzmnS7Iy7PMTdaLvIxLRG0ah5yhdOtkzkuJd8nVs8aKVELs2mpsGR3U2DfuvmTWuc+dp3v/Oufvbz/2Qq3CtXr+n8+NjTbCYrHGrx83ArnoZekeIRLwOqVy2c+96o1/Tk0RPTESnQKPoDQQ9aI4kHhTImVLnIYjaZMNzAQckptmiOiXZL4VBNCUnhBz03nVdvNNG9t97S2eGBus1TjQaYQXGwxYSFdVEpVTQZjt0Y4EqMHrbbaXkCH2ZKNK1Zu+ZDj3b0GvFbdtifa8SzW1LoKcKh7kWkFaaCFLfRvPP5OPgproNKOHIxyc9gus/0kl/VStHTZMdnMRFLc8hjmsZziTQFGgmm8kxQONgtK4CRgNt3JhvpAXgDdDsxFcwVXHAwkaQY4wl42gq1OZsx2NHrtr3eeiPAKij3SE6abrJZr6aemkps1MkTc0sE+LMFvh6zKJysg41nGXnL6Hb575knf6yJ0KRzbwGpSGAgLgq2CiBGTISDbRNsA+uQPfEOGRD+c0yCnZaAQSH6Bns/ECtX9F7A3+G/oa9zvzNZIpnGEYc2S6hWX3VB/9Zbb+v+g89tWKbR2PechoemcevKFeWKJSdkeEKDvpkmapFTpdbQxta63v/wPU8Le92Jtreuu0heW2/ojXuv68//5I91uLfrvHhkHrWVuu/z6krNfhfcg+9970dORzk7PvBexc99sbenp09f6Ma1G5YQLWAaZZN69uSBKdSba+uic+p3R3qxe6Ctnes6hc6bzeis1Yx3DtbNPGjbgGbcD3YeU55tVslkMOjImNsRCsF7h4RrY3NHq2tbLkCJIzw/O1IitdCVG3y+kYEqYtIAWUjGYL+z6escl/YwXPNeksqYgRMGn0U3TOwDrDnLPZCIzOdhtmYzUZrmcB3nudKYoHFlvbdoeND1s0eMWEfBcHGUYAlgouwimHdiZ2PVqSyHR/sGX6Cv827XS0UX2HxemA49kk7wc6mtqFyre5oLhZv3+HhvN4zz0knduHlLj5/vapGca/vKtrL5jPb2dv0u8Tkx0aMhs3FjHQ8WJr+YBkKvDqCsdda01h35ClN79q/z02O/oxfms7wDTGydgGKpOi7v4XKOPABwxKwfM+SmBn767TA8pMEe9qBjL/w9+PlEI7K/pFNZ3yfH1cG0gpWypPJbuoczOhNtQG78Tmx6iiEuoDLXEl4gxLNlUymdHh/5+9CAIN+5kDkhMRjhfcK7j8QgXbAungSU4Tj+YR8C/U0SjQggApAAxTxNJOlCVza39OLFc78T3V477hV/lsPTAOlg+KkE8Dn2WuMaWPPcNKIsw7R0GduKZAsDw/nUBnMz76kpLYgbnM6US6btS4K3AvsosXSAfonpUOMeOvH18HRZJPyMDfOy70HNx/CWBJBiPswWczmDahfxsQAINMxMkcMwDoAy6+ECzCDWBekk/FzOOLP5UqSM9Lzu2IdhM1g+YKlKUMKRDnANgDi8vzTLfqfNrkqbcUjdQN3B8+IfgIQMcisABFJzgBQwgRyHt4Q9HEhzwOF+NtVo2PW6Zv+9cMZnXQLgsiaJKmSvxL8C6eOcaGCvS2j/eMvAkIgUHqRSJE11++0vmT5R70wNWPKMAeBZi31kfNWyhzUAJq12Vxtrm/68SKyQBHEYcvZjkAjIPR1zFqdcC5WLOZWKOQ36HUccw4Db2lhVJjFWu9/X6s5VfeM739df/e1P3Uzf//xz9Vstba4TAzpWP40RbVdXNldVzmXUqFV1tL8X9PpK3evVe5uHOnhqpHXeaqpSaajXQ54XErx0jijmTsghxbQ+2AEOX1kkzHy4+9pr9qJ69OB+JJuw/5bLZhRgEMs9Yg9gb6Vu4O+wd8KSof7Ai4P1ZK8O3nMiIzE2xsg1AzsCU8T4GgADvp8NvB0JCwsjPH0wBebrT85amqdyylUzlsxlFhnlSARqE4840zwzc6whHlawRfhsvBN/8v9eehBcNmwvdwcuAYKXu2+XX/WVO/Dtb7+5QOsK/QyzQIorzGpgA0DvBIl/5ZVbZgM8exbGd2y8UOvsEHwRleaifOHDLH4P6jE0ypSuXLnmwuj+g/uOt+JAo4U5bp5rdXXd8TPQ7Zn6cBCRAf7syeOI8CECj0NpNLSGFR+Czz791IcaWkCaLUzG0K+HMVvWujiMrpAwcL2QAyl6+BoOTtPHUmFIx+TN7AAKI2ewQwGNDGDDAdA2xzHd52fwvWEoAIp4IrQ0BOLn0ptxOFGtOJZwIR/wUIcvEg/4Gii6Z81TlYhCzGZ1dn6me/fe0IvdXd9XihM7qR/sq16pqVJAQ0nEWMHUXujvNMSmqkMl7vcia9jRX8TnlFUrM83oWIMZ0YxxeIaPU2Qs+94acY+cbLuscwCjTWX6bG1mVhkQ9kza9GUK1TGyg3xBt+7c0enJkSnmrZNTTaBb+tiNxGbuo83z7IA9Np0TIGUy7Lm4H2BQlSOekaxkri8mF3yq2YSpXYAiODIb/KEfY41ZOhB0TBdWHNzQYa2bj9g9Ji0UEzRdjq30AS9HTtG4WI8+nmjcH/oeuGmCYmjfQRqycWhYoc27SSFCsuToQxoKF4Fos6FvYlAIC4YpJpRRss99sTNPsWEQACDME5hxhdEfYAhrxYaCjlkipxv9YUrDWT8+lyOTUpoYIIif5waAghm9LVFgNCyAIxTzpqJGWoffhWxmGQE21njYM32b+2Cn9CWt1WZaXDOO/LBQJrjvz6zHZL1R2BHNhpnf9saGi8Ner+WG6qjVUSKT0it3brm4xJ9hPk8plyvr5ORcFTTuw6EnhSQfnBzsuvADGIGtVGJiOZ9pe2tbpQL3NKHdo6aePj3w/nF8su+p+9lJV93uUCurdQM83/n2D/TJL3+hae9c5ca6pqm0Kbbd9pnuvXrL0WO/8e53NVqQuQ1FfKC9g103b8PhWKViRc3Tc00HI22trkjTvl48va/22akq2bxef/UN/c1f/q263ZG+8Rvf0xHmWfWqjk4B6ogIPFdmurCjP67gRKUxNV0sgjIcUpNltGaSzPGZqcLZXEnNdleV6poyqawqVVyzg7GRLgBK4VaP+VpEC9Yx/yKxZEqsXVfN9rmOTo+Uzhe1srLud3EwnBqk6ra7jqjl3Wu3zsyuMhhaJNoLXW3fRS2GegCrNFqsf54PzR3TZIxpaXwA+upVZBVBWyfP3Gau3bbq5aI1zJb8lIoGRQAOoWWTGW+jwF7Pk3MAvDJu+svEEJs98n1aTZ3s75lKzLpxo55MOEs+T548TKBK1YX22cmZDnYPDE6hXR6Mu8qXyipWyma3JHnnIqzE18iUN8WIc7ZQt9v2dN3PAj8R3pVEwvItGD00YrwvFPd8Vt4ZPgeAJiAyxT5eNgAvUPOZMJ+fQYO31ZwSCajqMWE2ELF0SU/Pp8rZZwRzvcQynz70zKbmG1RfJlvwPgP0LQEPTAvZp/CgiWhS2A2LkJhBf2ciz54DODCZqzuaqDMYqT8B5QxKdr5W9r5Ec8jn9H65wP+H2LVJmKr6BDbvCmjLiTJcL88KpgZ7CBiNQb2LtBQAL/YN+2Qsz03O1cXMzX8TsC2XVYbMeybzeNDAchjPbKAIPDPi/Tk7UdrmbmX/PP7h3AG8oinFxBGjTtbGgjSJ4VC1xsrSvJD9LsA4u8/D5oPF4DWUNGMhYFrkKTEM8LNNRAwt3kecZ0zhYdMA3FhyZoAypGx8dphRCyQYAKhL5ovTYorFYN4lIlKv12p7WIHUDAM+ZCb2g+Qswz2fBAAzzjB3BGBiwgy4yzkJLSW8NBy4g1kjII217qTuwEbKRmzphbHlMqEHNgsmlMjTcgBbmJQC5MPUw+gXdsIS2ACQn6cUKUO5omawzFZWlSvV7POSmM3VPj3R1mpNp8d7wIkaYKi39DsAxACQ4dnCtuJ9BxQF5NpeX9W83/TAoLZ1Q7NcSb/49Uch6xx0tVYhnrgThr2FWHcAT6uNuj2Xnr94ZnkLoAdg/ox3B3NCZB+VuhM8AMF4t5AAwc4CfLXJM95JjpoOKYxrNoPsCb395lsevHRa5943xuOumROddk/tFn5ZBYN83hiW0hDkdYDL6WXKCs+Y98XSMM9e8C2BJcdeOfKwAvkNrxOAE0BA7N15rw/AUmRorXZHs3lKZGQQP9pYXXWdN8XgkdjYUT98ETSzjw51KCbOgEw//sklQHDZsL3cHbgECF7uvl1+1VfuwG/+F+8uKJydaQvCj1ne2rqODg9tZMdkio0X2h7o+fHhkRkEuMfT+IYJX1adTstILAeaiy8bvDCBTOjWrdtuQh89emSa7De/+Q09ff7McWQcyDQIR4cH1l0DEDjL9uTIBRUbL27axFaByN+6cUvPXzyPiafjgKBZhj8ADS/UdnTIXCvRihQIbOI0ZTZtW0bccXCz6TujlUAHAAAgAElEQVTGbulWb58e6HkUh8OB0f/IyQ0KJ0U1NGDuB5OPoJAxJWRSG8gvTR+f21IAJnhLeQNMiE00151e5M0v0Kcylw9XYqbUaOKYnHCNr96+ZZCEYowcXutiAQN6uPtmjJjzMwA+aIIBDNAAch9oltcaDYMdAAoRlUQjE5NhgxcU5GQrc9g5eSJMGDmAKdL4+xRsNBhE9S3GY+sO0ZA/293XPJnW9Zs3TYGejgdG3pmm9LsdP+uYxEzdGAI2QKenMeVelfK4oIOc47Kedc61UfrEQol5uHszGaIB414DyHDgUsw58s9yiZgaUDAbeACIGBBDNFpO2Gc2N4yYNFMEvLYBDfj/GF6hXzw9OjJ9FqCGSV8HWntabvwoDoYUvYWyXd+JOsLcjQaC2DLYJtx7nj3TKIp4CmHABopN1gPTWJgv3W5f1PCsBxoZOxyjS1+aH8aElwlrWoPpwCCOm/150pNLCigWIbRUJu2WtZhNEKCXDexYh25Q8TOgOAlnZ8AEGn9or3wPvhfu3AAMXP+Fe7id75n+uUEkFaTg4psEC8A52BB8TzLtecatwdhTKaLtdq5suQleXd3QkyfP9fTJMz9XPu/a+qanu88eP3Bk5+1XXgnArdZQfX3NTcdf/9Vf6PGjR+r0pgYDeF+RDCSU0fHxvr1MGisbXv/7e/vaaNR0uPtMqXxZaztXtE4yQkoadJq6++or2tje0QLjR2Qei2BzPN99ofpKw3vSw88fqH16pjfvvqrFpK/HDz5WEr+C4zP9xjfe1c1rt/SnP/kz3Xv76zoGOFip6fPPPzZgguTKPhDzuQpZqKVZt1k0sUyTDCzi+8CUC5O4bIWET9PvlQCwwjMAOnBWhVxDm9s31JkN3MRQlJMZ3mydW67Fez0ZYXxVVrvd8wS9UC2r2eqoVmtopbFu01IAVtYEEp50Qk6KmJKUQaOA5MIGXPiNQGGNgtd7QjKpZrdvFgmyAgp5XP2hwLthtgQlqXKp4rWcTrKnMaEMY0zWHt+Pn8M+SgEdbBCYFACAebNAKMhhU3GPWaGd01MnoNgHYzFTH6PNZFLrV64ob48GGE8z7+3D3sAUYFgUx6eHZkthfki0INKjDJ0sjAfYN8g+2NO/nOqby+W9gq6GfYeoO55LsUS6REzDL4BRAEAm0/ho8H5xHgWQmlL7/MzvPwDDfEbDjRluz41mnAkwvEbLtYDsg8lj1tNvg7DACoCdNjzEj2VkaQL7CYAqRobeo2iykbFMxz6/aI7M9Enir9Lx90ASQlPWGYzV7I/sC8M9BuwbzkJ3z88NgDNrCRr7rZtfDCiQUzm1BfaPvJ+z9vhZZO7RoLHfmoJN4z2NSFWaF8AMOlo79jvpZKxmp62D83OtrdSUIlkgk9aoO1A+W1Cn0zeokynm1ZuMwt/CYDwSsJkNEtdX19wUAfLyrGGy0JB2YbwQkciZzBqx9mIpv+AacPPH/LPX81mdh5GAb8XSsR4tt9l9mAJzDk3G9s5gCML65fzl2cOKYEDBHsfnImp3yufmXDO6RHLNyEwizE9pVlkTUyQeABXJlEF9gG2AsnKpYPmjzRsB1pFkeJ3IjAP21AySmWU6j2UO+BDAqFsOL2pl0qIimcNpFUTx2YiYnzGxVMtNMUwB4j2RLdaqfgcB6Xwmo8UvFlwbYIJazJc0gN1RXVGpvhZnV7urUjajrbW6DveeqttreXiCgSV1lOWbltmEiSJRgE75QdZVLWrSPtLq+rbe+Ma7erh7oEdPdj3EYH/OwZKZBHstk44I2GC6ReSvkzMyed28dVsPHz22J0exnHPtAfOBPYB6ijoESZq9NszQCakL+1oiufAAiWeZS2MgmdLb997U+fmxjg73NRx2DEz7mcOUSaT9PgDGhgkhoCIsxKk9LSKiOIYvDLYsIzVQFtJRrznWgpKWjFFfMp4JmRMyBwY4c68DPJ8YDkznBL8mVa7XVOO5wSTp4fGQdZIJskgACoZ1LBLWPwDuj//sEiC4bNhe7g5cAgQvd98uv+qrDIJ331mArO7v72ttbdXNHFPMo6NDN0EsMjb381ZHm1ubbsRw6HY0IMWNR9Lh/u7N1BOFoFNm0hR1FKs7nmrv7e76J3/9m9/Q5198riTu6UyZikVT7UHiT4+PlynVCzv8WzvMBBvTpeHQzABohBiQoeOjIaa55jqgLDbqDd3/4gsf+hzidp/F9GipVw939zAMokG6AAjY/N1MLWnaBhOWdGGbdS2bfWciwzpYMicunOU9eTEVcObpn6fayyLqIhsZgACpxcHhvpsFpgq16opuvnJb773/K0/umSxT7G9vbvi+PHxw341SUBSJRwo9OAUv9HhT2WwyNNUAA7482tRFGPNwsDPdoPGwoJW6DjYFM9aYDrlisUt9UPMvYpgwPuQ6eIBQAYmmonGHFl5rbHiy02y1XORjiLiztaV2s+miF80zkW+sh4jlo4ahYY6fW6kU1V4W6RSlBgcAVIjgIu0Ch21SBWhWPTFfUp4v6NWsMUs4MAtLLPO8w1MA/S6fC0q56f4ujikeZKot4ADSCq7FLIkJEws04wONF3N1BvhmFLSYEPfIxJ/8cAr7rCndUMApsCmQKPxwLqeYtwkXgFU646IKuipNANM3076JKsQIEiArFfncFN5OXEgx6c/G9waUmHG9QbcEu5qCLCxN0UKSEIUav8UkykZ0loCEVtxSDTMKmOYToZhVwfnXuNgPgxKbi6lp+FnEzzVYgDnjYmoQB2ooDbDzpasrenD/gaeXFGo7V6/r9Te+pg8/+lBKTK0dL5QK2tjc1ieffubPA4gD0IajPPOyu3duG3hpN1s6OT1TY3NbR6dnvjc729t69viJjg9aGo46arXO1Dofe09KJHHjz2prc0f16oY+v/+RkgkMLVPaun5TDYwPAcvmU3320fu6aqp6wUaaYzweem0VSwWdnJ5oZWXVU6TDvX0NOj1Vizl1WyeajcjWrmg+Q09e0L3X39Kzp890H1PUdEhfZqOBikyZWJ8kaSx1/wXfy4wLX54n7Ct+kWftmMCZNJuEGaSHt4lppLrYdT6tSm1d7cFC9bWGeqOujs+PVYFynimpWq6r3WxrjLkazKFF0nTyTz791Lrub3zrW2569/b3VF/BbHPiSf+g29bt61fddIbfBAkqyDxCOwx1nuacfTBdKBlkA/gA2KMRYI1GTCY565h8sq6SGvaabqQCAMMnBiABs8wwwGRvhMnQa7XMWKKh5YjAyZ7CGmYDzdHh8+dmJGEwSlPQRTK2uqby2rrNVovVqo5Pjj25BPhrnZ7YP6SxtuZGv1ip2OBR7IuxhbmhpRECTB6aBh7aZEA1rqNUq4V2foTZIJ4jKYMmgHPhP4JDftc0dFzjYah9NdZsNOjZHNPO9GiKmYwzxWWC34Nxh5cNVPYYTOKNwKQaXbfvA7p1R1NGQ8P9ApykWQDUo9kIzweiOCPZhfQex38Sg+g/C+o7vkHJbE5ngEakwMyZEI/cVI3mI1PYYajBvgJMYK8ktef45CSM8BbzYCIkaIzwI0j7+wEcktSApA0fBYAW3lnkXQn7oIRJKlNn2Fr4UrDPwU5hSLBaryqlmSUNR3v7atTXdd7uqrqyqmy5qNFi6vNpNBg7xYBEGiekLIhPbRigOjs+NgAB/dvxrKxJ1tbSMPDizDWlP4v5Mc1eP4wUl6kAPiAwLKQBsywvE8adA54TprL4CQULi4hM7jtnAHs1sizuPZp60GKiPFMk3gyGBhhWNzaUANgCGKBx514o4f2DqS8yuloFAILBQhghsgb5eu+1gDUABARVLCVfkeAASJBRJl/0M69ViFvuWALI+c+7BrDK+w5jgkbTMcXIYIbIAhZuQO03gjlfGq+LAH0muPdPxt6jCtUVTZMZzVNZy5OO94+0Ui5qZ3NN7faZTk8P/X6z1mFAMgSCOWO5mQHnMOujVqgU0rq5GSa/1dUtHZ1hoAzbMK/7n3+sJC8nYDu14RwWYcFnIAMTTjHYeUSwvvud7+nXH33o+w4RyHIoP7es063a3Z6jtGHncXaRCoMch/tHg445JwdiShhczvXtb/yGnj196GQU9m68c2xMOZOBVd5X/ps1AigEa5Azk8/nuERMX2ETeI0BriIPCp8XaiYGOXhAuO6dww3AawiDWqQJ1GBSu3OubrcZXifZoqastWJJV65ds4y12wQow9yWhSCNZ4BjYcTM3aVG+KN//8Fln3fZsb3UHbhcOC912y6/6Kt34Ie/+e6CIgczPqj+bHxsmCCkFIsUSRT+1lDN544Go+kDUGDTZMLBJstEiY3V00xT5tCP579MLiBPnMORQglAYnd/T8VaTWvr6zZuQr5AUXZydKBXb9/R7vNn3nStubdmNgzjmHZyeO1cuaLT83MfmhSS/MJkcKW2og8/+CCivZZJA2ziFDGedn05WY3YoguJwUUSAUUiTVP4DKDdZfIS9DX+jOKBPwtX8jCQosiIfPVgEwS9OBo5Dk4nEzDln83NzoDmjv6UgqRaq2t1bV2PHj7y5Ai0msOBJntjbVWfffGp88IpeLjvJEPY+MbmfHEtNlgiZxla52xmGnyAN0E7D3pcVNH+nEuH/wtk3P4DaSjm8b2J9bLhzzIWD7oslNBsJgQENWjdaH9bbXsdNM9Otb29rePjQ9MhV6p1s0Fo8CNOEMAIamvahV6hEIc1RRFFGp+JQgZdO1RtNIgUnhTq/LowC6TyhirLvafo4/l6amdjp4XBK5oCQA0meRSegeSH7hraNIZnOVgvTOtwj09nPPlF64jEoD3oeXqegiJqTXzCOe3pbGEZhYb2EzBl4ueMAR5NEfcPbyL7FpBlPx59Cc6EpCD0/vHv0Ie6QbCcA+8EAB38CjpaeCLBIyP2bKbpZCl3obuk+/CH5BdsigALYqzGDCWYBKwDvjfAWgV97GJmZg4/n8kWRloXaRpcK+896yhXKqlQwe9joZ3NVVVKeTdgi0Va//iLX6qysu5sdqjjmxvbfk6dblOZXMo+AI31DacEHB+fuJhjHdYaDX38yae6urOlerHo/OxCqar+ZOa19OYbb3sa9/EHHyqfqerxo8/08Scf2Jjq9btvaP/gkTI5aMErmk8pxHOqrVS0tr7t6czDJ0/8jq03Gjrce2aQkUYS41VSUq5sbuj+F5866s5rIeHgTQ17fc2ZUPdbglwBY6pcXbFfw8bGlp83LB+SGIbdtkqZpGrZnHLIjjIxPWXNeZIII8CTVhgd4VPB86HJ4f7BAigUq1pQwGIOOBsrlU9qkaGJKWg2TiuZzqsC/XQmnbVwv55HRvpooBbNMsZh47kp29ZkS45IvP3qq77Xn332iQ6PDvXKKzeVZx+aMcHFwyBjermLW8kTcsAxGAEGD5fsFBoRy1S8hsO4D5YN75jZWrjuj5DFhPSLyaZTXWz6Ge7ngMluJKDET2aOQmTfBRidDIdab6y6qMcVneaYiExNB5oB1pIXnkxp7eoNvXrvDYPI/V7HVOvW6ZF1wYB7o9nUeybNxvHhoa+X86VUrXiSzZoH+OOa/ZZguogvSaViYMCSikXCjRYsH4Bpe93MIhGGfZXml8YRWZnN7zodSyqcdtCHsoyZ4DA8TGZMWAEJ8IhYmILOnkSTA1DFwQD4xn3I5HPe5yPRBz0/kaXhTeNmHDDbSSf4nZC6EXsBgI3NfktlnyPEBiZIn0ll1B/NvEeJhA7iY+uwfWDPkFQQLBrWCyANwJxZdzA+vGcACFywCFJOC5oD1mKCyz9TUgnY+3NKQ97nvAH8gpll6n2kzMAiEEBM80xXtja0s7mpn//sZyqX6mp1B6qurildyCuVW7r14weERGYw8GQWhsrm2poThB4/fmQmgaMHMYMFtFiCPzAk3NhZ2pIxCHLBgoNWH00csq0A/NmLDehzPuRy6vQ6nrTDkLCfAkAEfx9Dw2XUJz+XX6wT9ltM7LIw2GZzdfo9rayteo2xJhZE6Q1CYsAz433HA4ROlP/Pnnpx/vGeRFwkun7AgfhvzgFLzCyTiMhb9iLeV7MHkFCQDgGTxQyUdDzTLMORjn+WfWKSCZWreMQkNMS8FLCBeoZoW86TJD9nbOYWhoD5Si1iP4cTe7GsrlS9d52eM6TBgb9jGv+dO3d0//4D1zhep1z3MjGnlEvpSiO8ENK5ktIp4jfxhcBI8tz+KgdnJ0wgVCBJGT8ingkDAGqnVEabW9u69/ob+sV7v4wBSxYAHX8VZHIkP1XVGwzM3gSYibSnnFNQMIhF5+8B0Iz3JK1quaZvvvN1/fIff67FHGbswP5aDGMAb0n+gOEKKOBUIM7nDJ8tzEsnS9DAdS372ALJUaQcsL9PzFLEnBSpFcMKgISQlcLsgKHmc32KOSrePUhp0vYQweslXyxrf3dPhUxWBfykshl7QuEhwn4LvogMjAHMn/yH9y/7vMuW7aXuwOXCeanbdvlFX70D/+f/9b8vnj55amoqqD3TJdypaSDazXMfYCDv6SzmMDlPfjEqu/Pqa3rvn/7JB4YnH7NA4Cmg7HINpRLNO5q1dEbr65vWVz16/Ci0oEpoCyT17ExXdraXWk8ZqKgWi2YbcAhQlA26obHnQOQAgaqKQzDTIn4hJWBqSyLB1a0r+vijj8wgoDkJUy60m5FHbSq5J0fhTMuvi+kY/9801VzWTeuFwRXNZsi/g2FwMcGwTtP5uFEcX+g9nd29jE0EqYaxABLPZwXQoJl+9OgLFxmg2RSLoTMdGq1GVkCjTTzUbD629jg8DjBEYjoUE28mORdSA+qO+mrD17f74kVot0+Pl1OpMDm6AEGYnNH88nf5eaYELxMpuGdzmlJAmJ0dT4XymaRySWjK0EkxCMT5OqX1jU29ePrEJmWOi1q6h+N/QMMPzdH3F42ypRy4/sbklM9OUcTPo1FHp89BjWafhoi4ISbf3BPAAHTWNPD2M8AQ0BTFdJhEAAC5OJwaZIJFQGEIsALTxXaIGIYtKISn6iDTKJBVnPWhz/0+OTnWyvq6uiN0gQUVkc2gHUQmk8yo26eglvrDcRTfUFOh8A57brYo6FhbeHUEE+WiCSDiDqCIiWskaTDBumAPsE6QEFCwYAYFMMeEFGIHk3WKaAofg1GxWP3cDMwlQnISTJJldrkpkQEE0QSwRjbW1uyCX6+UvR7OTo8MwrDO84W8iybremn6xmMVaxVVShmtN0oq5qGVpzUcSulcVQ+ePlcPYAcD02xWv/Pbv2V9/8npUTzjRUJf+/q3DKK89/77eu9X/6Tf+u3fMSX8xdNH2lipe6p6etLUSbOrjZ1rjkS9unNFn370sf7Dv/8LvXLrth49uu+1k8+VtdIo6OzsQK/euaer17bU67e9NpvNjmVOB/v7bjafP32ibct42nr11de81/A+X9/Z0Ytnj7wveUqYK2hzY8fNJRNoPDQm467KMAhgMFsDX/NUG4+EW7duqZBJqnVwoDKg2WSiUTLkURSKfn8mU0/aAFrYh5hMj8d9R9qxZ2ZSBTXWdtTuju0uP6MHySc0zwD0SXkkWSpqMM5qlihp88o15QtZ7R88swno6eFugG7TuW6+csfNrhslYSIX+fIYQ7LITk5OLeVYreb9TtXrVRecGGMydQN4+9Lc0yanrJiQtAQI2TfzwH4szgpfSq5g5cyJmIx8+W6v67WIVwKAbHidJIJ+SzNM5OD5uY4O9p06U+AMMTWYSV6AtRk8DhbIC1IaIc3h3qDBJjKwgBnbRMNuS5UC0qC0E1BypbJBVtY367mUL3pP748HBrh49wbttpkqpmWXS2ZWrW1suFFwY4Jh2niidvvcIBcUavwGuE+AGbCnaM2JM+V7sI9M5lM7oROXN+gNls0CJoYTpWm0p1M3SkwzOfe4DkBDzkHu6zleNJm05TIAVQAAvNSATKwl4oId9euI1bl9J8xswIeFRhOfFfsJ+Gn5c/SJZAO8nC4MZmYLBR22upYhOMFlyRIABCCulb0fOQmAFs+XZhOAiPSCEdIDnPmTSY3Yb2BJIc+jwQagTgT93tP9TNb7H5sT+5+t/qC+92FGeZvSwf6hKtWGTpsdVRsABDnlq6SF8E603NzOx+FdBBgDMMuknMaUJtvSxV7Ppoo0hjaXy7HH9txgQskHSDcQDGMNJgiAFw20fSmQlPQta+TzIqVkzXSnI+95gBE2+V2wz+CSP4iawFPyjNcgVHveTOJF+b3OoGd/CJ4JsYPphdRttW1GyblfrZT9zllWk8FADyANJmPE85LuwN7P7wMSm0mAPG48WRomJgMwRoqGP5BlQWmf+5YUJgBIa16/PF/2v/D6SSvJOQ1jiEa324tJNIkdJFJwX7KYBI61urWtVBHJB4k/I7XPWmaE7Gxv+rzdPdxTOZ9Wt3lmUOS3fvO39Ytf/MJDD8vjuG7XdWkVckldW4/3OpPFkyRjRgNA4uHhrgHWPu8wMh57dSzCXHiRtCQGsPTqtRuuiz76+COt1PEdCKCNGg5AARaJDXepTZa1FbVUBglhhuYeHwJkicgU02aRvvP22/rp3/21atWiE1KmsPOI82TdZvMGDy1jsCwvYiTNxkykbJboFA/2KA8eYGLwGQM8Za+HdQTQXCmXzDTgTPe7OU9YNuE/Z1/P401B7PbURtsABEgpCrmCqsg9ul0zRKmHTs5OvddSryKfgsX7h3/6j5d93mXL9lJ34HLhvNRtu/yir96B/+3/+F8Xey9eRHY8k+hJaCPZ+GjQaPJAN1O5nB36QY9r1ZopXqCvyA1Mz+aAo9ixzjkm8DRGNKLsvNVqXV//+jf013/7N1pprLpoSuJku1LX4cGBNbPt86YO93ddKMAqQNPNdJeDkgkPU1o2YTZUAAJc1DkwOYxDS5bR2krDE/QvC2AciTHxIl7JZnXppXFhRB4yRf/SaJHDYCmbAMF2/rQn9HHHwpgQhkQ0nEbTTYWkgGMyDE6Pxi3lJoEJERpVDgc+A/eJ74e2+OT0OOKbiiVtbm77oAcht4u9o8ZmPryISCM2MCaSYaizsbquw/3DJa08KPzc62K54qaP34AqC9WYRpLPSQFBsUExxTOhKERuAYWOAoOCn88bUVwzNzgUQesba5oOekrNpyqXQksrSibo99BjidhazExlZarXbp1r1B8YEMEszRTOAvF/KVMsbUS0kLPlKXQp0Li9ND983tWVFVM0cSEv0eQXC74vWSiuTFT8zJKehjjejFIZiiBgAcaVubyp1LAUnKZgA79w7k+L4mtiKcFoyudN+yDmHpjKTNLFkuqbxXCSQsdZZVn1RxPrYYll7PaIj0o6uQP6LZRrni0gFc/BvgiwCJic1upO6bDnRHrJsIGaTrpBu+NpHhIDPhNNDkUOjU6AOBQcEX9oeYiBumzENy2NCSnaKKSssZ4vXDAzyQzteRig1es1be9s6c7tW2Z7PH30QOUi1E6M8ipqt9uOxAIgKGIsOB5oa6Omr33trp2r262efvoPv1BvkNDt199SdX1VBycHGrXObS44YlLiNISsnf+rlYb+6//mv9Oz58/0s5//TDNN9YMffV9VUiyaZ56STCYLFauruvHKa/r5z3/uad6Dz7/QebPrFIRXbt7Whx/+GkjG3gNkTXd6R7r72m2/37xTTGhXq3Vrw3HF7zTxQaFhicIO0Ml+HdDzC7wXMEviuZNgQYHn92I80GIxsUN3Mr1QNl9UiYzxfEGlxqqqKyueaC76A7UOD5WezdXqn0XKw2KhYrHs5sLO856sheFjZzTVFPq3p+6kDUCvBdhJuwHMFJiIA2RmlJjCcprp6LylfLmhrSu3lctFHFmlTAJAS8dHT+1N0GhsLOmycc9LpTBfxGjuxq3b6nR6kZyRxJ8DwFEuiAH9cMtnUZ0cHnqNogfXdGQjSibybgCX+yRNLNfGuuDzRUDG1Hs+zAzeGya/rGFYGwaHreeem8Hw5Iv7fq8zUOK7XbvgO1J0yQwD8GLSWGSFEAWmlMaJjKbpjO7ce9Nsgf2955pNKeQBQiJKjVeSZscZ8mzOs5njLUFamBXbc2W+8NllmZhzz1OWHtg0MJXxfYP6f2EmFw768yVTAmkPCTGxbzstIZVQqVGLSTbMuXzeEXM0bkxgMTSkgXBWvWMNYZjR/0USCl4MmMQxEQZI4r3jeZi5QKMOQDIcxM+yfIipPxKnMGVl/fCP/QMAJwsArGMDlpgM0mcDGPBnJzOSM7L2I2h1emYx2P8ll/e/2adESKzNB2lkIsOGe9MDuMBJHhNLQPlUgDieisKW4BfTeQxxl6kxNEE0vWkuYMZnwqwU2QQsuYkBVij4FyaUyMgA8WwgSR3AO5Qv2PjtIhGCpi2SOKDeT33NgL6YDMIGofvCMNCAEZ4F7F9Lsz/eBz4nfhEXrEGAOt713qCneYbov5lN/PqYDrOeAK6We4fXhRKe+BpAwbnePj5JN8d4gMCCPAIwzBXUJ1rTBsmYFydVrVYMYMXzmrgBvQDF+D1QIw9eOH8xp8QcF7NFe+Yt2Yj+N8B3gMn2i0Cy52Y42AM0vJyJ7OMAWkjDeN/h+XHNiWl4LvE58mjbkXxxNq+t2edjkcmq2+srQwpSrx8sFdKQSKzJpdVrnfns4b7bWBF3/mTSkYhlzAeHQ13d2dC0f2SJ2PbWjt77T/+o29dvaD4e6uDgBW7BmqTT6iBd5czNFDxgIPaPIQMyqatXrlomenJCPCtgFDVj1GLsLbAcXLcsnwc/l0FBHY+c+cRnOX8+HoxVKVW10ViPmMmjfaVBcDRXF6PfEWBL9ssIYp4/j8OpLcs9CSYTzByGSb1e27VRvVJ1TWG7COJ688RSkxSDx1JZwxGyxpD1ARjDIuD5EyO8ttYI5l4iZcPcBRKas6ZBckAZJCr4DgAEErsJeII8CNNC1sO/+/HfX/Z5ly3bS92By4XzUrft8ou+egd+8KPvLCjotrc2dXCw/+XBtbra0MnRkQr5nLMQv1sAACAASURBVFHlPgUmrsqZrLXxNjYztTaYA60mU7K0NZNMRiJijclr3yg+FDIia/f22LQzNj3sjQc2KDw+PNCdV+/ok48+tD5vzkTCgwqmSPlA89GkLWmar752Vx999KGnkhQHFErNdktbG5tuMF88f+GikFxaigy0jjTiTLZAap1r3+14WgPtkGkCUgL0ilCVmcpS+HOYhElXuDpTkFJUhXMtM8tge5v2x9SF6/OkPppuUwsnEa9DM0tBxM+jwVnbICrsyA0kRxhTDu7pRcxVtVy2UQ1Z0ATe0SjYiA5as43GwqmfBpvPD2hBUwPQ881vfUuffPSRzSQd42Nke+5nSdEPe4MG34kOSxdvvk9kMmeW+d8D69HLlZJKTG2aJyoXwtcAIGIIxRYZiq+DcUJGlVpIC/h8uKXTLNEI8/coMtDiNdsdN771lZWIQ2u3fX/4OgobACMAKgrIrELbTLHNvcHRGGDJZn2sEaQnNPemYI6M9EcE4NyTiAtwwAaO6EnHuMlXvO5GNNRM+Sg08YxgIjeb+JA2yDJfRnMNJ9bnovM9PW86qg7giinBNbSRzXMXbp7pGUgKuiiNIEUM/yYh5AkGffmYBEYTsPAzpbHjWvk65AQUGO1ez5MyAzAzJhaR8c5L4RhDvxsAM8AKgFQRaUgFE3dn2SQFZUFr62tqrDf06mu3dXp8qGcP79tYD70tzQGgBuwMx31lcn4uX3vndSVTJCsMdePaHf2rf/VjFUsbWt26omlirlQ2oYGnrwvduHnDU3a03U8ev9CLF/u6+9obOjo+iiZo0NH3v/9dp1ccvHiuTrOpm6+8qmd7Rzbl6vUG2n+xZ1BQNKOjtL7/7g/0wUc/D7nIaKLf//0/UK9/pvPmc7XOceOvaR2g4uljdU6O7DQ+6GL2FMVixJBFwsAyP1LZHMkWmD1izDmzoRR7BJpwpBqJBBPdkcqVulbWt1Sqr2qMhn02s2lrLVfUAg16p6PpHNChGOakMT91vNrZyalNBlkM59Oqfuuf/wsdHj9Xp3OodvPAlHrWXC6ZUbVUsS8GUzrSMyY0WAAXXusj5Yr5JSuB1hljuIT2Dh6pVMma8koBCXDG/SPlAuAhkcTtG+kXa3qm87MTnZ+fif1kfbVh81LeOcxU7SnCRBCd7pKCz7qjkfUaW7rBM+3kPcaAluYWABDAht+jSd5YW9fHH/xap0fH3n/WVtc8vTw5OnQRXGCv5OxYgqqsN2QC3Dtcw8sOHVhoSJPLZ8Cno1Byo726se53hmIbhkRvNDLNGyCPPcExc9D7B30zGQaTkWPoVmsrjm5DTmHAgGkxoNrS4eZiAo2emjV2MYW1+eRyggyTgs/Hu9XqttTY2TLgyh4Bc8E56Rjkdboadrqmmhv9ZH2hYZ4RXUprnA4/ACbIJLPQSCLjw0SSvQS2gq18kKPl1W41/Xdpitn/zX7jGpnYw3IDADNbg4kyfz5zw4U3BQyT8cq61yNT2glJPbAGUjn/OUyC9fV1cnY0nnAmjd0cs2fYp4LIVFBR5Frsp+YqAIhH8g9n0Jfgu/1LmCpz3qWVS4RMbAbgNIu4vNGIvSXr+sH08GpZeHbgbM/7OhtjDDdTKV/wewGAwjNjL44zF+8MnnZ4rNgjh5QYzkLA0lzaZzqyD0AGKOt4HwHIYAjMuWupRkIqFTmDUuqS6jEeOS0hBfAOQEMsJCbNwzDU4+tTNhhOaMbvzSOVB3hmQm2xlFbCjGFdo5GH7cgP4vpg6XCOcJYBDEOC5znaL8PgAHUExn1RO3B9/T6Sl2CI8fn4/zT47kxtQgvIP/VaAgDpQpXnviNHYSJumVNQ5pNIzHj2lrzklCoU/Y4BTtRX1zSHdbaUujRPznR1a1u7+7t+3gBpmNoOe8Q8RyIVEYOx5wRgxbvPmtzZ2lC3deD65ca163qG0eCgq621hprNEwP5bVIQkknV8xnLTQIkyNhHg9W11lj194M1yf2yv8lSrgkgc+E1xE3i+TJk4DyvVwDk4+8HSIREMauvf+0dswhPjnY1GXVcpA2nTPZJYsDEMFgBvHOcgax/s6oAHzHyhDmTRxoZ997snXmkoHAvMN5ka/R57dQu0p6C3cF642mHFBUPCrwmMGYumu3D+4dJaqVYVpnoTwxigUWQKVJ7Ed1oX41gjPzRH//8ss+7bNle6g5cLpyXum2XX/TVO3Dv7s0FYADNMhRUmjoOJRo4YvYoWnAnb3VaYUxDZruzYCO+jgKbA4qJGZsdmkmKmv98iCwcofXqq3f1+Rf3VSiW7dZ+65XbOjg90sb6uh3diT7c39vzxt6D1g7NH4MztPibW54G2AhqMtLVq9f8dzksPfGy2zZ09Yw/B/RFa7DDEcwbO1NddnWmfBxsAAdhwIWePEAAAAEOVMctLaUDNjB2YkDStD8fIujelrGI/L7ZA2gxuTdLXbkLC6aEUP9s1jZ0M+dMZE/7ywZP3PA7KWGujc0N7b147kMSmjtTB058KLJIP5jiUUAy3WJy5iJxgTkOmctTFcpVN8AU7BR+aHg5wGx6hdlgfcXAyISpGrpKClUMeWw4BbCBXKRoehxFqyN9ktImFM/JUNNRL9YHn5FGhsKBawQ0yeVdVKIJNNiSTsU0cbHw4cvn49kTNdXvh3GincOh08+g69G0MfkPWjFFdyEZJmCO5bKhJNpcPCjC/ZrnByAzGJNRPlUmmXbBHg7sMxd8HNQU8v584Wyo4XRkAy70vNBHoQlwHabl411AYYeOslhUIpnROZP+TFbnzbapndAeuXev3L6t/b0X4ZNBo2Ind555NgAJTM8GI6/fk+MDm9MZ5GHyiSxiNNRgMHKxSZNJYcEUi+LVlZ5/UZyFlwXXTtMUDU+YMzCZ4B2lxOcz+F00dTLjJi7uc1aZYkbXr1917FPz9NDadO7z9pUrLgh5O4hjwp2dKVO5nlehnLYR3PUbd/UPf/9rbW6RILKrh0++0N17d/S1N9/Sr9//pXZ2tt14P370WNlsSc0zojhhWrRN7X3rrbfcZJwc7GmlVrH+EuO0xsa2xnPp448+cYMBKMSkK5Uqufiq1fI6Oz0xIwdzu2IJ8OBM3/zmt52bffPmTX3+6/f0+a9/qd5ZU/lM3rRlGhkRtVbO2zCN4h6jw2QKmVJEeTJ9Q1XD92a/IpJKC7Sz3Fu0zwul8gV1oQTnmOiMVQJIYtI3niqRNo8oEluW0WM8B8AxngHrdZjb0Nvf/Wda31hXr9/V4yefqt06UGLeV4kUh0RBmXmYU45SFIZ4dITpVr4EcBG02HS6qHyuqiFglfpScuJ0Ge4XbvUwUPgeEVmHP8xR7I2YsnXaevb0ifrc23RaK5WKVmpVAwbHB6yDtPIJvmphFpDXF74RKyvKFrkGXMsxM8u5SeeXz4RCUfu7L3S0t2umz7DbM/jA7zFpxezTefIAcCxWmrBl3jxxbExcoWWPxwPT2Nlb59CAaaDYLydM05LeJ1c3Nv2MuB80zvNUwukZZjV4uhvSHJgelhvNZyrlCmY6tJrnwSLwWYF0BwO+hZtlJ9BYIx6af8f3md0T0itzHZZTXi4LYIz3AR8BjPxwumePG3QHmg5Hap2e2SsGJpJjzkx1TxrcRroCG8qReo7bjSbISRKOdZ2YxWVz2AEGp9DMQ28+mU0cD8h+xHvNN7OJGsDShL0hDE0BvNgYDhMpv88A8lCrmdSmcgVTujFbXWKsIXsCVJxPrbVGR811X5g4sufZl9BAb877rUFvZGa8LpY1cV+jHiikSG5AloLsLm2Q4KyJ6ejE0isYaQDH2Tzg+sJSNsCO2YBmPeFJOYyWMLbkmcTebWCEc3kEgxEgLyQx+VLR9Qb/5vxjGm3z2SksPABaQGz2WHT8GDyaL6jRcrKf42y1i3/bngo8F/wJqGUA0G0KDMNiCkcj5IVO+wDIZC3DqMA4kj166T3jSEMn7dA0pjUa9oOFwSQdE0vOW2RJsPi+4ld0cUZZwrfczznrLuKGYViFjAywPG95BdfKIvI9wrxw2Nd0NlYeAIWJvcGjiffUqVkwaWWU9HuXK5e0tbPta9p7seu4RhgsGB8uKPNmMEJnKhZKPntgQjKQsIyvGDR47i3ruFYreTgCqwIm0qjXVqPCWk+76T06O1erP9T6SlH94UQ9g0ZIVhnG9FTM5VWrVgwcIauhVmJ3tVQHYMxyJ3xOwmSYM5NfSGEBf1jHeCWQRDEdzfSDd7+nvRfP1GufaTho+rkjeOpTGyDd4F4ax4Mhg2dUeDiZOXkhqc2EDIS6xCUCcaYG/FDh5Pw9OONhqZVgMixmYQBsA+MwupzNSJeaGMTMpXIGv0nFYO8pZpFGFTTu9/28MZgGQHMMsQdryGoT+smf/vKyz7ts2V7qDlwunJe6bZdf9NU78O633lygqwQcoOGgUKKAprhiYu54PQbEWfR0KbudX0zCQb/DtCihAvm606l1qRQ+TOM9/YC2PZ3pytUbjjYkBo2p+mt37+njLz5xQ08Re+PGdUfOEfOEAy8bebcXhoZXr98wFY7iGxq2N3ZYBc6pj7gtgITT0xPn24PGOh7LKQbIEhYuvqDFchBQXNOUBV004oMufkXxEa8WU/XY6JkE59w8u7ibjX2oQeP2Ye7Ic5qQlBvgoNFGMQqAYvo5mvtJ6HcpmGgqNra3tX9w4AkzMW2Y+jHxg1aYdE4yExoinmjaiaDsmwXg8siFxNSNahzWFJyYkYWG9Xd/73f1b//tvwlXYFyHXXcTKzRwcct0iM9DW8r3NWl0yYag4Imidq5cIadCJq1SloSAtor5nLWgxWLFVDimu6QPMJEY23AJpm/KUwzAkYsIPp4F1E2M2mCb2PQqc0GrRR5C5nAYCzpXm8i1KUBNSjnuO6ZWjk0req6JXMGuxfx9lBcXed3EJnlSh04wUPgL3WQmkQ73cGKgoPGjGYWOaq0mxmxZT9MBJCi2UqmsyrUVRxwCDGDwRfMChRVt8glRnJ4uLGMFiVZzdGF4WaysrnuiTXHMZ1IiCssUDSlgBAZdEQLi9cI9YS2jdabJARiw/AAwiP/hpUEywlL2Am2cCXC5VP7PE8gcxqDQnRPWS4dsZKKrN3aUSM6iIWCyMZ+aOXPl2nU7iTPha/f66vcgGKd15/WbGmuoXKmiq1df09Mnp8plV/Tw4X2dnu7r2tUNrTQ2vbbX1hs6ONjTZBgNzpPHT02zPTs/1Y0bV2wKNRtjBpbQZx9/4AYaMGLr2g39i//p9/Uv/+X/HXpcJob5oE7/8Ac/VL3a0N/+zV8u46NYWxO99fbbOjp6ofUrV3Xl5is6e/FUi25LvTO07oeeMNkoinc0m1Q2SaoI5mEkaAAETu0XQTPK+5JOM1VMOmYKzwBMN1OJtMHI5RhLnX7XRlnIGKaDocr5ooYUhGMan75NL92g1mqR2LEEivIrm0oWGur2pZWN67p9755OzvY1HJype36gaianWrZsWUmmDGV4qPmUdc06oukqKF+oK5UrmnmDnpzrBAhiup1MBLAVel2K5bk6vYGOjk/0ycefqt/tmzLPGiGSEdp/TPITyzSBuQG+9JQpZ1DMAQ5XNzd1484dVVbq6g26nsDBJPLeyMQY+nsypdbpqVLzuR5//pn6rZbZW53zpgGwnv1ZUipA0UfDzvO15GfuCV2aaSsT0Tm06KwbcZ475wv7GRNSTOJuvfq688MBU8vlYkwTcZA3PX5shgJGo5YThG2ndfiAlhT8NuDsD2zM6Z8d8/CQvvn/x0T0wpTVmnTODABmN/lB+Wev5ONTxJfqFeVKgEzolDEtI7ZOYhILkwnH+Iv0BzIDAcQ585hysr8xHWRfZs/Dff9ClsE7QAwrwAefDdjPKROY6437Po/Z22hW3WjS0EyCYQOzijXAz33QxTuFRmRGnoDfYYwHaSqd/27qFJ42Up6EjvFQo27bIEE0xciyQuOfIImIZAAz1/CBwPvAyIqfA9Impv0Ax8VMeWn0iIQnFVr4YUzlO+1ugJqJuYrlopl6nDtIu8h/Tc4WTp6A9ca5xr3m7I1Ix4x/j7WMJRx7rtd8MRfrpxjgR57YSqU0HE0jpQI9OR429rMBRJuZ1dCyHDKYLeVsVv1WOybKgOYANLAYFwnHb3ov5YDhvGUa7yYvkppg31UAdzEhNSUFmdDUNQ/P2vII5JkJDO24Zoxjwx/BEhRjL8QFhpEhNQLnnFNESMMpVwws8t9OXDLNHa+JSDvgzwFquMdIYcZT0hkSKtNQA6b4WqYq1lc0gslTqZltQ+zhIh1xzhhTH+0fmOqOTIc6imfMOcP5XCyUfW0YcrIoeD+oD6lPeOawdUqVaiSyJGFC5jVon2qtVnLDz3kKKKAkjEXO0bxOWl3NExmVK8gJO041Ie6vVMj6WfG9WKLdfrB/PECxySQ+D8hW+JwZ1zmOCzULJrxyeBd+9L0f6sP331NijjH0QElezlTWzD7eD3wIWBf8+0JS5SGPZR7cexZqgDxe3wYXU1pd29Lh0Ym+9vY3DZo8eXTff5/UI66BZwUoyHnNkGU6x0cjpSJDKc4/IlgteQr2J+kYxCqy9yDjNbAIKwzQahQyxj/6s19d9nmXLdtL3YHLhfNSt+3yi756B777rbcWFAUUdSD3TOE5vDH+o2CkUKAInS0mYdhid3s0xJFdzySJos6Z11kiXqI5c2QaDRd6b3RWVSKmgnZJ4XPj5i0dnBy5qHQTMyWeq+NG9vToMGh4C4r7tCd4hWLJzADokUeHRz6o0LmbGm5Uu+gpOwUfn4NGHnDAbtv9Qbgd24kYJBgWALrU0BW6N17qxzigQe5pYmigTLGEgsykiiJj6SiN1p1iJnwH4rBkwuPiYtkwck8oLEHx19bWdX5+7qnn06fP1e731Vhdj+lzJqWt7S09f/bUTuVMHPAdhgUAQEB2rxkOFHgU+csoMuenGUSAgou3QNDbMWP64Y9+qJ/+9B/UbjddrNH8YqDFZ+AgorCyc76nGVM/c4Afit5SgYgmJv1MK2WAAJO2Qi7lwrtaWzHNj8bG9PzFXH1or1CDDSJhWsWE5SIlgoMWAzumoUy4wywSAARACJ8F6LYUIhz6TFY4mHOzcC5G402BTQ3GPeWzsjadggANNrANT6wAjjA9hO7JZ+W5Ak5AQSYj2QaAS0CB5gh0v2R6IlpPiuhkRCfigWF9b8K0QIpcCuNCHlZBUrfvvKq9/V0bCTlHG7kGB75NjEKegHYScAOjLd4xjKoMSAm5R94AgcGuDL4JNO1hrDVC6mAn/KBRwyxwCgSxiEuzQ94zpp0AabwrfHaKUpIa0NvSPDj/G9ZMPqtrNzZ1uP/MhnVQzSlcMU2jaSqUa0plc9o7OEDdrM3NK6qulPR496GG1FaZmgYDpi4FN9B3X7upVvNIn3/2WN//wQ+sGz0zsBVsEtY5rAKiCndfPNHRwbEyiYKjMosuApmswPyYqL62YfNOvEPQXaLTPG8e6/q1a0rMmMCR2T7WxkZdp8cnTgHp9c60cf2alClo1mlq1mvbOLALA8Kx4MQ04gY9UTY59/vAO5zLA7ZFOgeFJvGVPOOINiUuM4rgXCZvZ3OKPEuSmFoqdPRE7dGU9ok69DQ26eapvrIWfiWJhLqdZjTu9EOprGbpogqNq1pkG7r2yltKpfLsWjo/e65eb1fJxNAmhRSMmCY6jtP9RlIZIjMpbNlneRaJvGmsH/z6l9pYW3FzvbJSdYNAaszh0bG63b5ef/0t3f/8vv7jn/+5gTAaeSgTWQA3U5DnWqnVNBr0lTfGMPN0FHprrlR0jCCT8kVKqtSrWl1bdVPVarVMCX72+JEwI8WFuwM4s/vcbByAA6efVCoaMrVln2UK6yYnYYO5QqWqxva2ZjRNJClkg/nCvgaDjP2aaVy1sW6pATpz1kXCz2EeunMzqWaWpMFg4DzgzOFd4x0GjOUdA+zEk4Mm/gIIhenFxJnGjAk0zRD3234sgN40YTCj2K/4PKmM9ymYW9wbvBGIsOS+8L4D1vDuhicBJpQX6SkAUkwomTbO/Ln4OTRhePXwDtO4skcDYlwUdGapAXLTZODnUCxqugTbL6LWuM+cfWj4aYpm0zAORMq1Px2ZQTCazpXM5DWYzJWgSUmkPLU1t8SReZgQJjUf9TUb9LVYfmYzLdyIyikJpKyyBwLasNZpIHkGSc56migaeuLaEuxVpODMnT4BQ6qUL9mngneSe5jJJDUzaWtmU8E51wayg/4fJ1TSVqqc1TJgBHMQoMANNhKROVPt0GjjPD/X3KbFgEKAnDSikznnIHKNiBmFwVarltzU0tB2hmN/b0RVZXxDeG9hRoxpfos2bOSzO4oYEIp7ARB+kS4BAwYGIuBNQpY2IPPgfOO8iDOdsweQl6Z+YokBewKMJQNTgALUDUyMYYnwc/h9ukef6Sl7ocwWU+/l1uUDzADiMck2QFIOfx0kZkym8QzJEcuX1qjPxB/+lFSqrei0S9Rkw0AAUY+JDABpIibosGbwz0CSSKIJe+F8GpGCuOoDLnG91G6uFXJRpzAAYF8hXaRY8noganX32UNVCimVC1mva56JEllyESyjwpdlQrSCJyvI/PARmahSKnjAQA1i6dscEHbo+8X95GcAghqUBUwnP8ASjJBsAGBlUlkDBH//13+lTBqPARiNgL1xn/ksXyZQ4M1gv4kwBHZKA/tLOoA50gl4LoAcuTySKkyPR9pY3zaL4+T40HKa6ZxnTE0TcbCuo5BGJGGXxZ446g1VWVmx5MeMMwyJifCcTMz0Yy2wZ41IVoI5wj3IZPT//OQXl33eZcv2UnfgcuG81G27/KKv3oHvf+edBVNATN2Cdh9NMAfxhSkRzVen13azdbGhsiFbh7mMSAxKZTSikU3MJCymnlC5aShPz861vr5hT4Cdq9c0QBuYTGpra8uo+snxsVZXV/TRRx847i6mONRec61tbNrsjck/ZjZ3X7vraeXe/r6LY5pcDjj+Pw0zIMHFgcrn4RpoYNiEbf6z1Jo7ntA+heFk7Vxvpk/LhAMgXZoyywq8sUdRB40bTR6HbW2l4QPaDvQ2Z1xOlJcNA4029EcOtt/+7d/RL997T20KcwoLEHNH/2G4w5Rk6H+HBwPNUdAcs6mMnW8pFnjxcV63o+48TKYs6UDbB9U0IW1ubJhRgaTgQqNH8cLBxWQZszOKkQsEnedK40Fx75gy12xTT/15DjxrvhcNGrRcqPykTVDQ89+YRtn9174LIxfnTAbKubwNpGginYfsFILlBMZrLdz2wychij8aCUqtUjnv739hBsl0jgOYf2KSHo1F5E1HMcRgMKiIFIlID0J6QtGP2zTTf35WpVJyccRkMXdB9cTFnWtaxnxRXML4oLgNEzipVK1ZA12uRPbzQgEMmM1CDnk2Z/YFz5aihlgtCjc7YzNBZLra7X7J6LChIswKptL9SAHhCVNAO8rLTb583+x/we9RSFomIuXLRX8eCjbAunX0386GTtvIk2trrNR08xqZ2mdeZzdu3vQk9dPPPnMDsbZ+RU+f7SqRIB2B68CzA5Cw6fSG01ZP6XzFTunXr99085+YTfT0wSf6X/7gD/T5g/tuaKBFMqFh2mJwrFjS44f3NRiM1e+T/pDS7/6Xv6uf/fTvDaxYPz2d6u5rrzmalDjV/qijUj6n2zde0eH+iUaTmUbzsW7evqXvfvc7evTZp0IJ3DpvOkuaaRmNb+f8zIATRTkAiePzHGW2UK6IMRuNHSZ8QRuHSVMoVMJ/ZDLVSn3F65ZmByBpMZEGvZFaZhshlUGiAH184HdktcL6mloHrASaZ5g7JTMPcrm0snkalaRypbra/bHmNAL5vFrdkeqr13Xt1lsqNRo66R/rtHmoBnvm+YmSo7bWyuinzw1+ZUsVNZswO8JkKzLQpxqMemqs1ZTOJFWslA2WkrXd6Qy09+LAoNq9N9/Uw4cP9Sc//kPrvHOAFfZ4mXqqRdNFTF1qAdsipRLJK568jx1zyPy5vraq1968p/JKXYnpVLsff6yj40NH1HIPmW5CD2csVi7AMkiafbNz5xWddVsaYQ4LkIeGG7NZJo7Vmkr1miorDdU21jVYjDw19LSRvbJYshlop9uz3wdNBO8vz3A6n9rQjP2qUgkzW9OFoV8TQTgYLKnJTH+HbhiYQNo8bDjymjZQDf2eM2MydAPebrYNeL755ltqnh5r3O0oMVuoWiireYonQFK9ed9yId569nvOlIhlC28AT1rtG8MENGGgBtYRIBFRZ55QApgswRJuW7Fesf767PjIZnmNlVWdn50G4JlMq9XtuKGgsbBpHsyK6cIRs+wx5UJRBaJWMSWFHYLnSz7tCbMDAlJZDRYJtYcT/xumF5NYe0rkglmjycTsmAUN+vLakGGg/3ZSgd8XnhHrOmQKAxrFYika4iWdnrPa4PYionabZ+eW3W1tXfF6xDMAg9chZxKgihKqV+u+FtKLmNzCErlx86r37i8+/0LDzkSNRk2T2VCdbtvnjL1nFjPt7GxqyP6dzapepsnu6OCsq1x5U6kcRoFEKBJBOQjzZAAq5BuTiJg0IYaJbSrYdJgw08ADBACm49PCOYM0zqy5fEnjHv9mONCxnwIMAycnpDOm4btRXiZ5hF6ftRYJNlYxOQs5GDgRFRjRhdQmyC34/zBIAKkX6WUyiHdrBEQJezx18G5wQgVJPexVyFNCfsjPRtbgmgiguljUvbff0geffOImuJzPaDDoBrCASSgeU0gXLeOImF6zGpKco6QWse+FTJJ/Y2bIkGP32RPlHEM51SyT1nACwyurnZ2r6jaPlVZf6ysMGgBjYPsk1OfscuLQ0A09oDSxsgDE4KmNWk0baw2dnx3ZjJIXm/3O7JAC7xpLFUkBkY/BiGHfiJQIBkFjNeprunf3nt7/5T+pVsprPgEoWZiBxf0J02vSK0YhLYUMA2MQRmIy5XOPpp9z07XQ0uA4kWDwYUk8XQAAIABJREFUBfuPBCOMKDFhbtrnhRoDqRRA/IWfBLWKpYQ2MY5YRRhVPEkAAM5J2Lac9/y3hzwwKpHbJNM6OjrS6vq6/t1PLlMMLju2l7sDlwDBy923y6/6yh34vd/5wQJKJTRBDgrot9bwE18EMwC9KWZJmaQ3bQ4eO/3P56Y2Uwi44Vk67QIODPrdiIoaDNzgwBbY29tTs9XW9es3dHx07AlrAUpuKqm19Q1/PW7qOCATcXRydKCyAYhUFITFkvv9KztXtH+wrzfuvakHDx7497i+09NTF5dQBTkkgyKMiVdQ8u0sjrYbnN4AQcgHLhpkN2EXRnfLYs8vGDpRTIaWbIMLFB3pAHF5juwrlExdp+FkkkxTH35A0NTIeC7beI5fUNMpeofTiE978fxZNLho1zNMhaRBv2OgAoSfSQnVBZN6UHxGG9zjiOUBjAizPWvscYu24zVGOsQXjtRsnoc7+TIT24e/NbnRcDo+b5k3HEaFyaXzchQFHIZummEEEDtI8TKbqloqanNtVZ1W0wAAh7UNwOz0PDLtl0K4AkI/Zx2R8xwTsQRmVkwF0HAudZKOSKSQg6FiXfBM5RXMkoiFCmM/ng/XSGlz4RJuj4ele3WaiMPJXB0SL6DeV1gzTK66XhN2rmeiyBQzlwlzJ1N9o+jkmvjM0KwHjsWMyQQ02HoN9D8il0z/X9oBTqZ9N+azCVp31hCO5OEyDh21P4iIzgs35kggoAlbMg4MxMU0MKLfMLsMoyJPOpfJEzZZY7IIOyPsCCIWC+86Azh5R2xBJ+d6acRojDDBLBazunmtpnweP4uKp2RPnz1Tn6I/gdaWgnekra2rqq/UtLW1rr/767/VemNdT5/vmuJ+3u2p1R/oBz/4kRorDf36vV/onbfu2qX5wcNHevToob7+zW9qa2tbjx89cjO2v7vr5o1GbnN7x+/QxsaG/uI//n8GZryHlEue2joqEArwtO80k9Xqqp3T62vragE85HP6xtffVjGd1Ge//pXSUAUWaP5hyASbYjohlz5hc0IaDRpdGEgAA9lCzhMeCvbQbSM1qLlps9lmIum9h7WbWKRM3Z6NmQ5jOoX/H7FcTMxGft9Wi2ikCwakYO7gE4BswcykxEyTOWagC2UKFSmRVyZX8l6Bl8FMWU2TZaUq66pvX1dtbUuFbFKPP/1HdQ7ua7OCSSapAwmVKxs6PjrT0T4mjpi1hb6c/Thfyms8G+nWnVe9VqDA/s3f/J1GA+L7uqZCG8TEQG84tigdZgT0dFhF7LPch+Ri4mkqbAAmykSaYh6IhhijxLfeece+GPPhQK1nzzwpLCE/GA/VabXCu4XoUfLsK9WYMhfTjAZVLVcMSrTOzlz88p7RkGNPtrm1oyr+JqWsWuTTOz4t6TVLlCBxZNx7WAKOwisFkwxGUOjUI0MeH474xV4WbAjiYUPeFBIeSxLGSAIi7/787NxN7xAzPXvplLy/1iplG7TVSkU3svMhMoaQVpTWq0Ext0YckJZGA014NszmUnGGkVhCM1CsVHVwcKTz85aq1RWbTPKeX8hCADuKdWLxYPzAEEpYGmSneKjXZKdPpz4vmLzi69AZ4JFSNvsG0JLvhXlsIc3ENmcPl+NO02kk2UJZ00RKp92+RoukuqyfdNb3F7YKTThyM3c+7P2e6E+8n7C/sV4t6EOq5UjZkB8sAHPYv9NZN/0Y0bEh0QwWMcfE52UpH0CGg99IpYJ3Q95pMDUYAJ222QGsB846v8vdlnZ2thxl+vjJQxv2ZudJFQpZ9QadkEfMiZctSYupruxsatA7d42QnLS11qjo6cGZVndeU3+c0oOHzzwRpxkHvAwXfOb0vKMRG8sehJQE3xj+7oVfDu8ae2p/2NN4QURgXtPBxBr+C2r462/cdSP97MUzMwIAlKmPODO4h2GPFFR1m0ByrnH+2gE0GnRYJDSLXr34GSTDrwiAIFuuuo46Pj5y04+8kL/fw8wwhTljSaVS0aBTHxYV8YnLCbZrHM6kdEp37r6m/cPDiEZOAn60zTShQYatx9p1vPGyHqDuQB7BfomUEJCLMxEQ2x4EhbyTpqjR8OsZJdHQU3fAAEhra62mYoY9ZSRwWvaifn+qbhK2BmAUbEHm80STTu3rUSkW7U9RymdtLjgaDx1LC4uGM72xtqnxcBLPZzZWDoYYLA2FbBJWxXgy15Wta6pXV/TJRx+oWsxoOuz6eTPoYA37HjJQcepPMBBcS3g4gA9KsAaoK9jX2Cs5G5DaYvTJOwnQQs3Hk7w4g5KpYNBSBFyYJUfdGcakjsy2XDDYI2ZCIjcaBxhhM0n8NHJ5nSJlXHpa/OGfX0oMLhu2l7sDlwDBy923y6/6yh344bvvLNiMq9WaG2wMejxxznKoV03NhhaK6z7RLWxwaLdo5Ig7fP78mVHvizghJhh8/QUSjj6tVotYQuIGb964qd3dXU8hqqtrETuFw2297tSE3d0XunHtqj79+ANTvyn4MaFj8+aw4MCk6f3Od97Vo0ePfahxMBtgaIVBGNdu7eGYjT42ZRrQMJCLJhrqnk2CllRgDmwbJtGseyBFrFQY2CTSQT913JQi79qZxvYfYBIQ4AONu5s/Tw4ihcFyTw5gTyhgDeR11myqUCqrVqWA3I+YswWmbDUnRBwfHUSxmE5bh8fBVsoVXXiRuY05EvRQCuFwaMb4iHYktLmAImhvy8TumXo7doNKwUIxQiOOceEFS4LpGvchZBnom4f+74sGnske17a9s6Mnjx9Zq1orl/wPDTY0SpvpQdOlQeX+2JhspmIW7SqH6lj9EZKFlBJz6IMY/sT9s+M2sWJjtKwcyJy7M1VXapqMOPyXn9kGj8HucH8YYzs3fRR4UGjxKYD2SKHWap95QkZkJ5KQdqdrKjDXzMSkWMy74PHEh0KBWDNo48mkephK2pwrdI383Gq9rhaRVtYRxnMmb975yZOZtjd31DxrWp5jCrSgsIf5EA0/UwqbBpK8wYQBiucy5gpGhh2rkcEsmHZFuoDjuNBhAgpZvjAx5dWfm/8lInVhvdEIZsugr4ODA4NNG1tbYdKYy2prq+5xGc9/c5Pn+Fgnx6d67e4bymYL2t/ja7I2S0rnyMDumGqPnn+ezHgCbtV2IqWvv/OOPv7gA/2z/+r39P77v/L1nZ4e63vffVdnx8d2yYc62T479bSNJ8WkBADkyNFTaVNakVzwzmBKSmwqE7ghLJrJXKP+SHduv+5kjo8//1Tf+vZvKJWc63R/T+nZRP1Oy8UcRmZbG/iajLS3+9zNVp5peBGnabxKklrw/i6pvDE4CykOzw1WDEUn10izR7Pp9wL6+ZypdABumAe6cF5MXUCW86RKBE02hQGVeFcHKhRzwjNwMsGZHjNToiNXlUwV1e+NTQVfJGfq0vSlqqqv31Vl7aa+9u1v61f/9Jd6/MlPVS8sNB0OpElO6URRi+lCqQWa4p7ag6kSWai2U521z1Wq1XT3zbeUyRe0vXNN//pf/xubeJGeQRMH5R0QhKaFdwBg0EUykZt2sY99keYEQC+XWDiOcqNWNUixwBk9sVClVDYFvUgDhHa9WlEe89R+Xx1ASJocliVT8UpF1a01/f/svdeTZWd25beu9ya9LQcUPBpotqUdcjpG5lGh0NuE/irNm54UoVAEyRCl0cyQVMzE0DRNO6KBRhsUqoDy6TOv907xW/skGnqt50wSrGJVZd57z/nO9+299jJwYaDS0tTwdwAEdqgn+WY81vrGhta3NlXZXNciRYEfySjhU5hVuVh2EQ/Tif2KZwHAgvsKXT+ez8iQJxHk2iyUPaRQopEPfwFTlGm28Qpgrx5N/IycnV3oqj/WeJqY15qdtdDO9rr29zaVASTJ5nR5eh6Ra0WsHMMclPcAsEVzQlNmdo+BYVhdAARpVSt1XV229eLlSwOHALgkE9gh394xrMtw52ePZE/H5C+aCGQQJPAMkgSTiEk7ubgyKwBF0gRGgiTM9kqFrAF19oIxlHakEqmMRvOFauubShVKBhhYE8jgbMAI+6FUdEMzAUQlox4fFej+/B6WAecGoCxnj3XzKdP50bTzLMFyCfPUaJaoC2waTGQhbDGYK7AOkIXBYFuu1GzUbZrJ/eD54boxuSX6F4p6tQqbbaBaJafMrGf9e7eHXCtMbsulmmVXG+sNDQYX2j1Y08XRl9rb3tPjl5fau/eeusNlAATprBq1un2HOJdofGEBARDQjHOt2YuuWSCeRgNwjEZq1KtO8jnzfl7ReDBWEUYKEoz5TGsba576muVhA7/wvZhjYsqZnOjYncZgOn8Y/Jqf5/MvzttICcmFmSpSpgkmfSnduf+mXnvtdf393/+tv5/nlf3E8j4AhDxSm5LPINYN9YtNLxMfJdb/YDzyucV5xbos5TKun6ijqFkApKmZMJDkLGSfMCMiw0Agp83NbT1/8cIyE6SXllGtpB/84Af64Q//LkyeNVN3ABU/ZYZeajHWdrOE+4ZqFcwfU7pqd9VdBPiI/w0yRCL9+LnNtQ2naN29fUv//MO/03IxVpb0pdXSa7FSbSoPewM/C4AePFNydmjy2rMccMr5vdC926+jztTJyxfKZ5CvhP8E695DEoBejLQ5u53+EHGFrOPr9AhYptdyI98fmBOsZ4dJwH4MQAwvF0CEVvtCpXLRa8pYGSQR4/dEGCfR0QDTyTMDEGkpHB4m+Dw5nSTMi0uFgq4uLgzk45v1F3/9i5s+76Zje6UrcLNwXumy3XzT16/Atz64v6LgZQrPdIUGicYaql2g0DPrTy/bF4kTcMYHqw+VDEXXWAfk2HY7pv1CA1xbXzPbAAomwMPp6ZkPMhrMRr2ps/NzUxWL1cilBjFnmv7lw0d6/vSJ3nrjNT38/DNThzHFI0UBqisRicgQ2FC/8Y0PjLR6+pfm0GubRorhIa9JQUnDwQZNcQeFj+bVdDK0Xxi1pSPaiUPA2cROLIj8ZhtlGSSgKaApxXk6GlFPrd3ILR0Jdnhwy1MeIu+YKl1r5e0bAH0MECIFjW1ket6Tp09VrTd8zew0L/l7iW3DlRyjQsyrfPjaMXllXwC0ydbCzkM7N4UmNxnb/dzFTpKcgHaQCS6ADBPbo6OXSVMU6QIc8rwnrpenYZguYYyUw38CF21i06Dwoz+PApxrjmxhb3dXv/zk44hrIw6Iwxe3YbtapQ2EOHcckygKIBgPBZD5pfrjgXWN6WW4K0PptGlYgtJHYWIL5dDjpjB1YuqGcU9kTDv6z6/FtB8KYFTsNEw0RhzC4eKIkRN6cu5VUILRaAfoH1pWABamixTsTJeYEiBbMGUW+mO15og46wpxOU5SKrge1zpjaKMUGqao9ik8Y6rIfIq1ZCmE3zbMikgxMH0bIAoPj3Lcf54jgBAAqHS+5mbT5mmJHjHkNgFaRWY3po1T5fNpR0Pi6IzWdToeqNGoe/oCMAGzZf/gQIf37un0/Fw727s2FP3k5x/7mrx2955evHzhxo2C9cXxkZkbJYrPTMHZ1z2kD7AqpjODTkykaTrvvfmOp8k4T5+dHOsPfu/3NOp37Enx5ecPNBsNtbO1pXv37ujo6Lm67bbNC91IoBOfjjWmOWe6kvhOZEoVXV11lU2FKdra1o6ploe3D+2O/pN/+FtNYBQVcipVCn4erEtHD03zWyhYsmHQyBRZpu5hCEYB7zSIVewBAJmeorqhs5YpTPISZ3C7xHuqF8Uq1x4WDQWkmUlMb6s1085PT851ReTlirYY9slEpXRJS5qgNO+PeK1wv16uhpquBhqvMlpltrTM7mrr9ff11ut3dfTsE7348lNN+xMtRktlmDqzXkd9pRY9zTNFTVYEgEr5clWbewe67HTV7Q+twZ5M5xqOR5oCpK3Snlrx3t2wGLjFqwDqK/rfhRkTMCpMlYLBsphpvV7VeqWi9XJR6flUd/Z2dXH80nIf9n3kBhP8T7LZMDVbLXVxeppIoqJgv/f2mxoD5AwHZn8x7XSijI3mUo675Fq/8c67SuN4jrGgHf2Dqu/9h6YmcfbnXgIOwEKyP4O9Z9gfQi/P7913AfRhTDgb+Jnk2ebf0zywFgqFsu8njLPPPvtMR2ddpXNVr39YYY1mVbdv7ej27T1NRn1Pp0e9gfdAvCh6nW6YfyKlGA7cCAN82fMjm3NzR0Y8AAeNImjKoDfQ6elFNBiY67KXAGSRLrJEusb0MqNcMW/mC89TMIyYYvIM4kGysKfARbuj7mim0XTpxAf+PPxe0t7bua9T3OfLFV93GCuN9U3vaZitwmrA8JfrxfmVLeRDO027xb6a6NthuI0BZKBas5YM4rJnyuAnJrcA9iEjjFKUJstmqr4PADuAaXNtbW5bLoJZK1+k8rAOAQ1o+GE7cc4C5oax30ClUk65zFx3dzPqXvYlERU8NyCKNEirghq1dSkzUqW50PnRM1WKTZ22RqqsH+r4vKPLq55lNcWEtWWKvNcGPy9MaWnwALP7vYgR3tvb8315+uSxryvRmeetK43Gs3CiX6yczMHUns9RbdRsYjoZk9KReAigsU+AZ2Bcm6/CykkSgOgiWT92zk/kfKxj/uzriUiFWkNbm5t6+fJ5PBd4BWQyvo7sZ7A3YGfwfpEahVcBjWZI97gvsOloRPFgQo4AHH95dek9krXDeoFNwM/1JH0ZJr1+vyn8Muo6v7yy+StnNz8bVtW/+Tf/jT2OKrD0UvgVFHV6TmIIhr/4O0y02ayoXi27Jri46uio1VXZMa8BwDihJV8yk2itWTcr8ec/+7HBLp4FDw0S/T/3nkogEkDYs9H4Z4LBYr8NmGBzSwwAtzmX82mSMqijUlrmMDhEoofUCa+RtO87e8W1hJE1yLXwsCsZEgGGMKBhjxwNAW4wTaZWnhuMJ9oW41hYLk7Y4PtgR/DskIyCeeQM5mokjXg/tmk25wRrAmNMUo8CqOV9Ox3DZrdz/flffnLT5920bK90BW4Wzitdtptv+voV+P533lrZ3ZVpCBQ503UD/YSeCurKoXnVuXBxZ7fc2dQFFRNHpuB7u3s2JmPTfEEzShZvPqdao+lmCc8ACjWaE2L4OIBms6XKtaYLBKoOzNMefPaZRv2e3n/3bT19/IWG3Y62NzfUHw1dlF6QMU6BVq/HgYeGn0g+R2oFEtu6vHBxxMPBe2LzpYi3HpXp8JKmfujNfDInDi4a/phCh7eA2QNuxsLIxxR+qOBQWcmetylgaN+c47u5ZVR/PIoYQBzv2ew53Oyin82q28OMr5pMKpioMqmZeXJiB9xB3/pRuy0HezxiufgfvB8oFKHjk4+boNp26E7MICm4KCptgGStI1q/mQ4Pb3uKzT2Afh4JUQGM2LDRjTLa2UmwRurEqUU+t2lvTKKcGjCyfu/9997Vg1//SiUmDlMm8URfBWXeJoPVmqf4NJAUnBlMiKwXzNiZl3VhyjBaSaabFPfEE5leH1ICkzB9DzhkKV6ZzIV5k9MhoPh7MGjV+VefAwNEAC6morAamFAzLSX/2s0glMskZSHolBQMabswc72I5KLoBeCJyRfIfipJoMDjYujrHXIETO+KdrHGXJNmpNfpuWFgjfNlWjMaTQoGx4Ndsx+WLugBd2gAYBRwHX0/MfBbwYAJozKbMCYyEBcfnobGpJLGlmkIJo9MzTMZrttCOztbiQN4RqVKRdu7e/rFZw/VbGzqnbff08tnz9W5ansqDIvhxYunpjcS24YR4637b+j8+ETj/shN9e7Bga46Hf0P/+P/pL/5m7/RoNfT5emZc6yzhZzuvnbXhezGWtMN+2TQt6YacOb24aFp0BgPUhT+wR/+kc2d+p2Op/vT8UjdTsv/8Zx0BphfQS2d6733P3RSANeBCdPTLx6o375UGYd0x95xb4pR1DLhT1gAZi9B08WIEONBZtnzebjJ07QJuUqkQTje0FyPMAa7zpi3CzlGkQlNPSQ6gA9Q3MdamNYeAFYRuim53pOpJUHIC6CariZMoDF0w9w1q+UEx3iitXimZpouV5qtcppm6hqkK1otp3rjtTfUQ7e+GmnQutRqisZ/qdWU2M+C0jCQuj0NkAyk89o8uK3jsytdkrSRz2lsGQLMEvwrSn7GwtssZfd49kD+nukhzQt7FNeCJtTeH4uZKvmC1qollTMp7dWrGl6eq5ROaXNjQ0cnx+IVNnZ3VWUyuZjZv4FmmftKE9HpdVVp1Azs0mVgkMfUmcIbbW6jUrNB16jTC9O/nU2zAzAP27SHRjSjYTALgMT7nWoO+LLg31W8V3ljxluk1zPThT2Ne29m1QLdL9NZIk+DcUBzQ8rLtcluu93Ro8dHOjq+tGSBlBuaiTffvKe33nrdU2y05p1WJ9glWSaJI4M8IYfKOu2HRgNfBybRfEG7tnnhYKSVTfjSlhnQJM0ANTEMhL7M1BANe5rkhYLyxbxqDc6IbBiYwvrg37IXkbqTSun4/ELjRVqdwdiZ8kTX8cV74Fzy2eT0ob7KpJvA+MPjpFLRVTuSiQC58fbwNBtdVDZtw0k2vnBfXwkYZ5aS9++ln6U4jzwNh35dLBjwpqHiWeGsWMEicfRusOf4FdYTf8+5zZoDoAOERmZC8zRAc53Null3VNwE/TwykL5K+aUOmkuVCyvduXNfpycttVpo2jlj0ypV8ypWCgbay8W8+t2OupOUivVdPTs6N6AAQF2CPZTEC9oPJhtmvDTHBtYBpBKfGNh8UOhdByAR4rxayRr2cqGq+XiqAvfQhoYAmJu6bBOnF9px6iP+HJ8lzuvwIIhUBg8PLA0LqclX+3oS1czfXxvdsu8RsxrO9pjQwm6igS18VXcAeHA+p/MZ69+vgTPeA+cI955ajevbbK4ZlCG+kGHKNXuB12R9OKYXpkhSG0D64exFxoLxJ3tcSDww/R3rw298U48ef+H6arXCzDetMRIe9qr5RKXMUhvNqhvn3mAYzLtswWapOeQdMCioM7MFjZE6eFdmvXP98/YxCQ8mBiuTYI24/kK+gV9DyDBIdmH3RsRhY8oCptkLLamL0ktl05y5cy2RXJqhAfMn49chXcJeAWZLxs82e+faLhSWoNlLwUaiBPF9ga3Im0ciVGZfCzYa5x115jU7EzlL7FMMMMJw2jKNBfUW1yxYA6wxntfrGgufoIjLLerP/8NHN33eTcv2SlfgZuG80mW7+aavX4Hf+eCeZ7Db2zs25qHhhkmAFwFaZTSV1ljmyZ8duhECOQdxPzs50c7OjosKF0aY1UwnOj450ubWlqfPaCnZWCnc1tc3XUhsbm+r0+2rUKhG9msmY+rll1888kF9a3/XZn1PHn1u2iRJCPX1dZuSsVnTkGPABw2LhgkAAKkD+n4aW16LaTANFxs5Ex8XBgkzAFoxiDvIrun/SCQcWRUmcL+l6QUw4INcaMvIAg8KsnWGNm0sh0PzGIPDXEQccpAlUxUmYaa6ruTPyMEc4MLQiQz9Prm/GP2lgxad0O3dBEM5N9iSd/GJHt8RXIlUgoOJQoCfG3pYtNToB5cGZziIAFXu3L6t46OXLlgoPgEkrimV17pDwAskGvZl8JQ+6P923YVt4OnRQvVKRbdvHerk5XNNkSpApwNISfS/+ABA0ffByhkKlZsPRTTbDPM+TAtB4mWdPqAUjTPXCRmIc76N3oP0B3uAopQ1YoaErwlSigBBAJuY0rvgoUAnzg33ddPLYxLCpBSTKlzgKRYAOnA051riz8B7IXqyzVoFjkATv1yZluqmw9GfGNyhIR9Hc5UUUhhcwU6hoMeIjIaGn8lkg4ILfbN9DWyguHCTbJd3TBQdv5UPoyz0izS4ZE4PAQfiHrDGrkEmipdogAIU8XujWHdeOH8nlcsUJDRRJVXrNTMINrYomEkZWGp7a0ffeO8bbmj+81//lRvcvZ0t+14gA4GurnxBTx49sqPy9777fTdu0Py/+73f1X/9L/9FxEW+fPrYcYlcV/wFnBeezeiDDz80wwBPgv3dfU+YT09eqlIr27vg/htv2iiMSK29vV2DQWiNXzx/qmaz4YK03lw3RR4q9GcPPtOb999Qr32p7uWpcquF5uOB14XBMEsSeI7jT5ANoRMdDjGXDKZIOsVzgRUGsX7QemmqvDBcuNHJQLGN60rjAAARfgXxPMa15v6Tr87+gXM3NP0A5WAplf3c25CdCMkJcW0YfNG4RaFKzCAmZ3kx1Y5YwfFi7EntqlDliVC5WPUzgPncbDzQi6efK4VOeoV3AGsRLxhkLmk1N3aVzlf08uxC3eHIlP+L9pWaWxtmcFGwU8yzP6C3v5Z7wd6Bbg0YZm0506s5k+ygi3NPyoWcasWcCouJdmj2k6IaFhcNZbpQ8PSUvZPniXhZ03+XaIanal1e+vnDzHBBAQ4IVizaud4NFr4Elxf2K9h5476BMPbgjbUNPxsUy2yl7FNOVBkN1e11nDrgqW8W01bi8op+/mjIOIdooDCVhDVyvf/DjGKfocHlGQUI4rqwX6Atf/H82Cw32Gk8A3v7O36O3njjDYPkrVbou9k7MBZD8oCkBWACAGw2njiiF3o+ewbNM/8+vZBG3b4IJgQHv+oOddkfqDWeKF1COrLQNmA2SxFA2NFz6MFzAZSupOkwgAj+vtps6OXxqZQHLMjr+fGpadqAr1wj1puN5UwVZxIcDSopHlvb2wa8rqN/L67aZg+kkH/BOCiWIiZuNtcMlhUSOtY8e5Ajg2nug5UDKAC1HmCJvQ0DWzMK3AWT+sDfwfQISRT3hffDNef9oLNurq2bPWUvBaSABRiJTJYBylM2atzeqOq9O/jcPBVEkJRIm0GKMNR0OVFtrWLjVMJ29ne2dHZ+pPEyq2mqqO4QVsdKGUCWdEa9bvursmeVXRrIs6GxvRMiJSBc6ANkceyhZFllc31DXdiIePyMZypzRnFD0ynViEXN55ywAkAAUxLQt0eiih32Y//GzNAUdoYNXKYBGxIfAAAgAElEQVSkCb32QOK1rF3nnsOeYUkUSwaXMbKNYKPwgzKADxOH1ysUlC7kzCIEzPVQQ3gXxRllP5xi0eCezRcHfe8frBFHPS9jsGLTwsS4kPdLEgIGfAw+Rngz5YuqNdZ8rzivqeXYP2B+DYedeL+w/GA9jnpKLyZq1soGXwc8y7BNVylxyhF3axCD/Zm90yB5XiN8FFZLHR7s6/zy3NeMn8u5XauuqdvpJX5EMIzCqBGQxBcHb5Us6VNlSwJH/a6yWqiYQyKa0mgBsylAoWIu5+QEEzuh+Hswg7H2yOuZa+dH0n5N1wlB+DghlWTtRGIK7EnOXoYhGCeyL9lbYYFxKbIqfj83k5Y0Bo6Ta4YCw4whYAJ+UaWSmYoAqLDlGJpwn3gv/+E/fXzT5920bK90BW4Wzitdtptv+v8DBHdX6+sbqtfral21TcunKOPQ4JDnMIKifH5+kmT1lsIhdzF3I0CDQnMQB9fEhn7oMg8OD10sP33yJKhgOWjYFRegUHJxAGdKy9QG+habYa/X1fnZqe7duWUK2Kcf/1xFTMYqJZUqNbvdUsSura3p/PzCjT80dYCB09NT/zmTcH4OFEqYBmhkY/ocBy+NnuN8ClBvw5SPItcT/xmu5yGt4Mt60sQZ2nn3jtMJne21UaMjaWZh6AhizN8FzT0YCE42YJJgfT60yuuJ8MJ0bQ6ayRjdY+TfcmhbVzcdR7RdYiIE8s97i0ifhE7LBBI3adzrt7Z0fvzCjbqdpRdLvfHWuwZ4cMdnuvvi2TMfWmHPlCRV+Hqu6/Dw0AyOmKxk7C/R6nTdXOILwWRxDXr4cu7s5P3dHf3i43/RWrPpaQvXg4JR2VxMh5hIgrj3aeZSSucy6o+Hvka5xCkaJJ4ChOvFhIt1dO31ABsF92FPT6CkZyMWjDVJUQkbgOKgQOYzdEPTjqUJjVKB60gqB27sMZly7YpbNNGRHhoDIGBgV/X0EP0zsZN85vOLKzNnWLdMYAB/iOn0pNVu62QXB1OBohxqMqZ7biwpOmkEKYwpPK1Rp1RBm7w0MGHfAeuO8wbC+JWCzf4CFPvkFLiJXVkvzf0KYIClFBpWQAtHh1q3PdT+/hallIrFrDa3Nkwj3djcMnuASeLPPvqV2q2u2T737t41u+PH//yPNjbEZBKK59XVpb757e8olc/r4a9/o1q5pD/8/T/Q3/3d33hK9t/+d/+9fvbjn6hzeaUi16ZPUUzENIBKSpu7u/rO939Px6dnevjwC925c1fb27v69NOPtb29YbOqvcNDffDNb9nwsbnWVKfdsdY32DN5g2AXVy31x2Mdn51q2Otrb2tLv/74Z5ri7L+YaDkdxcSW+Cyaa7uEUzQyjSSGDUkAz1zQZrNpJk54PhDbFfGF1/pjx60xOYKygyacR8xgVyRt8Of2VEnMpphQUUhyPykQbfg5ww28Zq1tqVI3U4aCMF3Ia+/wjsGDx188UGbZVy41VRr6MTIBHNYXQynLc8xrlfzeucHFXE2jwUj9Dg7fNLRzr/NiPjSx/HuaRIy+ZpbF4FQ/0Dy1dOIDAOFF69IGsqxfDCmR2GA6hqkKezWSHPa9DKZfuIlZFJ8zaAsNt1bOKzUbarNa1t3DfY26nYiVJbp2Odfa+oYjBFsX51pvrmtvfy9016mUupdX6rSvVKhUVaiWNbHbf15l6Mw8qfOZjp8+NQD5zve/r3K1au8TjDWtxUWyMxoYGOD5pLBmz+b5hU3A37Pfk+4SbJowW+V+sA4YSdKMsqfY+JOYUvT4RDOWym78MCpkcAhoADPko48+8nT1zp076nRaaq6t6WD/jvXn+PCsVuHnEpPwuRs6m2DmC/bdwGDw5fPnarUv3aTBlGiUKpqOpjo7v1QqW9A8ndODp8/Vm4SEoJyGhgzQyZlCDCeJBzHRnZKM4r2nbjkNwNPZRcvGbql8ORgoGKNi8GkANwCuXDrOmFwhAb9JI3AzE2Z4/Fs+R65cMjCD6apN0bI5Ay00c4VaTcNEOoHHAoMDR7HCwMKdHW1/o+F9lmuWLRQ0t5s9csWa9yrASUcgW36RtXEhexxnMnvg+vqWQX6/PmsviUgErMJJ/t7tXb2+V9flxTPNpgDpfc1nK5XKazq76KpY3dBkllJ/OPPU+fLyRKt8VYssEbNB+Z8PhsrB5BoP4zMWCypWS2rjYeLI44VBZY4EG/YhSbOj/prPZ6ck8dkAvCPGRJP+0NN8syUyaa9d1insJPZy+/xgAOv4vDCjZRjB3xEfaHYPErykzgioM6jlnHW+zuw7Gc6gAHlsYIg8oxw1w2w8tY8TwD7mj/M0LD+8msJE08lHyXnH629vboZf02TstczfEw3NOqXO8Nlr4DpkDuwH3Af2wKgJsmo01w3Mw6aATYC54Mb6hl6+fBbSH/T9ljpM7WVSJoqXmGHeL9c6k1EdoJCzDPBstjAYjCEpUrPZdKRyIe/3RYQlrwsrC7AYqQ6pGI7hZlg17Pss9HlsYH3lhI90Kuc0ErHHimd0pUIpr84Qj4QYNAQrEVwB82fO4jAOvQYIYMYAnAebMUACwEQ8PTDOBRgZjseqliMNxEshkUWFNFIqFXjWYvAB+yfYIsEBpKZGXsMZ4vdjxkmALERbArQYsJhO9ed//g83fd5Ny/ZKV+Bm4bzSZbv5pq9fgT/43fdWFA5M3E0/XQYdM4xT0HzNXVRdtS58IJoGR2HEBKdY9Pex4TEptEtuAefbsrZ3tj0df/TFF6Z5Ost5vnAzigTABoCAAlDrc3ltrG/q6bOnnrBubqw5YujoxXPHN3Ho0VzBbDBlsoB52tgmigAaABxMcxpEZ9Xq+vzBAzcGGJ/RvFIg8xl5n0HRG7oYw23aOu8cB0tMEq4fKjv4J4Y8pi9n0gY0aMg4vO1bQE42DWEyz3RBako5zLjwNvB0wig47z2+z9MCJjBTJvlo/CcxpU8SGTh0eI8xlU37mrVbl6ET5MBxisF1UgKNRUZ3bt/S8fMv40Aqlk3pOzi869iuf/yHH+pwf9/XE90cGlne33UhYTpqGbQ/FRnE6bRZGrhMb+0dOl/+6uLU2kCiDXGLv//6a3r6BLf6kdeHKY2WV6DFY2i/tJnlHI0uhzVTwRnmSjQ/kReMzp5rysGNBMXFGhQ/Rx4uVSsXwgCQQiUpgDlkeQ2uMZr+MFcMR2K8ACiy+CxQ1605LhaiUJ0T79g0m4CJDA03QAFrlqbSVNlSWS+Pj5UrlO0UzQFN0ci6NXUyofpTKALkUGCwpszGsFN1GKIxEYBmPZ6hbScKCklEUBVtzOWCQ568UTBTsEBtZx1QiIxwVS+Xw1ka3wuAJaYXaHr5WbArrD+lsBg6arFWZdI60eGtA09ZaQLefPtd646vrtra3jhw3ODu7raOXz63HOjW4YHfx9GLl5Y5nJ+d6Xe+/R396je/chN3CDtoMtLVxbm6/a7zxkeDgRYAgfO5GkVkLMMwnExlVFlb1+3X39BoMle3O7A51u079/Tg17/UWr1qRkCr19fb73+ote0dbWzvmKYcVEyc+2OaU6nXdNnrOk7y4uRUv/jJj7ToddQsMIHvaNRvJfndRHpyLbn24RQdSR7SbMn6mqrTwwulYFCLBg6gIIq/rEFK4uDIeF+seA88m9E0L1aJCdYqTMSs7Z6MAsRYTD3NxvzSdPMh01ISPhbKlSrqIz3iWd6o6/Dem9rfu6/25ZW6rafqtb9UPjVSZgXwQJTc1GwTxoqp3MqNfDZd1nxMYkVO/c7Uz9MyN3NqQB438VzBzwCyJWrhbKFsZ/lUIaeNnS2NKdCJf8ykDPyyR9KUHTNxRkOOYV2HSLaq73slj06+rf5oAvLkBgY5GfKueqWg1XSg/e0NFXMZp2gUyyUzY/qk1VRqGna7ZgVtbm4YEENik1os1Wm3Qv/cqNtzxjwsJBuObc2oc3nptVPb3dW3v/u73sMxbSUSr7m+5ohJu48TF9rveU/kGaHpYiqO9M3AGXu4TShjz2532l6vNqFFDuS42QDkaCr4t5ZgzaYaDzsGpXDGB8A6PT4Npg8RjmbslLW7e8uJKKNh11IIdNf8aqkPkodC3oDb8YsX3qt4j/g1ILWBLcGehGRoPF1qusro+cm5ugPALPwFkBMMTZs2QJDLWBZF8+3nncYcBgumbHbBx6xwosF4phSfx5I/2CA0oOHTMhnPNAUo8LQ/klrYjwFOYVexf+WIM3WkarCNWBjIfgCTiZ9L5wsaW05AqgytKeytMDC8BmRsSGca+0y1ek3znGwEW4bZl4AK8FHM7ACE5/uJohwMwjsoi6SiqWIF+joUeZImxsqkkqludqlqcapCGjo4QEhLlRqpR/t68OBMvV5RsyVqd9hbJBAMtcyVlSnV9PLkXHlqDNbLoKcSkXzsr7CuyoWEURhDAN4b8rGQqLAvxAQZNgufF5YFQEq/21UhlTbozSYD64jmF1NO2IP8jGAo0VQGkAI4EmA8BslpS4BSJPUkvjvXg4gwbghyu/1CYBIAxvi6LbxvMfUmFYRrOB4FywCfCWQ6nAmcDTzvgH8MSfA3wryToQHAAs80TTxMGNZMrJff1gGsl+tnyMwpgNekWHTaRL7g55uBiJvYYtnszavWpZlDTOptAkiDDNJqLyuKoWAP8j15JuYZzt60ssWKvvXd39XHv/hEL18882cEIAA8KlcrBlXYt0rlmhMMqEuRB8AwGQ9hgWb9H1fYpy+SskTCZTvRJZJYvCJK6uLp4hos9n7XP/Opo10xiI4kJOq3kLRh6Eq95XPdnhLUJjzHDCfw1phpvQGDNWSY1DfUu9RDAEtc22v8BwCG6wYL4zpa0TZKAEAkaDglKiYc7L1Rj2B+2Na//39+etPn3bRsr3QFbhbOK122m2/6+hX45vv3VhRbTGnslI5WtVzxYXvt4s6fsdnRaNNwM1222ZSddAu6uDg3QBCoelBsmQQhWbh2Y+f/p0jb2d4J9+N0RpdXZ5Yy5ApF07Cs4x+PXAju7+1aUoBDNpMiJAW8L2u3AAscCxhmPKZtgYATbVet+t/y8zmgKUTcKDLpTxpVWAdQdefz0On55zB9YeqL1hQaGgUtlE0XmEEb47NQkDHx8OuBuGNikwrkPRySOWAAFELTy8933CHa+a8aTGQM4b4fpoDDr6ibyWDCf+bUhExG915/XRenJ6ad2Q2ZAtcu/rAU0LAxdUtrNmz7vaIvpVFSOqf33vtAL58/U/vq0gkJXTTcGFKikR2P/fqeIjr2iqLjWv+f1sbWti5aXR+W40FPy/lYjWrZ2j2aYWsqPYUBAGCaX3axxAFKoZnG5I2G2FRAGvqpJvOJ6dMcggPkBY7yY8IP+BRxZdYDUiTNoIFi5oUZ3TCMApnsWl6QVpZDPJdxsUBRYdZCco0piKxjBoCZR5ENOGA2gyfEAEOYLoX/BEDBxtaODTQp3CnCoWLCbADhp9FhPeAKb2DIzttlPxPB6Ag6J+uCBgka/dQmTBRVFC5zzcYRSYm2EJCCCc11kwE1k98zMczkoZJH+gayEIAEO+/j/WEa99wNVzpDDBMBdTSosGNy2j/Y989mEsF05ujk1AVWpVh38brWrKlWK2lre93P+0cf/Yv6vYGGvaHu3nlNu3v79m9gWnz09Impmv0eUZlMn8sq0UCi92bqtsDLY+5pkhsOkh7WN7R7cFu1etPr4POHnxMboexiqtFkpu5ootrmtr73h3+i9Z09P/s8l7t7u26k8Da4aLe0ffvQ2lcM+obnZzp99EAvPv+VpoO2JqN2+GmAxywxETSzOdYwa0Q5TeZpnZxfqdsfazCe6+BgVxtrDS3nI3tnsNbbnV5cw3xFmXxZa42iNO/q7OJKnQ5gYkm5XMlFMikuML2zmaX6vbamM5zv8f1AXgLoQ6PG3pfy9caYcpYaamKfkU3t7xxqb7uuUfdEw+6pPxfTLszPTH2lqqaQng6Uy+Q16S40G9BQpzScLTQlFCTHZExaTGMaj4QI4JSGHdryZDHX3sGByvWadvcP9PTlM2uEeUZq1aoBoKDDLj2NQ4vO+i+XsvafgHHR6g7c5CGdwghyZ2tTa42SoxBpXleLaaRyuEEoeMq93Vi3pIBiGjA4A2uHPYUpaBLxBXhI84WMijMEHwtc27e2d3R8eWV/h8ODQ0fwsS/x3KBxBixb29zyeULxTfPGHtmo1bS+vu7nxFpyZDzTWZxhmZRa3W74mCCTAkhMgO3wW4mzy2faIJJv0C23LmOvK1WCYcDZcXnZUaXW1M7OrqrlvI4sl6na/R8zQb735OiFNfzVQikxt1u5ASSabj4JLXsa27YpjKKCnj4/0vllV+l8SSkmprD1eK5HQ09umRbXmw2/BtNrZHrQtM1GAjQkJi0xd2XvjPSE8FPhOW13BiFxc/xtGK5ZopUA2pyjuVJJoxkskqHKlZKa9YZZHUgkOKcxURyz56F/cKxMpN6wl/lM53VTgPxZnyeWpkHdJ9WBRghg0zGgxOpBz8dcFdkY8p9BOOgDPphGnzJAUK2UbDKMhp1zhijadGainY2mxqOOVouJ789oONNVe6JFqqzBZOnnAy8R9kflyypWm3p5dqYySUvIrxYzu/fjLfDixQsNLSsKRiD3mL2cZ4F1BxuMa4iXzAxfAT5fveo1QaRns1bVuNc3Y4z1DxMKEB9QH5CX6X8YoUaUHbWFzYbHkRwE6yON/0QSm3wNEPD/R7IBwA4eETNxGlsyZZUcrKOlI3U5wVjDAC+Wv1WJswRAmWptA4kO0X/DMF1GasCeiMneaKAiPiQJk+Q6dSPMXENGZdYkIEZo80LekEgz4/MAlkZMMWwnwE3OpFQuTbmBI5Ayy4UamIFimJhGAlqxQTE+PHwGfC2g+FQb6/rw29/Tv3z8c7ONkLlF/GAkxuDJwXuisQYQMfgSWRiWGPBF2gFRjsi7pnPYFwA+RZv98e9SSoyZhfyVe5OYMGZhAE5UKRWjZliyRyA1BNxdGmi5Tg3iJ2WTz9wHkE+ioGsVYh15usPXyVLTIeaokSbiYVBqZcYBAAamu4A3Bo4WSzNPuGdRg2JUiK+MhXP+Xjy0/t+/eXDT5920bK90BW4Wzitdtptv+voV+PC9u6s4KJgs5YMqzuQUB+UkNxya+v7+QRw8I/KpQ2PH76FrjplK42aN1j4x/LLGE6p6o2nHaMcjYVZVKHozrFaqWiwmKmIgRwOZzTlvl0IQg5aDvX1dXV2o22lrf3dPL148c+ROuA0HhZ9perO5bgOkiB1cuBhh+oqTO5+D6Rkb8DWdn93cFDLLbdFsohANbfv1lJoDk0KBiQMUvJiYxHSYTsQHHTQ8jMzoCsyQDENBcqut50sSILjWLk5zhYhXNEshGmxobQYPrP1bmf1A5KR9BByBE2KAeqPugxMKXNDeMPibJe77Kx0c3tbJ8QtlFlGE9AYjlSsNpXNFv9JGs6nTo5eq4ZCNWz1uyNDCkSckk3v+jOKG98q0nfe1trap+YrXwlisLC0mNhJaYkJEczCdOsHC/ga5gmUNTIMAagAIPGnmz6xNTGs0HdmxOnJ/qS9yGiZGhUyhAHrsIE9Tk82q3TrzpBjwiNeisMRFGDYKzQzayHD+X3qaay+E5coNCFN8F2o0CdAuuWcJlZOJHXnhFZIgpiODJIBc1gUOR/7MyhZdDONcTkFFEUw8FEVgZE0npmgJJRqqNZ8xkisiFQGGAwCI4ycxbpwGELO2vm6AjXg/J0oAPEUZaC1srRHaTbsaU1hTTCZrBcYNnJRCuexGkrSB+WKqUhlAYWnTpP2DQ1WqRJRO1er21e1AbQ+dZ76Q1s7ehrZ2Ng28PHjwQC+eHymfq+jdtz9wE/bowa80H/Q9rcYokukmRR5a82Gnq/lopMlgpEodkCI00Gk8F3iO83kd3LqTmGNO7EWQno108fShMoWyys1NnbZ7qm/t63t/9Meqr204UpIUE7MzFykVqlWdtC5VrlWt28+Ohnrwk3/SP/3nv1QxjbZ4+BXAxmdmogSLAF06zx9N2DJV1IuTC122BupPoYem1KgWtLkOnTznZ/vk5ELD8VIp3MnTJe1slrW1ntewP1G7g8QHLXxEpRYKAH5zbWzWlc+l1epSXCJxIDt+qU4LmcpS0zn3puLn1vIGzNQq3BsiP/NCFLBRL9mADTVEfzAy1XaRYd9lLeS1mq20HE4lmgAahVVa41ROLabGqWzEodnEFPAxst0BsNCB01DWGg3vU2vbm45JAwjttC+1tbHmdY6+244N0NChPS8mEVOXQi4ltS476vfR+DL5TeuN+3e11qhq0L9SrVZWqVrx1NBxdoOR1mvNmAoKiUVV3X7PwEW1XrX0jC+aGWRTmHNyNnQ6bY0GQ4O+mWzJ1wqJAWseE8LX33obLMSAD40qz2+v2zFAALCHphq5jE1e57iE8xqwLcLBHxo022qAyPEV9OkwZ2WvYY9FxkDj0bpo6ez03OfSnbu3Lc1qdVq6vOr4HtUrVW00a/ZdsHN6Wjo9O9HaWtOZ8MN+z54dxHz2Wpdabza0ubHuddbBbHKV0qA/Uj5fU6871vHxuc47PY2zgIApbdVqqpCLPoiJL2ahKXTg7IU0xZOFGQ7ez/DH4GwgYYdnznFqkWxiivoyY5DGTujEWAJis8MkOnOm+0zEMbfDg4OJ8lqjbnd+ZGEAAvYGYPKZyYbsCeNIn4HsRbnEN2Zm+RL7o6MlczAApipX6wapQYWdHAAzxVjezEk8GNAhwcHdHiDT8YtE6dZrasDOmI41GQ5UqeTFo7lWL2mB5hzn91lKlWJD51dd9ZDJAMICBjsNYaxpKqtcOYYNpWxad7c31bs40eu3D/WDP/kT/bt/979YOgHAxbnL+60wCa9UddVqR9PN1B5PDp41Z9alDRCSNLTiz1lrxJAaN0kZsGXvZ1jgfdzgACZ8sDbwFSmq3+t6Dwc0XgD0mE342xLetZHj9IjvDK+bOWtVmCdnPXmHpWNafBHGR0g52Q84c3nee6O+zz3uiSMzAXgA6IgHhPm1nFteARjNaxsosOdBOPlzryJNJ6IpnWLFa9oUGVBi7HqPfweLABAP6WdvOFS+nBemQ9PZSEKfn8qqkitafoOJLok7nV5bRUz52CsyOXUHY3F6M3BpkAbRbZvt4jSQKZKoMOBE918uUV8SJwxAj1kpNpqkMaW853H2sOYAXbk2AHQAnwDnsODKRUD7ceJDwOuHzA9wCFbCBF8bP0+Yui48uGK4EZ40OZ8BgPxIG6u1RmJi+VvGKdfKySAGzmTpDQANXiUAZtQAyHTs8eVgCyRiPvHsvUONR33DsINBBmcZ7+PP/uONB8FNx/ZqV+AGIHi163bzXV+7At//zjsrGsUw1wsDKOdWW+ecDTqgJ8sgwVVTFZEhQKHC1I7vvTaqokmCEkok4RUTf5rKlewX4GSB5GBBtwZr4fKKuEOKi5gYQwdea6x5ikvhxXvCdwDkv9dpm/YOXYvKj8MdZ34y3U+Ojz3l5b1QaJgun0QW4jdAEby1vWVQg0YT6qYnjza8SnTEXAPifYycywABjSY/CxmFPYJMFWcCQMMbOjGKMoo0U+ET13pnOydFsQtT6HQFJn6YzkVeNJpJ0GMODBpU34N06OCi4IqmEjMoQINquRQHut2hMWYiTquuTrenu/fu6fjlS4npqOMK855iQulezDAUWrehII7cTF45wbhPFCHXbAzeY6wBzveg4IN8Fyt1N+wcokyTC0iVcWV2BF9o/Sk20a5anuCJfJhTUZTa2RtQBHpsCq0gVPCFPzfNBNNT6HsU0Kw7JiOWW9gcEcYAqD5Tw2RKYHMmfg+bI/LDmTiB/nMN0dFSgFi+wb1NCmqMuDx9WC5tMod3AteY31MMdDpdMzFo7CgkYGBQ/EViAiDOwj/XUYOOMgwmC/cI5gSFNpOMMKWMHHcWBUVZyEqgckajBC2TCSvpB6xNaN6AMJhVItuhcXTBnVxfvpFr5ljHJKGCXyk6oWpv7YX2ezqf6JBIw31YAAsbsH38i1+r159YBwnNniaxXi1Zk/ve++/r8ZeP9U///CN9+zu/p2p9zRGbn370E6eJUBT+qz/8I/38Zz/R7taWDna39dknP9cKXXSlqgk59+jCE5d1qMUAfOiKKXAeP/7SYFEeWUe/YyBwnsqoP1uqUG2qvrWjb/3u75tWubWzp3pzjV3HjUOfwr1R07jXU3Ex0+nDz/TT//pXGrVOlFmSSJJWf9jzWmHd4ENAfJZlM4uUcqU1HV109eK0rckKN3AAMBrUler1ijY2Ng02djp9jScUtsRxSrUKueBVrZaAShHHtb5ed+QdWutKCUPVksaTuUEyUgoM2aVy/hkUqt1BRIvVaxsuEBfLgdIUncWScpi0Nitaa+aUKyw0nhJ5mNJ4mddwMFMxW9W0P7Vz/IxIU56lVFbDRcb/sd6se81GnCpFJskBrFEm57Be6nizkCO/saZao66D/T01+cxrTS1nUz15/MVXru0wZAAIihXMvchwX2o8nOn46MSvMx2jF5fefustr8t8LhofzgIKWp7tSr6kUq7oNU5jcdlqaSH8NALEKOQKQev3BJtinMSXobrddgC6uWrID9BnE4/H5DFf1IiGF+MvTN9GIw26bVPN2S+hIN+9e0/37r3m+8G2TfzZYND1WZVFow+TaZQ0OJggzufOGAdsrlXr3us2d3YN6L14eeQYszt37znt4ez0xO8FffTzZ89Vg8pdzOnw1i0VynjiVBzpi3bYUbxFwOKJWWh8MUlkzybO8/z0yKZ2sHSWC6RpaY0GE3VHYx13Op5Wo9dulCs25eWMADCZLmbqDvtugIqVpkbjuVr4QOBZorQz7kuliqrISGB4OWed1ASmu5xH4Rng/XJF7J3T2cN/wIaU4afLtQfbBMACkIWCjVSQPWcwnWmSJMbE++JMSuSHq6gDws+Dye3K5yHeFNwDgBVo2Y7II1mh3/9ecC0AACAASURBVA/TVdZVEoHIWepzDjlMtaRSIaUchp65lLa3m2q1X6rfh15f13QSU2K095fttsAgkNYw0eU54bwakPpBnC2T3flcW82assu5oJwDEPzpn/2pqfMk3LDeOJPKRWLrvJQ92fb/5RLCzmJqXsjpnXffsUfLFxgnF4sR02ojwKUm+AOZQTDz+QC4bQkAjWomp1K5aFCEZtbeKE7iDTPkwOlWbryZPFNr8JpcH1gcAID2uvCzOPK5Ua/VfS9hlrBHceb6DFpM7X8DCE2z630C2v1obN8leywUYZwxz4bpVPLZxJ7B0Ie/h8ZvDT0gPHsPqUkpPAlyXtM83zknvCRsEgCkQkG5Ikwe4nqHyvH8kVCAqWKhaCYSKVVXV2cGZFgLlsZMF+r0B6oR01urh4xoCGAHqwoDVZgZMDBYI4k8yRGE82ADmiWTssyCfZdzyCB/f2DmQqNOmtXcbI9yvmLfAK4rr03DjicW1xN/jtGgp1QqSZvIZVUslLxHMjTi3pCAw39c263tXXtMjEY9S4pgp/I8cYb7rCaGugQosDTDEHNYUh5gQRoY4Nol7FDO//XNDTOhLi7PtZiMNEdymsvYX+J//4sbicFNw/ZqV+AGIHi163bzXV8HCL733oqDio2bpg5DJLSQNPDVckXPnjwJDbenTRHjA7Xw7bff0ScffeQNjz+n+aDBqTYaPsRpmNCkMnWlSbi8aqlYrHhycx09hU4WFsLGxroGNO+mY1Lk9sw8wGDt8eOnnthB56LJBLT4/MFnRvYX85UazTVrV61Np2EkH71cNrAAYo9uut1q6f79N0wvxIXaukDT7uIQsgGNOKShFF9H1YRJHOZ9xMJdRwDRQHLA2NxpPvfGTrPK39MUuABKhfuzs409UQgdXpjQFFwY5HIZO9d6mpPELXHAXMsOIlqH6RC05WliDIVJTkyV7Z2Q+Co4Ax5gwIZ4kfHOdQZIoOGGbm86JawOChPYA6afBj3VZkm48ieKQ5tdJVGCAARMcgFpOlcXyiznojwcdttG1SlCMsWCjX44ZB2TiSFjlulEGBzZyTqRbnhKYQf1qVch/gqwIaC2sk5YhwE8VDSd9kylNYuB6CLHUUHTj6aQt41mMbWcemJpGYtHDgt/dg5tJzEgEUHXynVbYORXNNBjyqTR/UgxoFpGvxxRhmFSd62d9XXPZmxexWugR6eYIq4TEIKmgUkn6QOTSTiKQxcuFphiRMYxVzimaaEzZK37eUrz+SheiHMisjCACE/8fW/DIMweDxjwhaDBmujNzTU1tnb160ePdPvePe1tb2p3Y11Hz5/qvW/8jj797JH606XyNXwZhtquN3S4ua0aE1Qy5ksl/ce/+kt987vf931sty70o3/8O7vec312NneUS6VVyqRVyabVOz9RzRRyKLAU4+i5V2Z5WNdvN/wA0GgknYbhPPtwkaeQGwI44shfKqtQa6qJH8HOnprr29q/e9/O9/hTAA7VqxWVsyktOlf69J//Vg8/+icth10U5LgOuEm2oSO503jsLVlbc01U0El7rPPeXPNV3mvoOrGD98V7ZZ+Ie8neh9UV3AyKzKJNsTBKLfBDl0N7PNBU0uT12j1V6+GZQfHr4nHIXhCxZOwD8xXsEQIhCuF4PlvY0wEWjpZjNRpF1WpMshaWBoyWGc3Gc+utU/OV5SjLmb9NtDej2crXzTFfnh6Ha/wCXm8ShUlDiA8FzCQArXQhazbBG2+9qe2tDUfBEc8Grfbho4eeOtYxdp2NNGByNV9pfW1Ts9FMZ2dnfiYBZlltO7u79q/QgikiTB+aAQDJmYb9oarlmhr1dRs1Xl1eaamhWVpMO+u1NTv204BjbEbTcXF2HJ4eTN0AJhwVBk0+/EscGzlbqDtbapzOK4fW+exMqcVM9Xotmp08jcea3nrrLZtgDoYdpbNhxFaubXry99Mf/cjP6e98+M1gGMzn+vijnwZ7az7Xa2+9Z9r3ycWZbt17TTv7B6b2cvaN+0M1yjU9/M1nevbsiTb3d7R/69CyGEBLzq1Hjx7Y4DOfxmm9pLPTU+9ZgA7VUtGRbpfHx6ZdY25H2gk+Dv1OT5lsUe3hxEAnjTkNBPuTPXugKdu8rGc9+RKXdiLcYI/hcj6Zqz+eaoFfzPaeTi/OE2mWlJlMVS5h6EjcZvjhwGAbQNP2imeCDTOOswWaOnspzCfSMwB6uC+Y66U1TaXVdYRk1v4HmGUWK9VgJiRpOo6OQ8o1Q7IWTKUw6MPPaGaPDKQERCqSOMMZGX48ccYxFWZYnM8udftgXVoQcchaLGljraDhoKRHXwzVGxU0TS80mg/VItGCfIhlJNdw7iPrgrVFk89UmjOIM9gRx+m07+nl5ZnyK7wU+jq4taONzTV9/ugL9XsY2ta0XEY9YB8XpAtM8ZcL7e/vGjQH9ORnhe8EkX5zN//4eTBtxrEU8BQD0JnPLJR+GaVB1k09ILIUo+GIi2SPxQvDoFcpmHI2sWPfxyw0MW7lPOP5uG5Yoadj5nrtfEMTyzPEdTDRP/ESYh0CDqGP53vzxWC58ezBbuDLoiyfRzzTkX7A/TR9fr60/A7wwkAB/k/sla5pYOflNEHrBaMS+ctioWat4Y86wOiTWOvVQjtbW+pdHIfEAlPPEYaVUwPiJCMgV9i/ddd75/MnjzVib1kGUEETzXobdDsGspCe4OfggRDDqgImgPhHzs0IpbYD4GH/JqUAwAFDW8AgAIIQBLL2UioXywZfMmmYcmN/fiRzSa6nJqNIGmLQYp+C1cr3F++QgQGCqaWbEasEOBBmiNQd1CSwTbP4qBQLEd86mXn/40wItkdFzfV1R3ljLJxacBZNzdIiIeN//d/+9qbPu+nYXukK3CycV7psN9/09Svw/e+9t+Lg4/Bk6m89VD6rW7du6ezk1E0lTSe0URgBNGgcmt/65rf0q1/90sY8aFz5OxooUgkePnrkZgZ6qbN3V0u1Wx03/Jg1seGDlG9sb+ni8kIHTEDnM3VarUDPMe7K5vTmW2/r408+scs5iLHjejY39Mtffupmnqk1jQmaPKQENI47uzsGAWxYtFw6hhHzw4ODA3U6nXCzxiGfMgg2gpBW4I/AhCUijkytswN+wYwK9LKeKmQjxsyGTW5+IyIIKiUNMAW6c6Jp5KwbdK5e0Frt4h2ZvaajLaB+Ln34UHyheTs6ehnXzSaOUNIiq9xNi9kNWVMGaW62t7f17NnTr3wjaDYdzZRK+bOblYGjN1IEovQsI0mcvjHHcXESmkl/tsRQMXS7waLwBKRYMWvjww8/0G9+/QtVodcyDUk8G+xZYBYGzUmkRLixzkOxiyL02lfCnx/KvX8+jfTY99m/HxOllPfUisZ+Y3Nbg8GlzQLRqDq3287y9IJoTkNqQdIBjQ+UVTwOmFTWy1WDEqbv0whgJjifOp4qQIOYpvHZmXLBHOD458+4djbegl6LUz3TkcStnIkRBT6GXHUKtLPzmMjBBOFaAgAVkD+kNewxCZqpWinYdAu2xioFwBYUyDBOC1dje2HQ3DIJyvMeMwZrYjoeqRrXumkmq6xBdKA0ANVaSbfvv6mf//JXeu311w1I7G9uqJDN6jefPVR/slC5uaGDu4cGeO7fuqX5aKhGsWRfC5qSs6uWUvmcPvj2d/Xxv3yk3/zik68iJbe3tt1YNcplvXjyhbbX1lUrU3Sip2a6QvRn4sHhpiKAG0t2krXPGuaZtnFTOhz03aTnC+oPx8QgmKlCFN7bH3xb2/sHZpfkyjFVo+jOa6YXD36p3/z0h+pdwiKYaj5FL4oePrKm0Z1CLR0MJxousnp62tHVAOp9KYnFjGaJopxCMPxWyn62eL+rVACb2TTmkOFvgKygyEByNfPkrl5uqN8dqrkZexsMjkFvoM5VzwaDaHeZHkENHo7CtwS/gVIupZ3NpvIZAD7WOAUs93Zpmc2QCS8Gl9miUoACRGmNiZEr+BnA4I7pLT8X+cocE0V8KyiOk1QZGl7hCZFNu3FhggfVvLbZ1P333tHa5rrXJGsLIOrTjz8xeyZTyFrqxZodD8YG7fKZvJ48eexseZ4X9oDDW4fa3mxYllMuAQpmDAo6AWZCTjv7k+wdM18BBtRUqzZUtOfG3BNkJpUUwP1OO8BZ1j8JDehvE9kVsCoU5ulCao9mGgHcmZoLELRSejFSObNUrQT7Ju/pY3NrW3feekMbuzu6al/Zy+Pk6FhfPHzoIh8Jy7e/9R0dvXimTz76mSqVaKjY38q1hu698YZjIqc+f0IH/ejXn6l72TLtHqZAtlzQrbv37PPAPWB/wbwXudibb7xu/TyAN5RoN2yzsaUQq9lUs8FALVI5Oj1N8VPBByGTV2eAq/zQLC2e9+v91ywImALJc3TRbnuP4r0CrlkCsFjp/KqlFUabeO7kC55Ylgt4Y5CwEnRnZ62ngyLN/ut9JxtNtM/C5NxgD4IN0azXvJePh32bjy7Za2D/2H0X09WV3xv7Jc+05WmL0MNzT039tglrVb0uPhxxRuCVwXqnIWQ9MKUFBImUGZq6uWolgJIroZBIp0lrSOn27Q/0+HFX/VHabInpcux1l+baAM4Nhm5Ux6xDg5L43XC2w2lh7U6TczNYcjyPq+XUIF9/1LXkcLUgo75uhgfXI1uIibAHAgaQYRKtW+bCPsMJBkPEyQ/IWRQ+H/i15DL46fD9sM+8WStTzNnEbz4eG/UL8AJ2IJNpQDd068j2goZuJgBMhXzWsi83udnwQ+J5I6GmhwyI8zSDjCmGAPbVwL8IPxCMpO2gn7JkhpoG4MhMnUT+YJNCSygDDLmWU8J2gCFFKpD3d6UTQCHkL5zbXDfkfpMZgEYYD7PfIfvh+YHNU69XtYQNVi6pnlooVyw7IpbvRUoCw8rPWzqnSmPNa6zdvowUIJ8fTPvDvBEGBc+aWS4MXzxYwbeF8zNSOnimnSYEswr7DGoeZAIAbBhVLmAn/NZwENAXIL+QQd43jcjNfMkeGdRBsBH4LJzbXuuw5fB9QArb78SAhDUCqAKLBJAIriI1ZAIQYCYKiMsAZ9Tr2ccI6QW1Cj4jsLeIWMb0leEAmygsDVin/8ef/tNNn3fTsr3SFbhZOK902W6+6etX4JvfeG3FodBsNj31dDpAvWa0s926Ct+AJJeZ5hVtKk38/fv3dUmUVacTWcvNumUBHK6//PRTu2jze8ydQN35FddimvrDw9v6/POHWt/edBN859Yta89wyw/9OMyCsTa3dmxytr+346IXUGFra9P6VzZqmnIKMVDtE/KhU7JzOu/pOg4RJsH6+pqOj0/0jQ8+0I9//CNLFXqtK6PMFOXWelNsQ3+dTuzFwEZvJ+k5cY49U745BO3QD9UyQYmZdFPEIY+w6y/T5HzetDOaFa6VJ1dMWzxtlQ2PmIJdtVrJ3y3M3KCwtiFOwtSgGKC5wo2NxstNvLN8M3rjjTf14MFnlkIQH8V1oADwVMjTuKAwAp7YGyLJyDb4sVyY1s3Ph/LORmLKaSKHiMZ+FUaGdnrP6NbtA5u8PX7wmUECYoQoXiiUmdjReNAwISWhwKHYiM8cTAIo/Kb9F4v+eUxPuLb8GRM+ihCmShg/xVQ9Y7opk+SxnbwB6cOTgTQLfi7vGcp0sRBNOuCCKe0UKtwff6C0lmi0WaPQ9zn0bcAJcBXAPz/rwj4ZIW2A2ucJhzXkkZXN9xkasg1FgF8ABngSmHq7gq4KsLBSoVDxxIF1k15B5434S8tyrXkMQMryHBIM5sS2EeMGA2LlApN7SFHG9bDWHPowzSZaSKiUUEIBEAoZm/09ef5cf/Sv/ljvv/2WPv34I+1tb7sh+OLJC5WIaFzE+/jmu+/oy89+qWm/q2dPvvTarVQb2r/zmhMGfvmLX6qYCpZLq3Wh24e33GggyYANZKdmcrFZo6mFNcMUkgANaMrZA9Dchlt5P4CmbNpmfXx2SzQMymEENk0aDdbCwrT9GW7zNlHDr2DNDCE8A+aTgS6Onqh78syxfHnm6qaLcj2IkyLWi2sCC6SvRaas9nil48uulA5TLTt9mB0T5p9MpRxxmNCCeW6nuG0zlV+kXFiuliRLEJfFtKnoBjiHP0UGgGGlAuDCHLZISRcXLRWKeT/n6OKXKmo+pTidq5hjspbXzlZDeeJQHeMJBTg8Q9rOlEe2VAzmUYrEkgAJBr2hGwqbYE1GmiB14slmz8qXzCbw7zMR/8VeVcnmVWSCCTsFq4RyTq+9947SeZr4pfLKaD6a6PzkTLfv3zN3gq3m+PkLDQcjNyDddif2lPTKU0Smw++9/5Y/d59UiUbVzRYgztXFpSMp01CaMeIqQC23HsbO68gMMHnjrIBLRbEfkgJkDTTbkXTH/UkDfgAKzqWrwUirYkX9+VIdWBrpnLLLkcrpuUppnpW0NcGZYkm17S0dvv6aUwZW07GeP3usp48fq9vuOvL29dfumwn15aOHzlxnOlkoV91sV+o8A7dVrTftQ4LE4OjpU02HEz+49r1BTpLLOR0EnwTONfa+fr+jb337WwYDeG7Znzg7D+/e8n5Busrl6YmG7bbmAGKTqZ3w2f+nNq8N2BkglYbdTbPXJN4VaVPBmf5ftTrhh4F3Cs1xKqPucKzeaKrpMmUglD2iVCsbjGH/oJli0l0lJhJQdALYhO//wn4hwX6LhBWAfozbGo2qDTinY6QyS+WKFYMeNIaZXMnpGcTDOuXIzCj2RSbkWbMEOEoilpa4Pxp11gIMhKD1O8YXPwHWIYyDErHKuPVPNJ707XHD6xNPNzchHlkcTvTEKa9FqgITclhMDAO6g2DveYsOEPk6bcEJEm4sicyNxCKo7cRJAhAcnbyI/SxbNjCIkRzgBaBChmcF0KSEpCiSnTAKBhSA9YCHDaaByFhG45VZOu3Wqcajns9ljCk5DxxkgAyKAUQidwjYIWoPa/7zBbM28eiBacNZAAOIfYrzndoMsBigFUNF1i5nAPtFa9BTvlQKo8iU7O/BFwMVvBW4x9RBgBv1CglQPHtxLQAQ3AiP2GOyXl8+NjPELmYsI22guU+SMKgBOcN5feSNTsrASJjzi2hS9jHAe9bPdKJajRjhrl/zLmywelOtTs/PSTGfVbd95aECzJgh+90U09tIQmIAY9km+zTrMPFOYBjB+UIzDYPLSUSZ8M/CU8Q+TR7SwADM2DOIOgwQDgYL03qA5UI+kohgOBRymD/zqCNhwRQY00HOsPDc4hG17BPZE8krrhH6kXKwXPkMtAxkAmsHBgoxhuFDQyqI45Q7RE4P7TXBmrIkiBotm7YsjV0AHw7uOQgba/jP/88bgOCmY3u1K3ADELzadbv5rq9dgW998PqKg4FmhWkaQAG6Kk/z2RVXHDSFRHNe8MZN876xtaXLC5oqioasizI2agqDo5cvXGCub6z732Km02ismS3AVIEDgfi1DMV0NusmpN9tGyCgMedg49CmwaHZB4WGaoz0YHt7ywcPNFAOVLKHmTaBkO/s7nlSi6aOQxd5AQ0NcViYpf3+H/yhfvj3f2+TuA50LujPiQ4wYh1JaqCY8B5vcITCEKolha2ZA2zqxrEjSg5kmgbRMXZJJi5Fr5tKGuHErZifyWHBF0URjAs+gzOOmbgTR5XoV32YmVkQyQg4xXvyQTFJgZ1O+z512u3IRLfBH+8VamFMbmN6m3j2M/1BDoGjMjRwDtikKAUIooF3k+QmPdFF8jNA3531nDGL4c37r+vpFw9VKxTsRIyOGIo5+nbuCU00r8m9oPgIv4UwQuO3vE+ouZgG8isvbVNE3J99bVK+p3wOPBbq1bwPS0tWmChCbUQaAKIPIg9zgcaTmLsMzTN0/pX9Fsggd4oFh/wMx+ysymSBZ7Oeso2ZzrqIpanMqdPrOL8b2YdhI0dVhZtyvLcwpnR6hc2TEk8O7pkjpua+Dkx7h0N0mzmbVhG1ZM0kQMV1ocJrJsUGRbkbZmQFFFZJ/CHXk9fk/Zmmav8BmB8YOKHvxmgM6345KozCivX+rQ8+0K8//VjvvPW2Xr58qW4f+vhIaxtreu/dtzXoXunnP/mhNBvZgZ8iZHt7X4sVE8WUHvzmkfK5sosr3P5pZOtVWBErm0Iyua4114MRkCKKD1lQlLslDPIqARhAw6UJBCSgyE/zfEHBZEKTTmm9uWaQL+bmxrCsM0VfPaUoJFrK8aAU0HiGwAAh4k9ajIZKzcZmAVFEMrnHXZrGjGaRhnu6zGiyymq8SGlMA+rGIYpxKLXXzyygECwTz6gSfweaBGeS07xiDGq5dmiBAb5Gg7EKlcjPpulAU1rM8QzM4metSAqgqGXKReO+0MZ6VRsNaMR4ZoxNg3WUljJqdfpqE4FH8UkvQb45NFbFBCuMUGmq8QxJzEuTXG54/EyQob3zDLB/sW7K6YzWVuFZMU4vDRLMctJr77yrRr2p8+MTzQcjvXjyVHfffEt99OyYa06mXjdMms1YIm2FFg/5z2KmjZ0Nvf/+u+p1WppNBqqVSwHSEYvX76t9eWlfD3S37Cc8L+VCyZpgItf4lUaHtYCrOiAIW9G1szr3GpNGCv7heKrji5YWhZLSRTTR7KcU9HOViARkitkHvM3ad2GZXqi+VlNjrW4mGY3Sky8fG5iYT4MBAvPK69JO+mOngVDMM62br6S1jU1tbm3r2ZPHujg91WrKGggqNOAM1wGvjN29Azf4pxdn3qNpzv74X/8gYhpLJX3xxUO9/f57bpTwuxgP+pr0expctnTx/KWyC0CXoQbjoYqlsu87IKfTGBIT3gARI2p1Y/uWTfRalxdfAbG8X55ZWAjkvA+QDFVrWmTkPchmaPOl6uWSGsWipUGz0cAO99N8RO7RvM8XANnBLlsuoalnVKuXIBm4MYXKD3sLpgoGe8MRAFDZ6wJ5mE3viJ5FU5KBPRBwHGBatVLTGLkMZxyu/zMSRGCDxJnDml0CtBHBWOYajw0A+DzJZlQv5ZUvpTVdzXR21VM2syaG8DTGpWJIi/DNYB+CJk49EJP/cOOHFj/jzGEPAnAHZM4Sc8jUmX8fmntAWww90KWHr9BcuWJeI0+kAYTLri1Cj5+Nph3KPuep5WlFrZGSshyp0zr2/oGkcjIhyhTSWHglZNMwiJAYRJrIdfQxZ1W93rBXAGxIPw8AUpxXw6HPtWADAG6Gvw0gFfvEWatlAILJPQAYMjmzAjMRTch+QmQoAEG5yHvH7DeSLTBvBnCgsbbhbDLUgB0G+BYRi3Hu8h6oM3JEZSbxmvYVScAI0hRIHbGpZSbl63Wd0sTZuYdfBSDLaOxrXIH5l6RBEAkM4MU5GbsgLE6kRwwRZomRc5g3R3wp8Et4RYTJc6gC2K2uQQ7ALhsRUhssZSBqkVp4QGCZTTrnvYt1wXUp5gGyQQLy/nm8Np+9UcNAcOihmb+WS193gDaAD9YAnhTXUYmsbWoLWDMwRGztSXoHqTx4PxRLZiMwjHINCTDNGcc9ZbCGT5RBtIn+4v/+8U2fd9OxvdIVuFk4r3TZbr7p61fgg3fvrmhGr6NumILgJsuBRQGDkRfTF+ytm2tNZ99SGFGI8yvaazZsXFhxyKbht1kPZi5b2zo+PXFkFgceVDw2Vg4ijGVaPUwDJ7rlaLaZGzsKEk9uc1l12p3E9Z8pVNkb6v4+MgUMYtB/M/3GaZymbKRbt+/oqt2KZIUxk52+Gs2GzQzZkNGrAjhgrkUTQ+EAdTa8B8gxjykBzQ8bdcgMip5s8T6vkWzQg2uEm8P1miqObjGamaWnPDAQeN3z01O/51q15un0+fl5mOX4QCgZnXdoIcUzNL/EXyCimEK6EFF6YfrFe3WkWOa3Wbs2x0sAAsCEa1YEkx00lTAPYr6C5hCaYBgVcb8i2ijkFkwug3kQejscu8fTkY2a0LDfOThU9+Lcrt6cyGMaRZzEJ1Pr9VlHmLnxBXOCgxE2gCO4ikV1e13TWwcYnCWeB9DneR9MzJhM2MxqKcerMTXFpIsDHTkLenHMiBwc6eisBMCC3gcowr9cyYc2B3Gn31O7H3nqkY0MqwEzwrT1i2hHWesUALu7uzo6OnJDEZkHTA0yboxotByhlmhaAR5oVsjXbjbqzl0HeMDlOJuBPZJPQB0kJ0wKcK8OFgiF5W8LuABlElFHEo8U/ge8tt2MU8HUgH5ZrtWDrgjYU8irNxp4bR7sH9qo8tbhQfhrLOaWQHzwwYd6+PlDfe9739d41Ne//PQfVa8AXqDHnuj+62/q+PhMtdqahuO5Hj890nyVMX2fLGtM+DA0jOithWbLtEYzAJmcKpWcJ8mFJLYLOi/T0hWmXTSpZkRgGjhz409zOOh3Pf3bWFsLvwom0BjA5QueYvEMdAcDN2vQhi2pAESbT5VmSjgdmrJK4dcfICNaqVyuuZBj8gbtlmczX6yoh0fE0oGcLsQssbGMgGu5DBfpdMZTYyidsFXa3b6bANYxgABrifedSYeulwkRz3SEXM9NZS2iDZ/Otbuz5wYe5/rJZGCQETYBzAToq4vZSHs7W14PaOlpcml2zy+uNF5VLBkAxGBteW9g6steCRX96sr+AZmE2p7J5k055xoBvjA9ni4js53VNen1tJUJA9ZsKa/+ZKhspaRcpaTb9173lP7Xn/xC+UxO5+221rZ2PAHH0Z09kucACjn05dDtruxqz1QT4PfNN+57gtvvXGlncyMo7ewxi7lOjo+sP0cbTANAYd3Aad2Spokb3EgzSPZw1rnZWUTNzrWaM5GrGRg8uWppns2psrbhafFkNAimUL5sujsRkzw79UpB9QoxivCKl9rcv2MW0POnz7xPDnposOfCIJdmn3sDIw1n9XKlZl01U9gmqRqDgdkyXAsoysvZ3OBMGOHOfPa89vqb6g0HOj0/M6sAZO/t97/h6DJc0wHDG5sb2tzf9eTYe3o6peIipV//7GcGCogVRMvOurymVPNM0xQCCrPX8rGS1AAAIABJREFUwC7yFHVFnCAU+FmwyADgZjOzRwiiK9U39PzoROeXlyrUauoORqZdk9DAGqoUctqolZVmL8NHZr2hJ8+fOUYzl6P5DbPdKsZuaSRcK+WLWeVTmO8BqKVArtwAzp3FhhcKRroBJM1Jn0F7ngujXSIgM6vIfueM5EzH1BEjSVh31ARmLCwWZl/x/AG8EC8LuwsAt5BJq6apavWV6lsVff7kqYbDkiazskqVhkrVkhtKgLjUdKRCauY4SIwvAeoAn3xOArTQ3NvIcmY/B5vlzmAqZDQY9LSzuR3NKBLEafgvMMCYmUWHn9KmNeI721umnY3ZozjfkH8ZMKmbvl+r5XV5/tweLdVyA7KI/1O6EN5FK4YKIDcxoXaDbekbcaT4Rkx9xjlIh72jUPDZRONbr6/5XGd9Ag7TryLTmLCXca3q1ZBB9GDqxOSdk4Uag2Ybj6jpBAZYpCHQrCI1Yi1RB4UEkqjAubIASMOBBz5mvVGPtdra2t4268tgSS5reYxji9l3qCOQdcCWSAYi9hgYjV3PVfGHmZGQEP5IrH8AHmo0Im0Bn1CxmPSIPHI6c13BYID6wclQjoSN9wRD04CzWXjBRmTIBegCqEO9aDYW4DxAZamgdC5SmexhNYUZRvoKAK/FKAKoyBZCruGEJ2rRBLDivRi0S0w+YeDQxMMsI6L0mhlnlgHARML0ASTgOSyTPsGpwX3n85EWtVo5Fpn6gDMepqwNI81wW+jP/q9/vunzblq2V7oCNwvnlS7bzTd9/Qr83nffc8whTbOjd2xqRC5wNE00dY4uIvoPAyPr7Rc+7JjUr21ueJNjk35x9ML6RRzQmZpQsGNWBqWfQ5amj2Zme3tHp2dnGrIh5vPa3lhXxqZyGR9erasrN4YUyxwMNIFQ8n3gpa6R9JVOz06NbDMFZeq+t3+gs4tzgwVo+jF4evfd9+xBAHprU7FiMZgRFCazMOThgI4ILIqNoPu5aUs0oaYLm9bGdJ6CiLjHiWMGmWbzRbMT5ksRrcXD+eE3v6mHDx/6+nEg+qCErcHnLhVN36Pp5LCgimZikmgYQkdnRgLFYxj6WS9oXWlQR/ni/XKwO+KRBsvmdtC3AR0iB5xpvhkMFB4JEHF9CMeQn+Zn5okf/zklAlmCkfkQXPL5a7WKNpsNdS8vv3LZh+5OY+KIQbtox/Uw9XS58iEfDILwYoA+2O7haM9hiCY97QILwx4Kb0cakhAwX6lSjnQLPvcccycO0wrUvpFBn3K56oKASaAN/DhUudaAAPZgoGDhv6WZDjjDc61sZJXKeP3SHFCsEpPo6Lvjl848ZnLNR7HJXpL6wOeCpWCjS8dVMjDjfsBqoKAHcOF5QeNKg1fy9BljJYo9yNX2iOj3/LyxRj1tRwNsumkkPDBIqVbrBr6gnbO+aYZo/Hb2DmwaeXR8rM6gZ/0ifghM7k+OjsJo0ikaKd29fdsMC8zmDKIxbU0ttLlW1fpaxcDc+fmZJ3AvXhw70i9TqStXa+h//rf/Vu3TY/31v/8LXZ4eWUeOHGOKC3sm72nlMpvS+saGGxr0657u2IhpLAK6iChk2ub16WeUIpQpcESeOeEBrWu57IKXKSKUUIpVAzQUrpgz4oHF9A/tMsAghe4qrYlyGo8GZjllzSdgaoXMJtzVMZLkvaHVhlIabBAmnjAvYGDktUylbYbHVGswmWmJ6zoAGT4KGGteR5KlkEVklcLgzM192SAA7uvFfMmu5UwNoR4j5cBIoFSBeouvBHRs1iaTuIUjA4s5qPQjy2jQyA+nOPXDaskGVTph1vCpAAgARXi+ctO5So4Jo6gP3wsbjjJZL5aUKZc1WsysH08TP1vI+9/TJLJHLDNExVdUb6yrdXlp0A0GAhIcALXVgsYlpB8wM8zrKeQtEeGeL2hMUivt7Wzr1sGu+u0rpZZzx/pB94X2e3l+ofOzS7Nf8qxbJnmwlMyECuqyDSEThpJZA46GjeSWGQ7wS/aunIY0B+WyPyNrBlCOqT9AEHswHHD2rBVxpXlpZ6tuKnuhtm5wEpC41+nZOwSmEEwdfAvYh00jJtmgdWEGSRGwkIY2X3Cxj5kYjaWj0GiKxsGWCTkEmv+8pWVMAIl44Fc08rv7O6amD6BYb66rtr5uxsJ6vaFGrqAHH/1cR48fS2OkMnF2sifRSMBCsp2pvUcATKaRNlDAHyFgy2ajpqvknCtWakqRIAE1fgXwOtSTp09VqNRj3RMjN5uojPEwk1+MRdPSZBFA62KeUoHM+mzB9xswr1TOWy+PfGnB9B0FCKAz++uK76WNZB1kfb5PJ8irMsogL1tMnfZgBtQivGjsKTGdOLUCXw/08khmePZhk7F3s08zYS9WGzZvzGL4ORyqPB0on++rvlVSfzzW0fFIi3lVmVzRJm6OGZwFp4+IOAALvnyGAAq6wUurhLdLBnZbW2kSUPo9N4ezKWyyoQEBzDvxkYB6bsAWVsS1gXGlEn426PiJQHZC0Mxgb/gPAYTPtbPd0K3DbXVaF/ZdIp5yMJirUltTvlCJ6T2JN4k5MM2iz5IUDICyf2/vIZsAeqkFFplKW25FigDMQ85KztXNrU1Lw/AageZviWPiZwGQwPVgX7yO9pxM++qaeZgxo8dSEFhOTOWdCHEdB8r5P/cQBZZByCzxmqqE8SqMQ4YBvY6lKiGrCo8Lahq+h/cIwFrM4TvCswtrAtCUhhqWX8lGgqxSzrYxbDAMRjFTxdRzMHJdx30068QuJSk/IxhlUw+GZxTMykgGSGYOXgPXvkv8ngk/lQDDHqdX2AiVdAj0V0uVClkzO0h+AnwCxPDPXCz97FKr+D3B4povXONh2sleCYjIWQcQGvGRPEsjny38B3sDEN1GlOWyTbUdZekoxxg6bO/tGqDibINNSz2VTWf1Z//p5zd93k3L9kpX4GbhvNJlu/mmr1+B73/77ZUPpWTCTQGH3s564XQY71BIkofNgRTUQKhg6OvmjmiBGucmnBSDSlmZ1MoAwcXFlX/O2tqmN3EaMg4VJkhsmnjq3717x4fssN91fBCbMSZWpnSlMzo8vOXJPprOa6dlmhLLIDpta9sBAtbXN2LSMl+4SDJ1mclfhoSFilF3kHQ24/OzM2seoQdHI45xT5gb0aSBqnP4sHkDTLQ7Vz5gmUiYuk9KASeNJ/VBPaep4Xsq1cj95oA/vHU7Yu+YeGWzevrll24+eE+VZtMT0zCSCq8COJnOHIZuzsEXP0mTBMjgvXroCdX8aweg0eY55jsRqcfnCVCC7w/TQRfjRKR5+hmmRM54NsgQDAV+Kq9txoGNnKK44H8Xq4X1hLtbm3r2xSNTxJEY0JgwZQRVB2kPECPYCTTesAksBzAjZRTaQxyRs1AzmbSCymd8cLroodBgUorx1jJcsSkuzHZIPCBMKx/Caig6bo2GHYq/ixs0uExj/j/23uxXsjS77lsxnhPzcOe8mVlZU1dVz6CoBmyCIA3YhmVYgP9HW4JsCX6QDVCSYZuCHwyDg0k1u7u6usbMvPMQ8zwZv7VPFOs5n28SBVZX3rgR8Z1zvm/vtdeANME0UszcoNMuddzuWAc4mkxVSgAWkLNU3ESgJzUt3NRWpuUrU36/l1yYuZFo/b0kJAnGCSacjjKMNXVOdI7YpKBRVhzjSbG1VcMTIOQwA/8d34eCAlNKCj+aaE/RyxEXh0aftUEXacPIUtkpIUxyb+9u3bTBWjk56Not+tnJmenaX33zrRkF0CfXC5zTpxr0BqqhUy1Iz06P9OEH7+kv/89/78Kv0Wi7AMPSa7xa68Of/0L//T//5/r813+n3/3d32o5nWgEjZWp4Q6jTtqMvOa+9gX9s3/23+nq+lpXV1eeuvfubnXQaroQvru61NEBzvg0c3hERKEG1dgRlRRsYmpOU1pUt1k3UGjzSqaXGwrFiXLrLDKrWNJkMND9eKbBRsE6yqbOsDdM195JJfTp+UiSoOkHxIznAI1pRHhOFgsNpwvNTVcoasNkkX/HLK+UeX6QrY0m3gZ6UrVa1HI1VSKo6eh4w4mcjHsYQuHIXlC9karWZEI6Vz6PT0pLoxFgzUhJOadWraRqZaNinikmTAyYU+TPL/wcV5pNT1GZcjHVtG41qShFL+58t9hTrFXFBBJdP8Up06gik9655tOe8sjBkqoahcT3ajFNNJxPlFRq3rs2CP2LBc1XXB8Ges60M/g5mS80AaCBCYJDeT7v/82+y6QLVtfJ8aEz4VENED3JecHnncDkWIdHABPc7WJmBoEd7g3ABPhoSrMAXcLci4cYycbKzvllLdhv07K2xaIeegNfX5JLiDZlTXhm0AkDQANcJNWyDg4PVKm3/Lvtfj6e6u762s/UXvq1l/RYdrKN/cSRuvWWzxKaABqOTSYHCW+ZMK0FNGK/Y7+CSQNVH08AQ4b5nF5+8ErNblsL9vNKReUa8oituq22DqoNx4TevX6jDkaRf/X/eh+h2UAuwuehAZsvSKIpmb0Ckw+AgMk9APqr995zk3Fzc60yk3iacEfHsWfu3EB+d3FtQzhuZ8uRTPvfKCnm1W23ff1gByblqplJGH2yr6LPhvLvtayl6OIMTNFZwU7h3uJ3MmmF4QHw5ohaps+FskbTkco0W+z5+dC0IzXgXJtNRz7nbZpr3Q7NXmogB3NIPA6qjbbyJb4P09mlSpu1Dg8q2uxGGk+GGvYXqpRaBiWOjg7MckB6MSXlYw29vGwQmusJKApAWjUThzOWPTev2Wzg82E4GMU5KRq+fACmt9e+BwEA7/sDe6EYuEF3Xwt2G0k2XDOYHEgN+I6zJUB9Tq1GWe1mamPlm+sbDQZTrdb4SDR8fUntoNCwVDHzHzAjxpKEcM+nhvHDiHQOFqHhD6nRbPk6DYYD73Hs520A++nM1wXAlf0SqUGYRwYbE1PYfTUxXRCHiSdKCWcI5bc7r4FRCE+HwqRxA9CTwECh5uFZIBlIcb6VwjCZcxxpEnvP3l8JVhD7DN4MWyKLbbya+L3m+TjP7PMwX6hBFOBm6fXFkHEtzDeRKmKuPDWIUMZ80D4SmBWH5JFIRyoMAC3H+ZKgQOIPQJ12rjNdubC37GKwUsqxVwOCMFDCtBLAkqFQyJ2qKd4LGdBVTDOfomBYwD6w9DWJWoT3rMF0nC08RLFAzZ5H4RUFUGIWGBJHQFxYE2aiBpDhz+w4yqLXDQYdBqmwHh6u32qLJDKiivRv/vffPPV5Ty3bO63A043zTsv29KIfrsAf/+Ij+2dzkLDp2YzGunumtitrwjlQOOUpHqEHRrOSmEpGYcAG3x/21W61NJuNDRJwODlbvhgaOApOkhCYUkH9YoowWKz00YcfuohkIlKCAogpVtacdruHbhwx73t4uPcGyjQEiisHBvUYxZB1rtW6N91Gq+OoKfwKMOix38BgYMoo0Yknxyf66uuvzEpwN+VGO6bxkbcLyh2mWRRqNHEcenYPNk05kHNowzSmrBvMCpqOiEoDYJk7Cx4ggwb26vLShUUFX4F8wU1z2mh6ImH3db4XPET7HIQTMd+VhpvGhKmO15BDP6Ml7htXQwie9gdlzQY3lsmBdliUZyBg//O8P5ObMDLMIo8yvwImplx3u/w7+pCkhzjMbBVVLqqD3GS70XKCg/JWC4oSCgQKvozNYFdzjNuSsou0PZrPpMWIe6ZZ9GfM0hIM0DgnPcyNaBZyxW3cS1m+tIEQ3gNa5XJtrWbQce0gFDp/KNWACVlSAjRcPAiIkiszaS4UNYSCWkp1fPLM1w3wqVIqW1cNaGRXb4pqgA8c77NIRr5vqBS2blQivjFiwlJcqmnUFgslJYzmoD9Dl4WBQFEAWIDZ18r3E+7xBmvQEZuNQGEW9OK1oy3R1jL9Io88gC9PTjCtWofZI0ZbfO0PXrzQN1987kl0p3uiDV03TufTsU67Lc3G/fhc6MSZYEFfphBdzA1gcK357512Vycv3tMin9Og96D5eOQiDno4TRH3LSalmJrhgzBBolFv6uz8pYu3KVN45CGrlWnn0OevLt6oWk6VMK2nQC/y/Jgv4We5QoZ9KZtuM+EGQEowLcMcFROuJMzbFktrTotZhOiYDO35ylRfpsOrxUajCYZ6NCdl7VZz1RKm+xSPpBjEvYb5GJRVpKZMZBc7wCNKQ9IQgjLK54ItgJYcNgjXgTK9Uimp1aqoWi9qOaA4xG08PDQwPlvNt6pVSzo+OvR1zxdjGrhYYShYVy5fieD5LVKFoWrJzg3FbrNQkgdAm9s/gTu41mhZ7pAvMLkOrSoAXp3EBxgiPCt5ilye/Y0n7Au6BqZ7GBryVBY22iKzypfUTsKQawNYZXAzIrfKiEEKrAVeHlDaY7JPgzYDsGLKTPIGAIFNRKs2arPsab10YwWg06hXrTHHX4CpI5r2+WSqHBTiWhWbOU/H6EEi9WJv0AZlOORMTFF5HkhEgAPDswCzgQy8Xamo2SZiQnfrmaaDRzUqiVqNjpkGjn1kL8pLSTXRwcGRqsTNITNZhpYY2QTPLuvAXuoot0wrjd8N2z73MJ/BJnPGRgFPw/WdAp9JoCnVNMnTqYEmSzowygTsZbJYkM5fvbRkYbJaGdQDRH/v+Utdfvutbt+8tsnrdr7QYjCI+5GtGtNKpuk8AxmwCPhCUki+XHXaCNrm5y/es5kdwDgafs5tszJg2WA4fHCo0WSu+17f8cJ9zmHOLBgErE+5pIrjinMGsAFOkCMgJUHeA+DBd2q029+7wHOy5WCPkMjDusBs2uTis9vEEVp3SaNZAAS8H8ADxqFh4glQQFzrUqWE4QKRnXKzR9OIlwHmm/ipEIlI0g3svIdHzDBrSss5TUd9N5bVckVV9tLlUmkVJoI0nK81WQVgz3PMnsqeSyNPYwuzxeBdCZbKVDXqGBI37h+1XE7N+Dk57vpnZlNAvtQSpWqz6bVmyk0cHSwSEp8w8LSOfDbzHg2zgme+mEcGNdFBt23pUa83tHwDABLghWk9Rp42qMvYe37eGAzAPISx4K0Kc0PkOEjM8jamxQSQuguZHs0wTbhNAImExWsB+YQlWyRKBUOG9bBcg6i+HWw/murIT005O3neLXmLKb79RpB+ASYlJa8x51yn1ba8Klg/4UmCeeaMFAY8gQBUYVjgxWOvnyzqmfhptFxM41MAU1r3vIEnzhUkQ9QPuXKiVTZx3/IZeS8AIpgKmU8SZww/i+kf8kADnGamRZrO8eGRz8c3b99E/CNn9Y6BTE7m7xGjyp4JAAbmBXzBejvWke9MgsRa5VIlwAbAmUzSZR8D9k+eW3tMhV8BNYkjQ70/hzEyNQfPKYAX53aKr0UGCsFsYSCwBy8BTM04sNE0zIqx90vuWViv//Iv/u6pz3tq2d5pBZ5unHdatqcX/XAFfvHpyx20bYolNkqodxQSrXrDVH9oUUzet2siaXDQh0oWkXMUeh9+9LG1eUwz2ODQTDZbdRda0A+p7zCco9jDqR+K2t3djSm+lXbX5lLNalXTyciTQgoYo9abTZj2MCkuFm18B6xKo08mMZ+Tg5sCAHCACVSz2faU9c2bN3r27JnBA+INoaMH3W6jDz/8SF9++Qej99FTZlpzNOs221t7Y+bAc8QhhjY0zNlh7vxtT+iJauMQDUOb0LtBlwyaHiZdGIYBIPhBxfkWejwGfkkqSNSRNR9O9ujYmBaBbvO7OXQ4fPbTez4bemH0c44ksnt6oOdUGoA1Y2i0xUK8J4dWBhAYFLBhYc6fmYOcgsCHPcWJXfqDssf/trEiDTKHLE1qOYobmoIULWFaNU3Ra1hJPFmCwkzxFywH9MUBDHDQWi5iQ8iIXnTWeWYYRzGDZIVr4yKJiZMN6zaabWZ+v6Db+UUxESjhE4GmlUYlfBJMT3ZGPPPtnCOFaDRZ4+lq7oIzJVZqigv8zpNCCg2mhtzjOCrPhkM3NIAyTLVo4rnX99GHNtrCowJ6PfIJy2C41rBGVqZSuxDKCmMT/Ym0Kwf9kIkTTS/3lrOdt5ugYZoyToHF/y95ImOKImtFs2+n88iEpsEFCDk5O7F5J6aDBaYbBplWOjg6111vpM7hsS7ffKvVZKB2PdHLly/0zddf6eb6Su1WW8/PX5iCz8QfSmOn3TLT5ru3b0zlPTo80iEmo9OJG+VoJhZ+HimSbu/upFLVjQVu1vlSYhMzy3VoPpdzTysBeCieKMhoKAHmmNbgUs7PEfEIA4NnjevPNa03mn4WTYm3KV84boeWn6KQic7OE8zhY8/mpkzpBgAExaqb6iVAZZJTucDEDoAzJkk8T0RqLvk8OF/X2pqtc5o4bSCv+WSoYgEwIFIicGFfzVf2WOl26yoUMKOUaoKGHewHN/DrrW6v77SYrfTZpx+44ISZstlG7OJ4uVW13rbzOHtbbrfRYoxDeEXdRqrN9N7PE+qX1QazwaWSWltLLE2YoK2YBGKuN1UtSdWspKoAIu6nezweTK9oFJDWmIpfQtOl0mqtTr3uOMMFPw/zgxSF5VbFxVYbOOT4y2XRn0haYGovdwXNaIR3Oa3NktqoUa26qQQ/rNdrllugeWZ9qnUc0XHfJ2asoOloqPV8phr0Z/aTrBEJY9YwbV2tkV0xXGUCmDoqkYkmz7BN87TVppjT1iAS8bhzR3k+PtwZgGjW22o0224suR4rospWC6X1ps8FNNo0qbe3tzFRBoiwo727joyODQi8sPneZDKzXwH7E/dujSn6joQN0lSWbmwqNEelRDlLV2CbJJ4UTlhrWB4N2CU5JyPAsDHrnX2KNZzPNHh48L8nhaJmNJ8Y/82X1rtzfgHs0WR1W02cUkK2klT9e767uNTR6XN7RnA2LeYTp57UALTSsk3qcpWq2VvXV9dO1hgOx/5+NONMqXm2CuuVJUdpNdFoMjKoRmNOszleLJ2aAPgH4EODRXMGGAE4wD/IMQxeLVbeD5dz9j+8YdYqpwwEcIyn+cRsjec+kmAAUgulvJZbAPEwRwTgYd9DOoZEo5hiVIoMLG/gZzqeKy2lWrIuSU61CkyOVJ32gW4e7vTQv/G1XswBc/GLAQCj4YbdhbRv5maeex5/iHarYvljqZBq2CeiEAbLzM89Q47xaBZJB2nFk128Zagv2Jdowg3Sb5F6tA1YcNZthOdNyVGNiym+LEWb3gIwcn4AARfK+AvhaZGBcB5MxH2+B9H3YH7ML2DFsPZhitxodf2/qXv2IEADVgNRwK4yYriA1IC9hCjBmFjH/plj3bXyWQqIzoR/8NhzyghDAb+XRxycv3gSAXhEffHy+UubimLiazsKJBs+X2FIRQIRhxyALy5HjrTNagueEwY6raOuBsOxh0b4qThmmjOuFB4WWEniw0KMKvtjCakgH4f0owy0ZzLPcwIqxJkEMOYkFBsSBjBFg86zAmhCfeA1KSDXCWNKnyMeFpSCqej4TiKRQ4ZJnQJTwlKPzdYeXEhRzEjMABSQFAN6tpKNKEX7hQAgUCfw+nUMPagFp/hmTTnrYVk1XBuS7oD3BSA4Qyz2TtYEqQtJGYBP/+Iv/uapz3tq2d5pBZ5unHdatqcX/XAF/vRXP91x2HCYeioxHLo4BiV/fHzwwUKDTqYzE/HBYKR2p+um7vGh5wk9hT1ocoAEaK1wzR3ZZRftLY0zpk3dg0NT8NHKAyC8+uQzH5hkGnPQQT/s9x+tH6dYp7nEcOj8/LlfT7MwGPR0fHSk+3sKvoiFggYWMX+bMCDDyMaROJmIT1CDq7q4eKtzfApubz1145S38RzGMxnNb+8pEI1uzgUHnYyLVQpcOx6HOzebPc2lqelMrgu486/crJuom7nec/iGIU5EjBmIoIi3B0PRVH0OU/TooNtOLMj+oUkKd2t8BzB1i0kW5+beQIfPRZ7unEk7B6QP7UDGoXnauTmzBPT3MD05QAMXJ/y92RFxZ1jewIHP4QowAvOwCLiwUpkiD08BIogwWsRYCed1u/jCHMiSHTL3+dAH4jdAdGRMuCjQgw3CpKziCax/DkffIkBN1ayO3vgh9IEp9OhSuAA7tzkmAxzkaM4xXISGzzqZkUHsG98JUAJ6YSWJ7O3Z1N+JYhujqpfvva+vvvoq05svDUZAyyfqjusJGAA1kEbGTVEmczAdPzNMgjZK9jeTVCZkjCEjDz78KCg6yknJ0569vwS0dPSH3KcUMTmm68SUbSkiy6YmW4fMZG2GoRLgy0b1OswcaPpF039pDnDzR8f8/osXGmIC2uxqusTwsqSH+1u7gNOAnpwc6Msvfu/JF88zzQ/rSbHy/NmZm+jX336hFy/ec0NBIUwBg+6VgQ8Z5rCJkEDQMExsGMl3LJpqSSFPDBuNHtOlg27XNGYMT7nuPE/kwed23EPEA8bkmXuNNeaa01AjEyDXHjPBCf4C3IvoVO0rkPg+t3yIdV5vdHt9pf5DT7s8dNectuW6RrOFwap6paDdYqK0BG0dvWohjLhIZMB3YIkWITU9mWaYpJTcilgr9p6CmyqozFDl682G0irSBzwOpuokdSHOZqbF78W0dTiAAt135jdU++lko/UW5/ecKdncp0yYmaIxdWQKvZ6M9eywoWppFPGWS55VNOk7zTcFjRYbHZ298HT64vpK0+XMew+BqV0miAC7AFN4p6QVO4HDjACA9L0PYDCfabGYKp+WtCJuE8nSfKXjtKZOMVW+zKZGHwxLKiRkzMMWW2m4WGnEZ+e/MZ0sFtz8AU6y55vSS2RgpaJmu+V7xV4UpgJsBPeoCF0dWYHBszDoZM34fcvVXCW6ABzebfgKDTvMRin68RPAxAO/i2KuYm8CEi4m86VGk4Vmc1gpJR0fHzgpYrkY2bxzJj4ngENBnQ7xg9EoelKKWRrpOvavCDNQdNGt9oEB4n6vF1pjom4bsH6W6g0eLTkD9ADoQMZEbGCYx6I1pi3Ct6aozvGh3fiZ5NNADTH6bbUsLYIu/Xh3awCASe1q1t63AAAgAElEQVRqvTOjiQaCLHg3NGy9m6XTB8oF9gEMX1nvhlkE8Cta3UM30wB4NKWNCqBFwRKO2vGxWRwwX67fXmk6IWvetq5ed4xy8U6Zjgc+f9b46wBObbeaE2eogpMRcjRyUMvzANAls5ag+XHX492CDxHeG6ytdfjk0XvCy3oinwJIB9gC9KYxjcjHchXq9ULzGSaNVfsUsEdQEzBEKFVLvs8BuwF6t+uyNmYHYMLJ/sfvr6l9eKZ7DDXvL1TGQwcANqmYXu4prtlwYZpsOQjnhAGCiKFlrsy+O19MtHGc6Tb2aeU1GS0MjDN1hyrOeWmK+y6Afu5dWE2AvuFan+rwoKPNaq4pe9565TOPPZPhxnyFqV/E7YXffTwDPo8zHyP+W8hvQkKYlPNmqrFnACDBPgJgpPHnGaSZrdcAUqF0wKQD/Gc/jUQjS+9guNBAAxKkibZJAFVNqPOwwAZD7yd74JpflWUCuL5pN5rq9XsGi1nH8WRkvxinLBXx8ZkIsYIHJYWcTp+dajoPmaivAYwhgEe8iNKSIzLxbFnNF47f9IADtgjyGmQlmaRyA7MF3xf2enwkYP1g2EijjQyhHDJCniczoywb4F6N6E0YBqwbdYJZFVZjBfjPtaQmAtgoFpOQj8JuKyOLifQA/s78oSUJJiTw7MKIdbuztAIwfYDvDnsV3xGwG0ABUJvhGUbSmHcy+EAuly/4POW8Ze0w9OZak5DAXkOdRZ1oySQx3QbUcvqf/sMTg+CpY3u3FXgCCN5t3Z5e9YMV+G/+7Fc7jHsOjg51dX1hiQF0sjFAAcU0ue6Y9rEDOvqvbIoUOs1vv/la4+lUz86fq1Kr68uvvtTLVy+NMnMoUES668QIbDnX4dGp+sOh6s2Ws6e7R8/MGmjVK9ZKY7b29uKNJz3hdIvJ0Eonz555sokRFk3fqN/3hI5G2LKAdcTcQcXuHB37cIQ94Mn+YuEmFJSfScbJyYn65HFnObqg+zSWbPp2/Ab5xjhvufD0icOY14d+fu3DxfRJ+w3UQ7daraheb3iiw+e2H0DmRM77s36RVECBlGYavygseC20e1P+3Tgz5Yzp1t7ZP7KAmVrjG4CjesQfhUEjyDV05qILUmjoUGkBGFgHnNCdJpDFLQKo8N8Xy5iqmOK+pNCAcklkW3gi7D0oOCCxakeTyjSJJobGhgOMpq43GAbtz0wM6IwcrpjTodeDgow0IiJ+YKbQnI1hl6CHpmnMzP64NnwPJmhQ7ljzxZpM95BM1Kt10zy5rmZE0DzzvYpFjYimdNoAlG60k9xPQavkU1GgUTTN5mOzWlyEM6M0syIzA3PmfZjmGViy5jgy6fmdFHp24iYyzfKMSKwoVbm3ZjEh8+iFdIlwv6fA8n2cFV0UvxTRpg1nJkilSs0Nz3A2d3FeaTTDfR8phkGivMrFckzbPJ2AxUP6QsnO5Cto3Lm8fv7LP1Kzy4SpoL/9278LaQcNGUXNCrO1iY6abS1HQxvkVRolJbW60kpTcxqIwb3ef9bQs+fnGs1CKrParg0I8Fk+++lPPSGGIsk+QTN6/9CzdwHRpcvFxtPK+8eB0mpHnaNTjacLVetNrecTrYYPKuY2aqYlTfq39jTh/imQUkAEFFr71UYFpCYUe9y75NRXMF+TWUAU6rV628Vso5pqMe658Ow/9my2tt4U9NAfa1esqA+roRBmV9UE5s00dNKALxhL5vP+fKPFWvNtQblyTc1GVakWQg3LNBRssJg23HQMbcrI2GiqRiWn5XSraiIdHzZUzEUigU2mFmubvjHFvLjva1dE5nRqdkp5N9NiNVe+2tYUV/q0quZ2qf7F7/XRx6eqUFNulnSamsx2mm4rehivtMwn+vDTT7VcL/SHL37ve5A9ANp0Ex0yuv/JxPcHzTESlAAk8koxgMwX9Nh7VG84ckPdrpWFive8UVcXQ9PdyhNbnlmeLW/ZsJW2O002Gw0WC/szAIYWbTaas1Fb7/FBrXbbeyMsj2qj5ibETfhqqflkZFCAxJPE2fVh6GmvFc6THL4vgKtzr1c5Cf8O1pCpI/QzwEmiyUpV9s004jgZYRco7HeWkw1GQ7UPjnT07JkqjYYbBABnPCLY71brnLqdU8vLBv0bvXn9tcHVxXShzY7JcP37RBNSDBZzfGO2jhTs3d/6PKySorOYqHd/b+ZCvVIzm8AZ6zbEy3TKTOebRA0WdXB46MYbeZy9YWAIQRdfEMs5CD8awPPhSAho8iUSJDIpGmaCALJF9tYw4i2VUgPWnC2cV1WajaSsXv9Rz8/PNZ2NfS4fHzR8luAxcHlxo8f7oSbTSJSBaQH9ezYeBiCWC7YSDCs8TQbTucYrPC0KBiLQVhdzW7W7mOwV7TPEPQZTAso7dhh3vYHPVjwmYDAAmDu61g0ijJJIyvEZxP8BsBs/gjkUSTw+16zJTjLDWfZdKPMwf8pq1Fueuo6nY18LrnG73XU90Rs8uPHq94lEhvVQNqjLmc+ZBmMoIn5JLBiqXNg68hLQBQ+cMDYMQBkWC2k2X335ddDOdwBviesVmj32I8d/WsKw8l7PGnL/cz7jWcR3no3HvtatZsvAFIxHJ9gYoAeEC7AmAAIOjoh9ZGofzKmtWnUMAcMwF7DLUa0Ad/aLQQ4z83Ck3mqbKcfeDPAOI3H/x/4WGBhPJo4nnG9XarWaBmqQ3VAHsYfSpCKf4b6xOV+xrPbBQfijkD7h+iPkA6wlr3eqE3I7/HwWC0tHME1k8o4MyQw4vEmg229W9tThD/cKn99DnfXK4AXnIEMTTAINMgKCwiiECYi8CYAfBpplDJECUEy5/7YerhjcB8hfLGI4BLsKvysPmUYq5tl7YD6QYBQMxX1sdfjdIK1AuoWBoW2NqWr8PlxrWFsY5RrAAVggQWg89rp0Wk1NJ2Mz8sJrgPcHXArW1XoHQAxIQ7IF3kIRV9vtRtTvZBreXDbaPj7WsE+ELA5dW/0v/8fnT33eU8f2TivwdOO807I9veiHK/Cf//JHO5oiIgyZkuDo++rlKzcXNxdXpg5SkKe1VO1Oxxsi2eYnp6eexNNs0wSAmFJYnp2f6fWb19GcMWVlY7e2sOWfu769z+hybVXqbaPI/btrvTw/9eb5289/FyY0bMYUEMW8Y2CGTNndPMQGPug9WoLAhg11C6MXJujoPpkWUwAiZ6AxpYFBBsEfohehc3mShQHakoYWY8CyD9hgr0Exq7ggsUN2dqB4+u1DPEwI+bsf/+Qn/n2vv/vOGk1PuLNINTZ9Dl4OUg4tmlSnCdBgZrRTps/W7fF3ZvNRaHAQ7dMRMCykUIlil0PSOlpnFjOdj8ILqtxstXbhSGG0NzQEZOBApqiPAxEzMF6TfQ8bCoKA533QUlA5GijTqDoCCTfjbTAmSrmdGkQzTqeZuSNUO2jUk4iGKyWZ8U8wHPbU9KiCtnbzx12b5pwmh2tpw0VChpbo+zDJD7p5vhSFlI0xkQ1khaa/x2rtxh/dLC7KFAr2X8jMBJn+RS9CYgXTMyaqsk8D9FInKpTKGXsBwAWwgJ+CahgAQRQyIW2gWaXAhP4LaGKfBgoZhWszyVU5roUdkzMnfGAIDJ8AeEzZ3Lmpo+ixsREMEwpnptjrnSbc2/kwPYPRg0TCzw8883X83nodeuxArXZVn3z0kb778mv1BgOdv3ylGvpdDLmKZX355Ree0jxgyAnVn4Y8L7UqsDFyqjRS1VsdXd/cGQx8ftTVq7OO0grTu4j+BIABGProRz+yUSbNLZNQJo4AB5jYAdhQYJNKvd0UdHtHNvxQ08VWrz7+icqVmq7efKfiaqpmtawkv1Gnnmo1n6hWxbsjUW881gxjOhouJslZioCfJaaaizDuw1iPZ5npEGyNSkLCCQZWC91cXev2+l65AgZvW7MokioSEYzExkrSsifcPEewPZBVMJVbQIHOJ8JPnv2gXs6pgKHVLia4E5rV+oEeR1NTX3/82SeeUA6mE/XvLpVfz/T89EBpcWfTPtPns0zr/mKnX39xofMXHziHfjW4V6VStHfDRBVrx5PFVLvhnUrpVq+eH6hR2qiwWzk//W64UX9eUH+OYVxLjVbDzwCU/rv7O9Ne8TWplRMdtbsG4maLmU0LR7OZhqOIfAQkoLFgDWGi5Ci+l1N1k4I6JEdUK76Pmdxzr7uRxZ1+u9V4vdaQqZ2TNHIGcaH1UvTvYwrNJMqxT9fdhPCnDKhIUwB4gBloMZoKprREwBXJeDf2R6GO4R37C+BgqhxgmH0I0DqXgWu0gVlVrqiUNky5Rv8OmEFR/frtazdwp+99qPrBoZluWk39jEMVhwpt6QoabuIVpyO3Wr2HO82gDRejMSUdgX2PvYlCn0K+//hgpg6T+uPjQyeTwHQJT4y8xv2+EkBj9gLSVLh3AWXSiqecNjXNDlyaEujV9vdZBymcJnOlYIqwB2w3OY37Q8enYrI5mwxMyWcP8P1STjwZhv0GaFmt1/y/fTZjyFer6dlJ003iaDjW1cWNVqucrq8fzLZin6tjBEpTvj9raIdI+4C+zS3AMwRAMpqYRcEEtdPp2ktlOBn6rIedIsDcSl3z1dbsJTZv9nTOKPZNT3ZptpCsbDeezrO+c/we7LnyAzA8S/OhWUTySOOLNBHgKNYvjC33iUmwQJARIrnhbIc5w+0b27X1gGa6scdiRmgJGzT2OXUEaTYAE9yAefta8EI+mw06S2Xr/Pl4AFqOH0ROwhSbhAua8BLRmSPXLJhIHhx17XsUwDppB+FdgQ8S5wVpIY4WdIJHeCVESg7XPPNCsk9lrIsHBdk5zc8AenOK8Xw4BtGJLQvXPfg5TRmAIHFxakyWAoD0AblhPuc6hBpnVwoTY0AD7heYduwp0NnN3LQ/SF5Lah2zMLmSodHn/GZvi6FHMLmcquShSdnNO6bCpArtE5cswcHrwKAHU/i4R/bgiBOoOA+L4StAjeNzB3YnzyLsRK8pdR6pC+w9FiAZULexJ3Vfce8Zg4dVnPcw7YLFiY8CBtp13z807QBJeBjx/vYcsjkjjCtiQcHjSwaQqSEwuSSFhSQMAxp8D+43zqA0tQkwZ0OY6+KjgiSQT5h3XQJAwG4GaGq7W0drJ5nn18IMDdg5Tn8AQEB2aNnCSv/mP/z2qc97atneaQWebpx3WranF/1wBf70n3y2M4pfkOljs/lUz8+fWwNFjjqTNJolChD+jiIUTTKFO9N3TzaS1Mgv01KoyGx4NDc+KMnG9sQb7WHZ0UiXNzc6OjlVu3tss6bh461yG+KDUusQyZKm4JyTbFBNldRwcA4NN5vxYkrBNrWRVBxMmBwBRGw1WcytwbNZHchwZj7Y7/U9AeOAt1M82dPOw4XaHU0xhYgN6RxpxoQqJAh8h71kIQz4KHAxLGvpz//sz+3g/rd/89c+wGPaHwg3r9nHDrqopPGjQeTgNXiyihRBptam0JEXvQcAwnHdyT1Zrm9MtjMCYGbSw6QmovjILC/4PfdJAKyX/RIyN/5IagjqO1MRmk8aaL4rBQQFjMECIryyyb2nIdCabVpUtoM49PDVjMiv0C1CewRoASBwJCHau727MOZDJALMmUQvfC/lyqkLZzAKEuFi6h5JEhRNmPrwe3qjnpkETokgBmxBnGHoNmOCvzGDhcMY+iHTRrMK8hEZRYPB5wgvibHXgZ+hIIP+aUNJ2Adu5AEIohBF94zWnwlvrVr39IWiyFGNpkxSKJZ8vQBGTJFPErM1oMQSXwnF1yCNtduwNoiRi0hD7nkKfBdfTBso+nY5jefLiCbjOckKs9U8GpEy0/D1Wu1mXbUqn33liQ8yH6ZLab1ucICi8YMPPtCg19Pb717r7etv1a5X1S4wkeL67HRycu6c+YvLCxt0nZx0HVnXabTcwFFM0TD1Bz1PzH72s59pPCM/e+ZGjgKQ9UYKwZSPgmgxX2vQn1h2QOb3b7/4WrXmgU7OX/oZ/OI3v1Zuu9Jhu66XZ8ca9W5N32YixRoCU3HdmOpyvb2+ULptiIf0JLwpqhWm1LhMT3yN8EmplFOnRgz6SJRGWiyhmOZDt72VjVPZHyq11GZ6p6dHbmagNL+9fdTDZKV1EWOovEqWwCx1WMupUy9pMp9qV+2qkJBBL7WaB/r6u7fKdRIV8DGYzTQb9tVtVdWsFnV02NBuBatjo9m6oKseJl4YitVUZSqcW2lbyGlkOftOLYxQN2uNho9q17Y6bkjdesguRrOdrh4XGs6Lmq2KlqLYe6LTVH840NXlhYvj4i6nOkZzvnOl7smxmu2ubm5uHQVLg0Nh3OsP1Wx1tJqMle42apakJvEDpjbnfX/xLFiji+s89HCK9lxeMzxBFnOV0qBN02yZWTWdmDpPwwijiqaYJgjXcNgG0G6hQieFkiqYnq0wMITlUzRVnM8MgAXlnJWniYECvYVSj9lnuewmHk+FBe7yDaLe8D7YaTYODxrM+nA0x9Om3j1Su9tWNcUDgakjEh/o1zT7j8rvCqqlpC90df/wRtM5zuUlGxryndlfOMNsFgqlejQwaM5Er16p2HiXfYP9n7MIk8wGa48GGU+PrHludA4sI5qwvzAZt8s6cbQww5AXcDaFOTCT0/5kpv5wYsr7qDfwNt/pdOwjQVO+W6xVxbgT1pABcJrwndptJuHhOM/6WwrULJsVgTzp/u5ReL6+fXtpeaDp2aWCDg8PoqGhWWMvggGCadw8sur5hzMdXxtSU2g8ReNEkwoIWakqqTXs5+LpKPF2aMlhz7H37T1v7D+CHG3jfHfHJ8MWwuCtiHluSFL2jbUNEx23nCWZZFN3rjGsE/ZTPicmh69evW9ZI4A4vhuOqMwSczA25kK1223d3t4HaM7ZY6kgzMOQPmI6zN7ga5Ox6+xYD4NtEXIqkGDkF3jr8HM2EC5yf2G6jAljyAo5HGgQLQUkmYmYRr4PEcdMhG18nPoMpLaASRCeKuGdAwBCU0uT7Sbfkr1gGtpjJzsfOV/t4cFku1ZTtbafxK/j9bAwdjtP8S0zyJgcrFtai5QlMw8xJjUwAtszA+qz9QZM5BsjI7KPzHbt30d9wueI6OKMRVdkL4joUPYaGAQ8P3tWBGtFneiaB/YLex5AkaWQoDAFA1PcQ/xhn7HE1AkYIFYhOeL8oUrzP1wXQJQInQm5KMwG6oAths1ETwJexOfAy4N1gX2DnID7IqR0eCzFQMJy2txaiYF/2DL4ZMhmjgWeD6djTLXIYoe5JwAceW/uE1ISApBAsoBUFDPOjT8LQDjMwb3hN8xR80V2ci0LuxBT0MVk7HuHc3E5n+p//ne/furznlq2d1qBpxvnnZbt6UU/XIE/+fnHO7u1b1Gt7tyE0TBSxLjJ53BEP5Y1r/y3vQaPzZINDrO2Upp6on95fWVnbyYAHIj8DL8flHs4Httoh0L14PjYuePnJyeaD/u6uXztJovNlAbxs08/0/XlWw37j874RetOkYLJH9TW06MTo957F2Yo1QdHR37/RqvpwhE0nMMP9N7GMTSrNjgLVNsGcRmqz6HHIcRBT5OJHwO0ew5SJl82X8sOT4odDiMOQ9P1iesDrbdeMzLo+f/OW88ceGmeKX4jdigzD/JEqWhjn0D/mZiGgRFFSBgNZlMGIwXQ/PcO4DGBsIsvk2sMyvhhTznKRuJJIIDlsJ/wWaJgMwI0k0Gfs+lOFiNkQyLWIDMo9N8zSV8vlS+jOyz5cC4DWFgaXNBwMrI+lWscG1IYT8VEBqkBa0dyQ88FKYACeepcG5oFTAFruL5l9D1exzpRvA3GI+sTuSYUUs7tdlEVXgbcKxz4NPKdgwMzQHqYJ2YpDl4f7k07bjPlDCppSDtqbsJ84C/QG0M956BnmoE+OlIg9maQQQkNN2b7RATJwH9PQQRYxYSMt+BeCDAIymYUwJaMuJbYRLMBgEHkE47drAWF6nqr2Warhxl0zcQxVjRtmzmGTjvV0orBGU+28hinYTzW0OmzZ+qPaIxXms4mpi7+/Cc/1W/+09/r6z98oXJ+q/e7NXXaFXXPjrFm0/XbB417jzo7a+uDD09tLDaZUqWt1GkCiq0MEByeHOvo+NjPNJMyinqKIWQ5c1zjXdRR0HONChoOp8oVUv3+y280Gs919vyVOgcnnjBy78zGND8rPTs+0qR/r3H/wZMhKOEnx6d+7cTO80y8MFAcupBNEyRHyopnTOEwq5KGPYz+mr7Oj3cPGg0nNsLidzBgQh7AswHTCQopBonNZs3FHiaVs3VeV72p3jwMNFlEEfjRWUvH3YbWK6QjMeVdKtGq0NBsuVNakP727VeqV5rqNg/Vf3iw+/Sz44YKu4nOT1uqVQoajxYazPNaF/Fu2Gk2vNF7Z8d2A5+tl0IFUsiX1GpAQ15q8vCNXh7lddyUynnM3lpabCqabWq6vBtrMt8qz9T/6FBHpyfej24uL3V7eWUqOAAVXgWLzUrdwyM1ag1LmHj2rm5uXKRak4t8Cjd7KOw7WBs5F7oww1wQJ6n3dZrEqaUVJbN08FLYlQMIAGxjj2d/ILIW4MjNfbYvVvAMwOcl8zdB78zkzDTh3MYFcaXKFHKnHGZl5HrZWw7N/Q57B7NFmBDiN1AAKKzUDBLgmI+/Db4u1xcX4bSO9Iyo3s6hgWhYIusFk9eqbm8ulSY5J7DAcOL563YaajRo2Jny5X0/Q1efmYWGH0HLk2zOxH2KxmI89s8x1UarTTOGVvr85FSzQV+3F28NVkGPxpsHboQNI3dbT3hL5WAVxHQVk1NMYaUBZpaChTW30eh6ubVZImy49tGRHocjA1c0KRjYAnJVElJBlmo16jZfo5nodjqqN2rKV3Km0LOXEr95fX2vi7c3fiYsHUKvn5R0dHioTrOuAqka06mNIR15h/N8Libdm2LJ6wprBVDXevxy2Sk8BQC4XMHPEakyw9HAr/e94ESgPTAQpnkG2smjBwjMovwAnT3x954aHiEG5TM/DDPJ0IUDhDE5NqAP7T/VT376UxsSk64CaMGAgN/F/ctAYDzFYyIAb9PcAZnNCmSfZzodwDOvAVDem9E6erZetTFlAR8Cy41W4aNQwLyY34UELBhj1BVsyoAnBtphtvi7EulX8mSeGsF2szTLmd+P3fwzNoEnBTA5YOlxxgOe0Lg7VWmr+Yz6YmtpRwDp+D5s/F2rNWRsu2BJwH7MfJX4PpxN7Df8HdeedbIBsZkZNLF5P4vUH9znPNMACfhzUB9xfdJKEr8na/xh9XD/snYciSRM8NkNDLr22GTa+5ios/ZOGuL8duIAiSrhQeTEGYMCMeDh+k4ZBJCYknkd0TDbmJkDF9+SBQAPaThxvwDkEa3Kz7PmgDu4+OBXsPeYAr/54eCG+yqGSpvvAQKGBmWkCGv2E7xvysp5v1zaswOmEIA4rL8CPgo72Vfg9OTY9yYxniGn2Jt4h5kyPiRIClyLINOEqYD8kP3aDFtkGgGG2gAT1k5SNgD5r55SDJ4atndcgSeA4B0X7ull/7gCf/ZHnxogoIHGkAe9mc1TWi1PfsKxf+libt/sBdU7m0bnCy48Ts/ObWj21//fX9uIkAMRo0MmUvx+3GeLCfTIhc1jmNRQxJ4dH+rx9lpvv/nKhQCTQor6X/3qV7p889q5xBQlrcMDx9ExBYLeeXSAVpSp0856a0zCMDe7urlyXjHSAjRubuDJAc4MpYxsG9FfRrGXuZtzAAECQP+0yU0WbUWBC5q7d/2PaTPoN4dn0OndkK9WphjyxwY+pivu/+xcnLhgyMx99pp8fg9/3BQzITGqTBMbOmmKCJvyZZ+HdeeP6XOOKQy6nqnHMCMy+QPXcO9DYDaDqfphcIifBJRxri0oPQenG2fkBdbFxlSRgo5pIjR+nKVpitHQ163xn0cW8HwaGslSuI8TV7Wn73PoxefLeeJrmiGFDbUC8oMtplCJzb7CGDG2NECPiPOj5GLGGF4LfADQf+4R3gO2Cd8NJ2km2lApfRhbJxImhkw6aP5tlEe8EcACrshE6GUHNJ+LP0z5/cdFacRMBpAU9E0mp8QBmnKZ8BnQU0YsWhgYhou/2SfQubOoLTNSADnWMcUCcMLHw9MRqIdcY6YoTBNWa/Uw0CqV1G7UXUJOyeueYKKYWKJQJLe7SAFT1KaQuIEHLIAZc3JypEH/UZ/+6GN99/WX+uYPv9dRt6VnjZLTRUrNtq5venq4utdRo6Kf/Oi5mo287nqP2hSrNoNM8yFVcWoFkoRq6mnmHuhgndB9K0FnGYVqYFNh+rXbFU3PvLp5dLzXLlfWBx9/5uITkIlM+pvrS09qevfXeri51HaJXnijRvtYW/KrSSVpNGzMCHDFBMvT8mLB65crljRZrnxfQyXGNX8+nal3/+iGgSKWCa5jxjZbpwJg4Ebh1W033fjjPN88PNNwldPf/MMXuu4NlaQ5nR10dN5tqsCajoYqVRqWb+CMj9/FdLXW1BN5IiPx8cB9eqF2I9F2MVC1vNFBp26PiP5opVztWOVGU9988bUOm4nyW9Jaqr7eA7ThpYaSYqLl8FIvDvJ61i4ov564uV7vKESr6k83Gs5W2hTKmiznOj4700effOJ76PHuTtdvL2zWmNaq2rLfUtRuYYscufmB1fXQ6ytXiL0KfXsB5+/tShXWFMr0GM+AnSUqZlfRRPHzYGV22yxpVysHaGcpDwAs03n5fiBFBEd/wNBGUlDCdJrnCoCFKMpVTL4pkDkrOFOQdWyZrtrjhj2PRmBjOVkxn6iYVG2ah+fArpJqEd6HqlYaZpwNHh80eLg3qySp1rTNl7RFdoJL+haNeF7Xby8NHuGf8vFH79kUMchYeb169YHuHx71+u0bR+RSrPMsdA6P9Oz5CyckADzCVrh9+9rNryMl1ysl1arOTk/M3pj2B5oNhm6yZ/gLcM/m8vYJoIEmq54GIJq+fcqMDGYhC6HpJj1hi9SGCM/BRFP2gWrd8lHw5VsAACAASURBVI4dTdMGQHRhUOD87NipBXh5pDBS+g9q1Gpq1GsqNcqe+jJ1Jgyg1xvp9etLDceYAxOjuTEjD0O006NDtWoVG7gCxvOMAVpz1rM3wR7ZeSq81HA0MpsAplqt2TaDgLjTEues8rp/vA/TWFhpKVNnztnw4LH0Ittfma56+ppN+83gK0Ajj3PHcjuz5mji2a+5F8O13mxB2GoJUZYHRmkBA5gUIy20gSxn6IbJfDT/NLJ7B16f7yuiTGnWApzYywXZ7wD1zQggvpQ9hzm6GQ0RZwr8z5AEzwno7paBsSbEyi7inCAJwV4+MGEA6WHj4PMAcw1QyW7AWYxwFpsbXjiRqmSpIXI0BhTZMCOSUvChQBoRDAQkefx7pcpAh8+HZ0PEC7MGTKat2V9vfMYzsQ9DxZK/pyP6oObbdBH9f/gt0cDD/MFw0UwGeyxgDok1as4AAmwvGFiwa4h2hEnhz27UPG/WHSw4/sDc9Of2mtAgUxsFuzTMSreWifL/2Uto7nkOHAO8N0q2RDEMO7OpizX6VTM4iE9efS85YmDhyGMDMuF/USoF+OVrbbYoMYjUedn3IvWCoRhRlTuAbztC+fvDIOCMQibl2g+wE2Asrfp92q2GwW/2T2pmwCTYEMUShpkRzc2D6PKGdIYiLI+yAfGH+4dgYXrYFIyMFRG9Hg6s9D/827966vOeGrZ3WoGnG+edlu3pRT9cgT//48920KzwFOCgu7h44wOi2+2Gft4N0M6bfKdN5nROD/d3mflgzgc359057uejiR77Pbv/0vjSYLF5owmFCn52/ly9wdhsg7uHB52cPVMXJ+bho95885UPT0yU6NegzZGRS+NA0/RP/+RP9Jtf/yeNBn0zB8xiWG/cBHC4tVvdyKTeG5CNx/4ekTcLnS6mGWzSbPoPULMzY0IaSmcaZwY3FBGYDtLw2ywHKqYNjiam74dZITKBoDty+HEYG6FG+1aMQ5zDmqLYho3QxmgcM4o/6wjN3/R1DIIMNjAwi/XcG+GZgrcLKiaUQzdpTO85BD0pj2LDbAPLFaLIsvkRExUO3SzL1zRO6+3CB8HeC0yvs0KK10WuOsdnFCsUQEzq0Rc/Oz93wwlvl9KNmDM8BfqYGLmgoLCK6T9rHp8xzBL5bi5Q3KBTnEUuNVP1g3bbAEJkkzOtYLK21WgeUg6afxYAkAkwAj8A1hFTSBqZLckRxZhscv25NhQvsEAo7kpE8JnxEHpKmyvZz4ECJYuTdMEW6w9YA8CAhj9ip8JcyuAClHMa5zSJSQuuzhm7AFq+9ZaZU3vIcKDCr1Uu5HXQqrpJZkKAuzoXzEVwsRw56nhirDd6xHEcUKxRs1Ho4+2dtvO16pWGG63jw45ghkNNpmE8OMR9fak3r79VhYixAuZYNS0mQxv+PTs5UqPMpCTVbX+mh95Qp92WzjsV1fNLbVdTLTHvcwOTVz7TMgdlPG+zKiaIgAT2pHBcVE4zF1JQQLnfoNdynZicz23QhBM/HBWYBBj14XZ+cHziqcpv/+G3npDARFnNp1qSbDIZ+llm4opGFGDun/7qV460oym6fPud+vd3pu1SjCf1htqNljWi09HYDAt040z6SAahKL+5fdAYb45ay4AhU2z2Fe4Fpuq11oF25brGm7y+uXir8RxacKqPn53pAFBss9Efvn7tdTk9P1G9e6DLXl+VQmJ6NRNr4vGg2RPZ2IANNBtrOR3qxx+cu9hblxraJU0DOX//V/+PkwcAD3rjuQq1tr67utOL8xfScqjqbqxkPdJBrazjzqEeHvsqpnUtrFNfqj9Za0oKQkLznFjuRSQtbK3ZJBpAWATsN0yFcW0Px3wmnBBtYzoM3dUmePiC7MKEy5p036uRj05DxE7A3g1IkDQbWmBFbxZL3uwES8fQu4/GLpwpdmm8mklJCWwAU9iD9cPzbn26jeuCgYWfwQY/kxKxjEzWZ6okRQMV+EuomGhbSJVPqpoQAYtGPIUmXQyTvc1ak+EgfFmQEi3WqjU72u1IoRjo8e5am8Vay/HSiRpHRzV1OlVLaLSlWQTorJi1Np7O3LAD2I1nGGy2dHL2ws8vgAXeEDd311rncjo4OdHtw71Oz84iEWEwUoWp+WJhc0Ym1TQRjXYnUkowYaxUbAjIZJbGDS05zBGkSkyjYcsQgQerZL7cqj9dalepa0ZDjQkcAHJOmoyG6rQben56ompSUKuaaI0Bq3YG1dIGkaBI2aB279TvjXV1fa9ef+SGHa8Bmnx+Gca/xwcdS724V5aLqRtN67JxZufMLLAHp342kRzgPaJiSfVWy3FyNEPszQCWsCAsN7QBHXtsZk5Ic88em9tZl829y1nJPbb3DQDI2kvHODMZUtBUO0bQMqPQx8Me4Ky2ZrvRMIB8f//g6w/wbrDWID7+PzF93oMBljP4fI3mOs7QoPLTMDOZ9q7Fd98htwgQ0l5ETO63W3XbHZ93jmrNqGTEvDp21/HMTQ8xXAOAZkF5x+TPZyKgW3gGmUWyCMPbOGMCwDfwxlougzUQQEn8DKB2yAMCzPazVMg7Gg/GQDDeONuDyWbwOmMGGvRDH++EpfBDgNEAYGAqPt+zVAyDZfT1ZfwMSt6Paab5u3i+kVlEYhMyr3KB9IiItuTe2ac9zAEEN5uQhQH6AKQwQAF82iKvwcSS9B/8EII5ye+P+FPYCQAYJe8FThrITBhDDrpVWsr7nqduoE5yBDSgewbOBbOxmPn/hGF2yF6DCRLG1jHt5zOTGFGFnbeeZdGSGCQm9uuY9B7MVONzwgaaLzdOwAHEwZiTBC72N64h9Y29M3Ihi2N4gguBI4PT1KBKp9WxzOHN6zdmQ1FzALowmAJE5Zqy1f6L//Up5vCpY3u3FXgCCN5t3Z5e9YMV+G///I93TEih5XPARCOMA28ui+XDFHBjMyQmqBy2dzfX3mBN/XZ/WtAhDtHDkSdYUBH5XXPyf9druzlzKIXbbuQUU3R2uoee5jXSkr783W9cTHYODyxBAHw2KjvoOXf5J7/8pb74/HMjtIAWZBAz5Xx47PngLJcrUfxkWnhnIMMUIFu53nRTaKd8vkut5ubSzr/Lhamk1toThWQtWsgBKDY4cCkgediYwlFo8Br+RDwWLv0BCNCkUbBwqCJrcCzPZOL/josxOcocIIAt0Nrtgg9CzUTCaxbvx+HNSRrNPjIDDO2iODRQkDWrAQKE1MA0TZo7O/OHVMCNauY7sDdYtEFRPhgKbtxN2wvtH0wPRyJmZoz2E1guPbX/5T/5Y+soby8vtZrNdHJw6KhJXMsppOydwIQDl+At0cVrN/t7oMQuxquVp0noxSkUmQZweOJAzP1EceGfz8CJ8RxKchg4AhwNoNEzkUpTjWfT0PLm0YKOQ7Oeln3NoZLjRv3Y69noiqmmmSMGV/bfL9aU4nBfaDkNIjOshOI5GY7CryCjBXNNmBx5kuGJFmATJpCRpkGBS8FBc+poKVOIKWDKLmZadeL8aGIX4fGQ5VszfaL4hllDA9RbbE11TkoFtYgWHE2oVrWeh1EZpmmdVkPlalW1dteSGzwuxoNemHqiB81x7VdOCGHSWK8RZ1bU7f3UBeiHrw6Vnz2ontuaArtjoppAnY6EB0AYQDqmR0T8UQiyN/D+TOK5DqPlxGwfpAdMoebzlRsEXMfR/6MTzxfJdcdXA5o/+0NTrc6RLi6vtQIIWW91dnqmN6+/s9/AYPjoe3wwHOj8+bmL0p//7GdqNTH7Wujtt9/o5vKtnxVrcjdbvXzxUjtLSQpKi7hrzzUeDoLKWizpujfSF199q15/4Ilwt9X2NbOUaDrTV2/6Sps1Rpdu/phot2upnh8fqV6GslvQ5dW1ru6G+vinP1Wl3lLv7VttiKXqtFVttfX7P3xpMIQsi5Ojkyh6h2/VbRS1zpd0O5gbXGjUm7r65jsdNFInLjxMFqofHbnJraVF1fM75WYj1Ykro5miEapVNEeCw5Qu7WqTSzSYjAyWQbOl4fH3RuqEPt1GXCu1aujQx3bZ5w+simJS0ZLpI8X0amF6eX6zMn2d+wCGCmwCzMvYOwD7HLUKFTaf1yP6YDcwBbXbLe9xZvvgV7Bcarbg+cipVsobIGCC77PC8ppgnbHvsSfy5PEcpAK4xIAtpzSFfmu5u9koKqZOmqh3j7XcRaxqUqn778xOcAO3832Jrv3y+tayCADh66s3Omi1VU8SPdzchndICfp4qhqgCmZzee4bqYZL/mzhe3QrKPD0S+jSc47xRF/cqiFLKdnQERDmgUjLZksnx2d6uL3T/fWNZR2Acs6RL5SUVusZHRmj0rUpyeyDTH0xHlxM59Z505YyV13YzI4JaEljXPYLZQNCNE4AXo5qhLFVzNsU86BV00m3pbQIFXrmZ6DZgsWR95ogx3i47yuXT/X69YUe+32zbwZjGF2sW6pGo6Zms27QbDodazaH4RLRxRiGsp8ZIKpUfZ3Zh/GdMcCexflavOVmbGdqN/fYdodpb9QININ8bhofvov3uiw+lvOT/W8/lDCAUixYJmEJXNbsW+7HdBsqPUABtOxiQQeHR3r9+rXvu5DqhX9JAMHbSCowLZ/7Gd8F6OWLGBhkPhCRLBARkwbqC8RpQpVfW3bDa8zny+V0fHikCQ0h53ep4Jz70WRm4IMzF7kZ3xOg0qbKPl/DBNQuIbjpZxp+ny/4VgDaZUlF7HmcOdxn+Az8EMAHrLC5odeXdANMZ4kGTjXg2mYNcERThxeSpQT+75tMbhdJLns3foY8lmfkeDYaEbO5ovEHMHBgqdM+LHfYcc/Q0CY+WzkXYORwHTiXORdZd/afGFwEG4+/B8xjKQIUCEPU4EiyN3Auszo7A04xJIiUj/BgoA4KpokZOHmuCUaUBTNV2aNgIVA1OlKX9zb4EQwF/p5alOeY94Upx++Ehcg5hZQpXygpya1V2FKfIPMg9jBvkLi0Axhq6eHxEdKTn20MbtmDYeuQYMBki/qFOpRfmflgm6nTadV9TiM1QGaIHIj0CL4nnw8ADiNKJIIMIPhdAHz/+t8/eRA8NWzvtgJPAMG7rdvTq36wAv/1n/5yhz741Qcf2JH8kGimxdL6f4o7qKQUJUyKmZ532i1TtWiAmb5ysFAYp1VkBUtPFfKYFa1W0RxD5UejDcDQ6jjKrFJvulmmYG/Vai683n77tXV9TNke+o8+iOuVVA+316o1Gz6E0dLiOrbXsTHRfPvmwpMr0ykxsWKzXi4NAmBshLwAo7nI5M1chJns4j+QTetp+Jmk09zPJpPvqXL7NAAmXbyWBpkGl6IhDHbsNhBGhJWKCxmAC/737c11GNas125UAAhaxEeiY0WD3ohDbf/6MFUs+ODmILcsM4sbtLGf6YcRwUch4wI7c0LeT7mDuhh/fDBn//sfJyUUQe5LXaSYipl9Br4fBYcV5Z6aZ9sLLvLLpf4IycflparlRFdv3uj89FSXF29UTDAYWrtppBgyZXAdLIFwBw72BGvnKT/MjyWAQjgPQ9O0tjGjJ1J4UADCBrEDMHFZWXwbRdwUqq41jVH02IjRxRaTJq6d6RM6Pjm1O/VoPDVdkIkH1NJweYYqye8OQCKmZUzGw9mZ9bGMxkUMt1xQNAEkmPS5SbZRJ99XNkBkNQHQACK4h7j3aRLRJDNZIf2hWo7oJZ6J8MfgfQtmyKBrpEhYbDYa0s+RVd2ou6l5ZDqWK6pWqRtsu72+VLfbcrNC7XTx5o29Cmj4dqulGtWy6il0+qIa9TQMzQrSfEbk10aHnaaODhBlDnXYaGk1g5q6UbNb8/2HkSgUXp55M3KKeTuGc9+uiQ1lAo5zNrKAjPAJ3Zp9BLkRaQNpteH8d9aUCEQc6nGqJqoN+cHX3xBnutLLVx/ooHus19+9DVZLbuWiF+f9jz/9RN+9/k4nx8c2wZrAYiA3ejbVl1/8Tt98/QdTUW36uZNaFGLNlptRs49wxJ7PNZ6vddcf6b4/1sVl37//g/dfuLAjgWSbz+uhPzK7Iles6PyopeVmruHwQc+PWzqpl1Wvt/Uw2mi+KatcTJVbj7VgH8DMstHQcitPfXsDgKuKm4RuulSjhPRooHUhr2+uRjo6e6luq6nHiytNJn31pgt1z57b74BCn+l9gtxrPFLZutsghM82C21LRdXbZ6q3j732MHu4QWEDpAVMrQA9Fi5s2R+gqXJP+L7IdNtoZzEf3LOFmBTmKZ55nbaqpakd9GlW7VvuiRZUbTCqncbZJJe9KmJLN5H5jURmTWQe93YpGm/AJwy+8CfJUl+4/3nuYIBY/73Z2QOhUsGrhKJ67vurUeFezGm5zWm82qhUa1ga5YJfeZ2cPvPezr2Au3gDY9tiWaPJ3NrzweBet1f3Kqx3NsBtVIsaDXpOPzCI8+xU+RLGfzslaKfxJlgBXKA3h25NA1W2RwH3NCAY7ubEm52en7upuCdK1w0w+zLaY+RsMAJKlvv0B4ABG+UzN30LpnIyHZufAaTCDb5Lxvx6peu3b/Tq+XtmDPG+mJWOlmszYCbLtZqdrpsgTFAjpYXIylQvz050etjRFrbKcqHDDmZ9kalOg3V5eadnz17p9Zu3uri8so69h2Eh+es0WsW8z/1mq2GWxePjXWTHA0AS60c0HQbBaPiXG62IFUYm0mzGHsH+QmIEdyNJAeutbh/7BhUqtfBCgHWEf4Kd6RmN+n6JiDvH7Sqnw6Mj75uAf5xxlUrNZ6gd/L+PsE08BGDaG/r8nc7Pz50rvzcP3nsF7RtLPnvIxELuEEDI1Ach+xjnnqM6aca3nAkBEASpLBJ0zKiLcFyzx2x4K5KSSAhx4mX4CWSgOz/H5+N3cu8DTOz9fwBdnYaQK5hNxW8OgDyM9QxUIEespAaVOC8C7KDB35srxrBgT9/nGcOQEOAgPAYiKpDraNDEzyEukwHQUStwzQB6WB+a42arpVan4wHRZDIyfd+RzhveP2KWeVPkMCSd2LeJ34lbK2tFs9zAz2DhPQOgw0MGnnOkD/aRyoz+SAHxmjhMMPNejvoDcCmYlqwitQhMGD5jeFBwHwHus1/UUjyxQtLqiGWkIGaKwgqAVRSNPnsXTXwJ5qaNtgGw1yFTzBUt//GzupkbJCiW0pAa4h0EoAOgQlzkmCjruoEy5EzUleyzeKhQb5npkK0nAIGlbZVU7VZTkzHpI+FBxHnGl63VGh48Yc5JbUQNQ12BHIf66F/+b3/31Oc9dWzvtAJPN847LdvTi364Av/Fn/x0hwHOixfvOS6ICReT1turSxeLmIdx6GAcs8xizmimKZj4A/JPIwedazSaGAhIalXT8miwOFRo1EuV1NO724eezp49V6tzoMfHvg5aTd1dvRFlHw0cTAYOSbwQeG8mYDRjFKEg8hS6juIr5C0DAGQAh8YkicMW/TKFHlnGNKUc7be3d0FV57BzE8vPL3woU8jRDEILHPQHwZog0qZSdfHNZ0ff6qIjoyOaQWCaP+h2NLGAJ8V8TJPtSZC9T0zR5c9OZjiSAhrKzS4aoSC9R1Qeh64pZtlkI1IHOJQDHNiDBPwLRXa0+JzZEXnItOF7gIDfnAEEpq9lrv9U+hRETk7IZ4ZJ2UTc0xKKoIyBYIdlaP2BVtgIsELRiss2EzKax1JevVFfB92OVo5XhM7M9CZ0/wBIAWbE9IcDnEabQodiJaQUMWGi8Wfa7ykoOlYO3uy9WRPAARo6JhU20iyVTQH1hMPU8bGBCqcXuABC6kBzz9gCV+SQagT2EWBKvD+Mg/CNgObHsnJ/YCrkmK4sZpF7joKP6RAgQxEjNDff4V5sFodlhhtLASiOmrVGFHV2a99LQihAuXfkAo3MelgyFAlEHBaTppsLfjeFB+tVrTb08cef6h9+85vvJ1yQEJhK4MFAEYNmkYlws1JWEwO4HTFMeCJAxe06X7ldr6iWQMENcAMWj7YBJtWqMFlWNqRzhcl9Vy5ouYZlU1O72XKCCM0kueP2ejCwBOW9rCJRfmuSJeaWMzBdoaB67BPVFjIP7o+kTG72RpeXt1ostkor5LkH+4KseaQ9P/n5z70uuLLfPzzovfdeajoZ6ahLnF/JE66LN9/py99/rsFj30Amk1ueX4AVmkxiomggAQ9645lGC+nqfqCb+75NoV6cP7MDhJ3XbaxW1dVtX6PVVmdnXZV2EzOY3n//hRpQ8Lc5DcYrvb4Z6eX7z4I2bEPRyHXvjyYqV+p6HOC4XtR7Ry0Vl6QTwJha6Ov7ocabqiqVjtajRzUqiRZMlLg/MFOFfVEquvECJBjf3mg1m9gktNJsWFJB0gXu3QAyXnNMwKD9cs+v1i6euW4wtPh8tXLJKQE53ofmDb8IdPoYOHKd0bwuZ6bQs14kTdSSRM1KoiqpJEhtkF4BVhaJUgUQiIklzeVsAVBc9L7LpH0yoyCu2RgTcMNu8Z7+hYErjUr4kMf0jWcFbS8JOgA7NGaAXGkJ87WG+pOpklZb7Har5cQNEZ4Ez56/531ySrQc0auNppJqXatt+Kvkdwv9/tefazmeqpyX2o2Kge7BcGrJy8HxgarNRGlpZ+NKG8qGzNlNJ+dKLs9z19Td/b0bTPYbzhHAM9aCJmEyXWq52alQSr02GCrOl3NPEe0rawlXgNo2yayk6naa/sykdwCEwbjj7yZEBpcS1dOqAegy/3+z1XAx13C2sZyF38XfsT8hy+HcxDPjxdmJKrio77Y66tCYEc2a2jz04uJG2pX02B9Gc09zvlpZFrM3biOlCKkS6wmTh70uziekSbEvwraB9cN34hnlOTw+PtBmE8k7W0BYbr5CWb3hWMPpwtp874+cOwBaNjrkQkMxB4DdxwvKpsCe9vocihSgUrmaSfpCUsfE1YkmkT7rc5kIRqSHgBDcH/wlTRpNcKQDYGzIegcIQOMbDD6mv43wKVpyvTizkNXArOPXhFkwzCmALPYRN978TA5KelndwwMNxyOnt1B37A2eAev44++cgdm8nl8CyAU7wmDpaOLGlnsrov9Clog/EiCMW+a90Wf2eziXbI6YVuLccnJISCAAOvjDPuAYYbMMI50EcHy9mrsWcOqR2XqYAidORTk6PtXHn3yq6+trXV9fOvqa5xzDQr4P54U9kADQ2UM4YwEyGgGyePCBzC+7ztRJ7E8AAx52ZMZ8kwns0plBE55/AEo34tk5CkjuGFCafd+vce0tHXCaAbUbZsLR7AMQAL4Y5DHAwjUKmRUMR4wZAXNdM+Ed4cSVmteIewR5CM8wDKQyKQa5tZ9vSyU2K9XKRfup/Oj9Dx2Z+ebiSjNkS+swhmWNnLDgNQjjwxSW047hwczRlHxugIT3XrzQd99+5XuI1wH+cPawbtSKq/XcgzJYBJgi/o//9gkgeOrY3m0FngCCd1u3p1f9YAX+9D/78Q6UmGkrBxx0LeKcVqD4oLiZqUqt3dZg2LfbvE1W0lT39/cucDAmctEwGltb6PxcilZQa1DYQkgQRs4sHqjZ7phxMJ0t9ezoUN/84XdKSzkzFqA1FkoFT9x3dmmuaTSBQp6EvthZsmFoRBEerrxBD7u4urZRFcVZq9kKBoELtfAF4KBm8w5KY8Tu0BRzcDAt4eA1kr9Z27yPopGGnrY7cnKD7sb3ookN+jwaxzBc4pBCVmHNvLV/OTcigAeAMD6sKUKgj6V8BrKSg3YbTANy1MPN2Yc5jeaC1zGBDTdnDugoYP7RayCz/zZAYp0mBYBjEMPtOIqPXLhIM9FnSpwlHlCceiqQmTfymQEG3PyZyxgRS0SN4SWB/huJwXSIDGSrYrmgxWZpGQaRX/HZcZRGX4rdUDAScM5mkg77hDxyYjT5PFE4QwPcaDiZGlDgWvI9oOlS0Flnaqp/YpNK7lPuPz7z2FrfgFlK+Z3KXKeM5shkb7libSO5wA7auygAoU6i0wVEgrERpoUV/8N725hsEjFqFMcUfryGJswIP/0zPYXXEpAs+y7oWJmaIIUokmtcs86eUq9UQMLAvCQaJKZoACJogqEsk2hAwXV7h6Z6p6SCZIJJXk2f/vhnarcP9H/9x/+odrdFoKZ1j73b65iAUoBt146WqxTz6jSqatZTm5ABpG02JU1Hd2pXt8pvJgHcqKBiteF4pWqxzOjGTfaugDnXzrKDSr2qxSpip2hc8URgYktCBoUtYA33EIVYhUn6ZmM3eAACFohn8b4/MD0dii28y6SUajKaqFHraDyZ6+5haEkC981kMvSz9uOf/UKff/Wlm8gXL1/53vn66y/1k88+0/HhoafdxIzReH73zbd6+/q1Lt68Vp5JDz4U0Mktt0iUW85USOq6epzq7f1Id4OJJiOMoFJ9+uFz7bb4hHCP+C7Sw2imm4cHnR4f6/y4q818ZNM9HupypabP//ClDj/5udbLjcGypBRmpTQK5WpFw9nY98Np50Dt4lqF+a3vqT/cjjVSW/3xVqethtLCSgmpCp2u7m56GuMXUK96/ytzHdFtb9bq9waar3dKG+3g3ufwq1hrtoz0Da4HcoLUJm80O+G/gREc0pamp8A8B0TX0Thh9BYeJKZ8Z5PtIuT63Namd3xd7iOeVQpqG7cVStaX0wzAgIr4slVIC+ZLTRf8O9z8gipp0cCEI80cpRj70Z71ZG0xTY1NDJHjLAx2kQTSrDc07A+cQDBm6txoqnV0qHHvxp4LxILmE8zUqj4TaICIxsWbgKhAJtMYRpKQcfv2jRMRJv2JTe24V0le4TOXq3VVq0SiGrnzPcN0mH+nCXfuvRkvY7uaT6cr9XtDS4a63UPLKWawRkYz7QplLXd5jTCTy9YaoIG9k7kz++3+vkwTnN1D616qVlVKkN/0gz2SL9jLAFDGUa1JWYPpRPMNXi+AP3zeWjAwAIMwSyzsdNRuqttqmBVz1Oa8g5VRUalQ1vXNvR57sJzQdJd1e3fr68InwDsHJgZsPBvuoffHg8CT6ryWu5VWTJcDuAAAIABJREFUkN130MTL4TlgWRtMt6XBDt7TEagcF7lC9k9JM/wPzCKKJtkyEzMOYSmFLA7mxV5Gx+f1OpnqHwA2Um+eyzAuDO8K7h0ME83syyOlIG1oYZAgonaDuUbj5aQI9v5SuOtzr+DTwu+aTmbBlPN3yiR3boLd2ofvAR41PFeOxi16jSbTkba5reVYx6fHWTLR2mymvas+dYBljrDQONM8jYaZTmObV6OOJ0pNbpZneN3Eec7zbGYFnwe5kZl1ATrbZ8OGrQF68F40qJtc3g0uawT7Ap07dQ+ACe9PvUOzbi38bhVnu5OWCmF0y56cVt0Q29+AwQCAMazPei3T1c/dtLLfUotQBzgVgkY8Myi0uXAmDaUZRoYBEYPPZclkKaR0sAICuNiY+SZkQmTrZIzD6TIiTyMWFHZmzfGiMAIMLDqOEqAKyYfsQcPQCg+AGJhkwH8+i5XkPLaMYe1EAlgENos0mABYVbLxLInetYSoW4CtvO8fni9MPLVe6L/68/9S93cP+vu//7WNUmHKMABAZoi/AEaRrPOcaGKeFVhlK6SWFU1mcx0fH+n9917q66++cF3H/YRsiO9JaopliQYIFvbKYW/+1//ud0993lPH9k4r8HTjvNOyPb3ohyvwRz9/b4fZFFE+HFiz8TiTFsg6VDZV0E070vpgoZyMuLG72zu7UTvnPTOjm9DEQ48qJZ7m+YDM5WxQeHN3Z20lk2Ea+9l0rpPDrh1imZQVCzk1mkRLhQkfxmgUdZPxwG76/C7HCRLth1EXAATN3HqtRqPlzG9y19FZmpKYGQVxWEYOb5j0RZwdUxT+e3w/Jvy0mdZ4c7gulpnDLgd1TCRoMPl5Cjd+3hS7jBrP/wf5jVifYvg5MC0zDa/oA8neAR4x77RxrGT8u02K7AwO7TKcivl9GD1SRDov3GNvAImMhpjp+/byAlPvspijKCLCxdmACA2dc6qDQRE0vnj/7ymRNkL6R9lBaBxDDwiogaEOWtSj7oFGGFES1QXlMcE1fJdpLtF1UggzHQIIQXOKY280kYAUzoN20bwvEGPKYc8Ha0+JSkt8yOYLUURAvWOCF5OYmLYCNLC+TG4plikq0UxCA6RxoYh38kEO8yIMgmaaQBPOpp8UgJ6yMNVIK6YzO1KSaThxSY7Uoj6Aph4SCA7xvSwDwMM56dNR0CkpHt2IBTjDz7WbbU+eoO2W8zs1q1Ask6zI5rqWTdekkYNCXK431T441O3lbcR0Qo8sF/XJpz9xwfH24kKXlxfW6jLpv7++0Ho2Uatat18Bhp5az9WolD1RxJyw2cCzYK7cjiznhRrpRsUcEpm1Ftuc5qxXuWzABhoDevtCEWOyggu6WrPphtPmVVCii0UdH9Gg48yN58BMjUbdnhJMeGCJrCisoZLO5y6MZjADeHah9VJo8zwUoOonGo2mqtXbTjeBaQDLCMbK0cmZhrO5acowlPjO//df/qV+9NHH+vGnn9gFmikeBeeg39N4ONL15YXefP2l+vc3BgpoeMmOh12RQt9c57Qr1fXm5l4XV3fq9aZ6ftpWpZTX8QHXNszWmEJvCzVdXN3q9PhI3XpZ+S33CvgGaQhFXecaNka9ev1WeacYxHPL9HjDlLBc0vCxrxfHXRXWY9+fc9X07dVA972ZXr33QrsVUaqpXfSHw5lypYJOzs9UqVHw5pRbrnR6eOT7+Ne//VzD8dzvfXJ2piLNVIG6daHpoKd6qaRmmtg4bUGEoim3S3tmAJLAqOCpYzgLuGlDV8sOEuv68d/gPatMi3focDEiBWAoWqcOsMPrJ2MmnjM1mo2IKYQdZU+Btc3smLxZWz7HdLRgZlkYcAEyhHwqjO+gN0cEKk0p0/agga9ULlX8efiMMB6QgHz46Y/giRlASupNm4gdHh1rCf1/MvGzBMCGFpyu5Pz8WM1aWZ///d9oM11oePuIm5463bYZMne9oQYTjAjLSkjjoCBnstusex1YN/Y7G4/SFM7wqwi2HD4bd/eDMH3c0kjw6BTdIMMGsSTKoDUMLUAC2/O5qTabAi8F/h3n+dxWmLkBjPMHcIBJJLGGjXrFnwffgrveXFhKJvhKrLbinIXVA115NZsqKeZ00Gnr8PBAhzWaYCarFe/5sJFurh/odeyHcHNz6zjJJt4ii4UlCwedrsEgrrMNJZf4xZS1Ik51iwM+HI6QBgB80PTB8pPWOjk58efvZ+AeUgSYNLtCYiYBXj/4O3BvAJgAjAP+cu8QQZsdRFncHrIl9nkmzkVNF5nZbWYsiFEyIC6xpfw9ACRGcfVqalkRZ35+x56eGNhhn/Y0vpSYGu4z1Cy/kv0WbL5XKMfnc+oNbAkGCZHGwDnC1sbZbslFrare472XAtd/aPmAGetV/Kwp9JNJyO2yNBbW0zIo6qYyQw3M8xJLsQDceHZM4bep4yqo/3szQzfwsHyCpRExuwFqcI/ZZyJP4g/6er7TxBG6vCcgF8aEfOZgBwJNh5+IAXP8PJI0DHwZImQUfpKIphj0IiNpNBz5SK00tz4+GJyco47r5Ixkj02gzBMJCmszzDJhuPCdQ5qX888ia8EfyGDUYmngw8w3ACRHL1KbLDKfCYYk1HmJ92WDC95HwgiRhtxgkqGv8Mzam0gb3IH9AUvKtVGAVABE+AqwhpZa+p7Oa8k9j1FhIadyIaQCliDutmrVGR4t9dGrD1yzTiZz9ZAPLWNQYZnkfOrvZDYKwyB7SmzMMmCd+fejoyMbq95dXzmbieeA+5z9kajJwWhgXwWGELwvJfe/+ot/eOrznlq2d1qBpxvnnZbt6UU/XIFffPZsx8HHxBzjFIoFUGMOJB+M65ULCQzpKEhSkOZs6k4BZwBA4cjPQXA/eNTS9CgmFBElheEZjVfkR+dVa1Bc1jQejYzQwjh0HhN5zNBZ0dq22kZfrVWcTZRbLwxg2PCHIoON1/GMG1PgHM2DbrJ5YAd759PPwjGaf8K8DzAhYwts16bEuTHngJ0R8YM0IoyOIgs6YvWYkmPGw2TCRkdZPBCf1cyEjKpuF2RQch/0ofOFwmkzoTLFQ8nrZbYBh13GYODn0EYCckDdDGOejeUPANwg5fvYxJjCYYYU8UshL3D56UZ9H4OYYQ+eRnBwcUienpzq7u5OK6hw0O3o6aAAO8c+Fxm81gQGGGQHZ0sttm4cSByoVys2gOMzMAEE6BmOI/qPCZFZDjZrimmHXdEpnDwdAPSYa810J0sSgFrLazwNpCFgQgn1nuJvjn/Axo0YQAEay4jNpJBvex0feo8uOgCsKBCIsYPGS7d/eXURjACmC7hhL8K0CVMuTz6nJBJs1cAtOyNMUBhBIYambOACEAp/AYMUU4NFIauJKQYTEMASMwxgFdhcKICxbpeIuZpef/ed6mnR8YE0R+iWwxSLBaO5yGu82mqZS3T07Lk+efVKv/vNb1VmelutqnNwrLdv35qC++Xvf6uaM9BXWjK1wPCo3XZDNp8MVauU9Oz4QO89P1ODfGwU23Bbl3MzDTAs3Dtys7b2nchiIdFq5nMbrZf/P3tv+iNZeqX3PbHve+RaWb03m5s4Go9G1liQDI1HkP0HGPB/J8EjGbYFjWTBsmVhZMMQYQ40C4dsTpNsstm1ZWVlZkRk7Pti/J5zo9if63MW0Wh2d2Ys7733fc95zrPMVa3XrZ2m6aJSwT8j/CqgVebdgKYLNV+35ySQpFM2rQtacMHFF5FoTIPQvDPxe2tCSYHJJDDDpBQZAHtMKygZ2YJmFI42Tsw7qYHmBDbKF5//TN/99nd1fnLm6VYOCrUbzfAgwBtj1L/Tr372uZaTkXZ4UrAHZQvarJcunGlSsqW6nl3f6/nrWz8/lUJWrXLB01Ca7v7DSPX2ucbThRuQbrstZlDQ1rPamNX0cIj0ktvb2zDSLFJE71z03/UHyhVLWs15lmMqB5W4mCvp4slTT3RpXgAi2VOhdvN9b2/feBKFRAIwikkgE8xu98Ra75/+9HPdXmMMWlK101Kze6IUzfZqoZK2KqZp3LIGdlj/1QzK/9z3OvsLkzaSHgAVNtuVDdNoULdbc7JCRpBikpfyvcx+jA8M0hNP+mAkOXr0YIkSr8E0kSLdUgLHjwYDic8N+2PFPZYi2i2l9YKYw6RAz2WULQCYgXKwFzOnzjr5Ai8H3P1hEq2XaycCXF091dVHl7q+feVkAIp6QK1cOp5Pm89RiO9xbDioVC+rVMipd/1cu+lQRaRu9/dK79PaoO/H1HZ/0M3Na08AiSPkJOP/5zIHm2KyHoBc3PUYku0Oeb2+7+thtlR/vHQTvNuw5+Idc9DGDDFnuBpk53nid/nuR/mRvV+SuFUC3dC8+0hLpt40roBb6d1KjWJWV+cn2q2XmszQPBe1hNZDbOKUmF1c/z12tj8PYDJSge9fNVWr5FXOp3y28twO+kPd3g19rWlatoqGErr9bIJMQ2ahAAzgn4HMANnGar/2PRIsiDCfBSRi70Li4j0kdbC5cLEM9T+o5iEDyGq5IZklpcFoqsUubZ+IkG1Bo97ZGNOJFXaRL4a233KtAKhp8GxsaRo6jA4Ap6JZi7APYPdRS+TzKRXyGNYutZrh54FcD7PEpfJl5B9MHZCsZTFU0P6ArGjhxh95E4q57Qa2XZY0T202cyexYEjKHkKNwRnO604nnH+RxANbkOf4mEQAY5B/NnU+Lo6fI59/gP37rSnxJHMcsgVNVxs3iMjjPOH2d42hyj6NRr3qZ+CYLHF8fQPkaWJ1szrYTDDYmp6i72A+xDADMI/Xr9QqBu64NpxNkYIQ7MJjHLAZDyQusD6OFsWvh3QCGDYwGMIIFnAatiUAFz44G/wACuHY78hH1zN5y9YwLrZsk5s8YfZxhnt4xPAERsB6nQwNADCJEIw6xOcjjBSDGQWNxmMDGtSBDBNgmJqJ4yhEhhQRLQ0QEWbH7FMB+pivY6YmjElYrbAEQxrKcxNg89b7HNJaJw2Z/RjpRwwKTk7OXDNhxh0eKtRWRdWrVYMhZnYYIGBfDHkjzz7rzjPYbrZtdEgqj19zS6rLVs122/4br16/NHjFe/O63D3/4v94lBg8dmzvtgKPAMG7rdvjb31jBX7/dz440MBB3Tw9OdWrl889nYNCRgPO9NT6+mza6DQb7luX+3TOzTcNNRRFmgDosWzQNNsUolDraQQotClsoYnR/LMhvnj+0g1nq17VzcvnBibG46FKlYoLaRoFTGS0W4fm3X9o6IPqz0FMgcnfT89OHVsznMw9OcO0ajh48IHIRg6IwfTWBkfFolLZlCUIbO4YB3IQQ32zXj6J2OGgpriu1KOhpMm0BpbmEqQ8MSd0I+xDnexh3NV3zhOmEOKzmcpL45SjsYvDmzW3+ZflAkHzRRbBRNbT/0RDZ9MkUG0mzxQPCfBgV3438uHE70KNBOFvGBV+M42A05viEckEtEKYAf4dAAsOUdIAkogo/pmiCGYGpD0OVyYPrVrVvhCYxUEbNTSEm+8mcpBpwvgsNH8ciC7o3DS4SvV3Z6BGvnfENwG8rFxocCDyvTlYmTJi9pXB/AjwCQ0fmuzp9G28JJMEF2xFJqlp3bx+5QkPk1Ky0aHDI02hcQCgQsuITwWHMtICG1HZ8IhGJKiPXB90tgAEJDOYIZHNqlYOXaXNl4iuPMR6U+gUkiQGazzTsiaSQgGHYu633/3dv6MvvvhCGdyRD0yzoiFwEXUsLrM5bTMFjdd7Pf3wE3XqNX355Zfqnp4rkwAcfFeKlV/94ud6uH+jZr0akoLdxlRuogKZfJ50Wrq6OLHEIJPGUTuMILOgfehbV1FAck0cA0ohCX01afpo7HBPrjebBudKlaoZP1xP9gO7Y+Noz/QjX7HEgOnJdBw+ANaZ4wORozmg6QtpN/4mgF/kq/s+gJFDgwcgMOE65VQkvi6VdbMM0wjaNhTu4WiqyTQi6E5Pz3Vxfql6o+4GF6CJZ/ak27V+ugjNE3PU2UT9N6/NiHpz39Nw0LNRJFKFVBYde0E//9VvnDf/9Mm5KnnkRCM1uy2zHibztXKFyCEfPfR1dXGmejnvSEiuc63U0UN/4Dz4+8VSX/V7mqVz6jx5T9/9zu/oP//Zn+mwGKuU3quaiyndizd3LqQvzs41vn8wOLJJH5yGwH3bbrc07A90d9fzvuioOsDL5UKffvItm9lhHvvy+lpzmtAifgYlndTrymE2eGCfI0IujDiLqfCKwRnbca2wYCpV5ZmQIy3KAh/ttZ2tlYY27shKPPxleQbNZYnpIM0u93mh6EkbYMVyNddiMU3izQCWQg+eeISaGjyZLzRfr5UpVJwpTqQbLB0+Ww5aMuBACu8Z9Np4HGDKlrIRHoCK9encnzQ52Zw+/t63tdxv/VzjVWOjRBqcxODV+zXMkULJ4BbNQyG91+D6uVbDvko0BmjRFwstAVZyBb267kUTYckCE/eMVouJAQKSObaHlObrreN507myXt680d1wJkjR3KOeXe4Bqt1m+K/wfuH/w0gKKrdd2O3ZkSTHOPoxmaSzR2L6lgjr7bS+xSxtr/Nu03Fz+31au1Reo8XC0aYwK2hsbf6Gy/8KEGHifem//O4H6tRLBrMAO8z22ku93lDXr27DMBQJG54dANf4XyCPMbMnJGqwhQA3MeGkYXdaj4HP8E7g/QAwnRREzntaarTqkSSTSNu4DrBxkF3MVzvN1wDTAMusV0zDoZbDvuHMZf0NttO8Qu3PZt8y92LHPChLw2hTwH2SYpBXisZWsO1WqleaGvdHZqV89MFTTacP6nZODKi8edNXoVjXEtkZa498wh40AFUlrVdMbuljOReXppynMpgJcg3DuJYJNGZ37IU+bxI6v81tkybVHkL+uDAHYPMh7QPkT6uYkqr4JOTLWqey6j2MggW5IDkCiUsx/DyQzh32brTd1CaMAfZXn1lKOT7Q6QTsawDkTh0CZF+49jh68SCVwYcGaYMZLEIKuTC9PVz/qU3inDbtn5oCF3/AGHtzABCFLA9wy+a8CY2f/R/zVNhP3HvhHUCjvzMQwr5jEMAgajbOHx6D4NR4wLJZ0ugDGMcgZp8CjAhZYNAs8cMoRkpWqaRSoazxZGQwE9apIysdJwhTKe37K5IX8EiI2EhLAY3dOZ7EdYa9heztFH83cLXdGAB3rKmHJgH2sM8gK2Ijv7m5MfDHuei0L1iI+TDRxafGLBZ7GQHSRBIGnweAv9vpaD4Zm/UES5H7BoDg5OxU169faj4aml1EvCKr9D//X48MgseG7d1W4BEgeLd1e/ytb6zA733/6QHDMRoqNr+7Nxga7a2dhjnAgQTVn0kzumzcX0MPH7E5ptpvkSeUNRwPHYfI4UtjuNuE5tpUNzSvphimVK033Kw+e/Zc3//+94yY/ubLL6xlZJLPRLfdPYnIpOVS8+lQuw2HMkaDGKlFln23i/v5s6Bomeac8sSCSVK/3/c0hJ+zGRcHarnqHGofRDsoa7gQVzV8eNAnH32im5s3b3XxngLbDwAkmu8RCQIYIgGKDAb9JDcZTSj66bwn3hTk9lGg6CLpIaHtseQha4D2u/d00Lm+6Tic7VIMfY/pecJKMAMBAyi/f1B0OcjsI2Cn3jAnpDDhdxmjmqmR/MXvH2MGaQiYIjpSBwdoG/uFu7DjECmMkuQCGgn+GeS73GoZ9GAyfnnWdTFKXj10YMc6USCugiILZd/xRujnCwVVK1WzDUD2MWUCgJjO5tpnSvYVsAnkeGhwpFmvGwDge9EUmG6YCmNCAJRms+UiYdDvm3LL7zNNYFpdrjf07DdfGZWHPeAkChqW5BrWG01Povr9gUEM6HsAXlUiyFysottmklMwHReWAFpRR9XhT1EsWatLARtNQExKWNs6DZSN3Jaestj5GWOmQtHa0qun7+nZ189MJacd43p5qoj0w27z5JJvlSlW9TDf6OTiKpzpHQ96aslJu93xvXf75lqLyUiH7SqKTBqr1cyTDgyNup2WM81T+5VyaXLn5yoVcLSOQorrwL2FztuTFjMI4lmyTAhdZyIlwviKxuYoiWC6x/fCWMm6d9JC9nsbb9LIcv1gZPQHvcQdO2cghWQD7t9MPmspgKU4sAq4rs40LxtBgCHAHtGoN8O9nvz0XFmZbFnzxUaD0czTtrteX92zMNPifjtGelaqyCxyZleMh33tl0v1bm9UZ0J/cqqb65f6xU9/rPV86mZwsT44ueDm9s73KcAXzvflelXNdtdAI47vSDto+OjZ2vWy1xWd/mGf00nrVCMmo+ms7rY7/ezFS23SBf39P/ivVUzn9MWP/0J3Ny918f6VOt22Prx6T//Pn/5Hm54WajV1Wl3d39zZSHG6mnpyR1OTz+T01a++dvRgrVz2RHcxm3rv/fD9J94Tfv3iuQajhWn+LfbvatnyAqjRNAwUuSU3GLkAKgEJlnNr3JFd8IgXkAjksmgO7GHBH/YEimSmulBxSwWaNu6ljQ0194Bph4B9MBSENcSE0ZM/zNAS2u5kvDLIMuY6F0rKF5hghgugJUbJ9JEe2z43NKqFsp3E8bZYzpF5UZxvVbA56F7VTlfdiyd6mI5M0+Y1aELYS2FODIYDN1aVekvVaotvo26roVL6oD/9d3+iFmwI3icPdX2h8Wys1bqo+SLo2DRRZNwLnxIkYOiQDxktmLgfMrrvDTUi2o1/v5dmC865oKAbHLPLIs1HNMCAqACi7N3HfZhnMfbZAOxouAEHSPjgZz0tZf9jl9itVc4DgqR9D+RKJd2jxYZ5s5NarY6bQNaJl5sv5z7XPjyr66LbVD6zs1kkwCFyHrT8pP7MZitfy6Ca7+Kc3x/Uu79z1rtBbABUTF7NLuK8wYMCCRGvQwrQ3HuH7wQnCLFnMQTIm31k2j3mjZiw+llmir/XcDw1oOxG0lHBAR4z+XZ0rAHLbRhBwgIkoSiEXQFSJRIW7iT2a/tYAPTuZ9ofVm4eOfcB3D54eqHMYa1CJqV2o6Wf/fgnGk82WmQbvqaZLI0/jDDOuwBRcNbf77n35qo32/a1wGU+zGyjiWSvZf8H6MLcmD8enlj+Fmen2TZ4s3h6vVOhgOFlURUYc8T4HdIq1tu6H4xcJ3AuRYxfNJaA85k86xEDAJv/euq9dkwuTbeHGjT82bQKpWJM0K1jD8YBe7pXLpExIn8yxZ74Pz5rGjkF5qhzITN1wggeBIDpsKEKRQ9tnHqQSEL43uwpgPqWwQE+lzDtRO4XDv7H6EhqSoZExqYPB5ULAW7Q8HsoQlPPnrINVqXlHzpovl74eSS5B3ALEJjnhJrCxn/TmZ8h9j5qB/Ym7qPwWgrPBmRqxERyT7G3IOM5mkzHd48aynWPKayAB87h8HnOOvKvAa/MbsHsFb8HMxlnvn+rgOgkK02n3oNYI5izDMVYM+J+jwxSwB9YiDBOANhd2+GnlXh0EQ9Onb1fYzwK2BGAyT//dz997PMeO7Z3WoHHG+edlu3xl765Ar/33asDNFeK5DABjIkcJjPHTWo4elC5Gjq2Y/QeByObOM0yNO5jHF25UvKkEOMgJhB2ad1wYNHAMmmPSa0r1FRaF5cXdid/uL91AUBxUm82fBC0O6c+eG7fvBJ1rJH0RHvPgfHpp5/pZ3/zszARcjfM1HunZqutQa+nZqOhu7u72KT3BzUaLUdg2dmYSWkh4vH4bxSGN69vkvxk9O0hB6Bo5OAAKQbpbzQaPkRpcEwFBBkmYiuVEuvEweCD0dFKC1OIOeA4SI4RX/wMxQUNv6mx1hnGa/EHBN9eD55KBf2Nf3dc+7daP2cMJ9/dEVMcl/F7R3DAtMNj/rh9FKC9yoUfh68dmpPM8+P70xjwHjSnrROaoIEBgga0brMZsnbADn0t/UXQJCmSeP2IDUyZ0s0BPBmPwryQImLHxDQm/xTLNPO8FwwEwAIaFACTEgeuzdNSYRiWFBNuZpG/2DSvoVKlpsHD0B4IFD+eSmXSmozH4VaUSpsq6+g36zw3no65mE0+K9cF0zLuY/TFMN2jaIipKkUM4Ab3swEa6IMUEzSOeBlYA4xbMwkKEWUWiRRM6oOai4njejVLqMThg8H7o3MulapSrqjru4FShZI+/OQTMw1OTk59/3J/zTzhS2s0uFe1lLjPz8Zqlgv+7mg+aY53uMqTkJGFKi6VmdqsFyqVCsG+oEEsVVycePJiuc7WdHBHckERD4fNyKw2VXIbjuY0dkxc0NJaAx/3KfcyBRuTSKdx5HKi4IFm72SRA9KKjQYPgGphsuX4PLK3PflBO18Mhg97ynKl9ZL/Tl75QbliVft0Xql8SW/6PR2yWV0+ed9SIr7TbD73M2cAo5B3NnatXNJsMvYkEcCnWixo3LvTLz//sdMcmFKPJ3M3Lkpn1e/dazKfGuA8PbvwdH4ynek3Xz23zho7PSQInVZdD707vZms1Wmf6Ozs0j4JmNh99fylRtOFtoe0OidnYXS5WanRadlx+x//4R9qs1zpP/3wh3p5c6Nvffod5Q8Z3bx6pde9axfXfG4kI08vrvT1l1+aLk0BzP3liK7MVvV6RZS7vQFRdTtLAFqtpqNdbQGXIlIso/Jh6/uOK7rBZXu7NsUZVgDNBPRgJBVMcS0pSCZ/ziSPbtU/Z0YPhb7TGmIil+I9EvAJhgoNHO/ju+cgTccb9fl80Jqpw83kYZ+MYtwgcz6jVA5fmDDtZOofYXIkMuwMapBoQH464NtGWTVPzlWqV20EiAyIaS77PPsy0jbiH2GqdVunuu/d6r33nqpZLevmxW/0+qsvtVtMrO1HlgKzYjzLumnkWV3M5vZrIJKMe5Twk+F8pTcDQMO8QasJdG9rr01AdnNzpCInWXheiUSl5TWNPYA1jckrQKbnuElqAq/AfRiNNuZsOYNSxBjCEsKQs5hPq9Fu6wHzSfw/8CzJEmVa9LOPzwgmmbAyCruFzjoNNetFlTH/TcdidMVRAAAgAElEQVRez8+iob5D4jKF7cUev3E8K+c/MgWaF/b/arVi6QHpDAchD6OhBjBnwo+5JgADfh0Hy8w4vpjS+h6u18wAgEFkdhJUeICmDD4zy2D5OZEoif+zVp+bJABnnx31musQpvpmX1h7H/4lMOo4b7hn0PBzLdmj+I74pdCIn5w0pf1C7zmNBDPktqaDgb744ivdzEoaLUhDCDmUB/R7zteM9zAavS2+K/Y5wU8Ig0f2vKIBFa9RYtQM2AR4TG103F9t8GgDY+Q0XP+DqtWyfRKyh9hLJsutaq1TLdY7eznF949zPg4gJBzhP8B6MISgVsCs7wgI0TB76s9ZlY3zFXAR8Jv7LdYvEi+4IQE5qGOoeewRxfdDNrKBVZdEGpopF+ACLEjqwEhWIlEnYhWRLPLs8Jwi2WQP8Vp5ah/yCD4zgC1gRrApDqpVSJYJVqCBkAOAC0BKeAswbGJP4jXCqyjWkX/P+nA2GOR2YkN451DzIGNwJHciMWBvQW66S0wt+blt4lfDmvgjwshI0prsD2X2QzyfYc68tV8EBsP4sHBfcF3xYnoYPPhZI2cR5iP3A58PMAfTQuQXsFN57mHgRiJH2s8YzynPBIwJDwmcXLBxWo99kRYT78UGNnJ5/bP/7a8e+7zHlu2dVuDxxnmnZXv8pW+uwD/8O98yg8COqou5C0EXDOWqxiM0i1tvYLj2Hl2G2dhofPlzd3erVrNt1BSKF+kDyAxAW5l84qD+8uULFyMcOGz2NCeeFG13+uCjj1SrlR1ZBjJPA8FGf3p66mgwDrpimen8VIPBwMUq+nMQdRq2+7s7jUaTOJwpEI6TiFRapycn+urXv/ZBaBCg09V4Og09Xz6rGRr3LSZL5xpB7WIqgRxiibsxpoPEFkFVDXda/l0Jn4IMB/XI35//32q3/b2Gw4EbJg7RY6MOs+JhMPDhwed1048BTRJBZCdn0/5C908z7+9cjCz12WLmyRDFAcXM0Twnpiq/3QJCThAxRN9kEEQ8Yxg6csDyuis3hKGvt4aY4pxGfBGyCaYClPGsdbEKq2PuJpSDC300DQGGkL6mdp6OSQC6dJp7Dn2ylAEnMJXiNfGb4PswtZqvd6Y3tltNH6YYIHn4xkS+Vkt0zDtNmCI68ieACKa5TBd5Q5oh1hYq35s3d5aaUJAwlUcf3bMhJhS+YJTUAIdmfIag6tsp2JOytJM4oB2zRsR4cf/Sx/DeUAf5h4eHfgAENMI2QMTA6OCmfDmbhFs7PhfWMWPgNfF9QLHjjHWmt7m0p2dMJllzaIRQLrk/d4esxuiuC0VdfvCBi6z33/9AP/rRj1zwES2ISzlaVSIM79681ntQ43NpA2CtRsv+AtPRQI0qWfYplQvEi208UT897fpao+e2E/g3pnNu/KNlcZGPVIW1pQFwPGi+4KhBjKwisSN8N1gniuwoOMOEK8AvEh+gtGZVLKOnD6NDNPYUStanZtIGD03BhEEBS6TV0Xy9sYkatNNsiiYEumnGXgTlelP5SsWu7pVGV6UaUakD/frXv9Lf+3t/z/uTJ15krmMgVq3aGZ8C+aTVshyEhumXn/9UP/mrv3QUFaZ24xmykrJTVh7Go5hMpnM6O7swEPX61bX6vTs1GzUbNLJSP/ybr30fn5539L1PvqXSPq2b5y/cOK4yKVXPz/XitqfdLmUJRqvdUuviRP/oj/5Q/+p/+V/VLNXtrt8bIKkqabEY6zdffRWslHJZ3WbT8V+wCJbTiRaTmdqNik6aVd3d3KjWrBq86fXHpqiSGuFpKiwipq2HrapYXKDRdbRXWg0mblDHC8VInzhEGgJzOxpwrsUxitImlPNwWMcXBHkAGuLpeq9aHVO4UsRibnkeSVLIe7ps9st6rc1sq/l8rRFnyh42Ph4sABOwwPIq4WuQlpa7jX8GXbnZJM4ow/l9a0+N1Wyi807X6RprYiZnc51cXKrcqPm5/vKXP/cuSHTu+dWV5Ubrzcoyo3py37GnfPfTb+nPf/j/qvf6ucoFgN66m4j1tqivX9y4OWQPp9jHSAwjtV0qo7vRVLeDmd8b1sCe5gP6cEK357My+8zQqCT/Y6IdQHbooxOLD2uy2efYRw2DmH0VJow5WD0Z4MaM97aQuiEbiSkw8qTLqyea43B/iEhJ9iEiItlXeZ6Gk5GZEbvZWPVyQZenLTUrBVVLxMpGQ8QE/v6+p9Fw7qks4DUMBmvNMQYeD80Yu3ryRNMRRoy4vTNlx5wzo1qd9+Kfw9TNHsSwyhYrA4o8/3gMOZ4vlbJhJvclzy9mpJzt9w8jjWa4tW+8t1rEZn8DUgfWBqCQ25CKtNtGjChLivbd0biHjc4vLixjxJB4QUThCo+LvYqVvE4vT5TJ0Ygu1ChndNiM9OHliboYUGYr+rf/8Sc2Cj2ks8oz3Nhyz0ZKQPxBG+9sD+9hwdILNCeA4WDm0aCzbhH5HDR1AwmFovd2m/oBCGRks0nOJm3mlocRAZkrNZTK5H09YD2wB1pzT+YIUoQ67Km519TSA5JnltRE8SkN8gHwkwIUna3PdJpPDwjM8slYEsJeayA4SXXgnD4mQ/D/Ey6/awcaWPbkY5oSa+/vWjgyJvZ6/fq1gWtHScOKcBLRPhiE3Gc07wDBnL8wQ1IYQIfRdADTDEZy2mBuSiOfyenh4SFSGzBoxZ/JvicwmZBOUAeg8Q+WE2d1tgijICQ9SPt4n/BWwOiQ6OC0DQIBCJacawASliPEAlJvsOY+f1kfPDFyeCkgEVz6OWXfgV1FvC7gFLUhZ+P9/Z2TeQCqWHnYFOyr7Vbbr/nQ7/vfw87AnBQgyT5LSCyEz9Um0h2An/F6qdf8HTfLxCTca1jQP/03f/nY5z22bO+0Ao83zjst2+MvfXMF/ugPvmMPAqPXIreVia50dXnpQ4BNjGIS6uYxYgc6OYcWVG+Q55UN/kpREDGZZlJsQxzik9qm4VF8Qg3DTIeGBlq68lHYfPrJx+r3btW/v3W+OhQ4SigObbMOmODloukLs7+CQQJoahwqeA6grUdCUCBbnGae/5naFoY8nAnNZtsFCwUv04C73p2LAkAAN4rQvwBEmFIn0gQfKImrMgcvGzsFAwevaaO7AAQo1vqDOxcyzvuFOmeaaRjjBSLPz4WcgIbbxksJLfE4TXWjZld/NIHQ69B3BtIeiRDU8kT+kUwQhVXE+sAOiEPVtGvqz2RCZGo8n4FikIlxkn9MwRg0O7TZFDTkCIehIt+PySW0QZstHXY2a8OgyT+P4SIHar7gtWdqZ8mgrz//LfwbwvCRnPKaD3vYJbw/62GNtVMOkrz19cqaRz4+r7/cIG8hym4vKOT2ZbDGMdB8XgNvC9aBBtX3Hdc+nXLRRkHA5+N+IBnBrACmVInxpmMOMbHERT0pqSiGY8od+lTAEkywPL1IjJX4PEzjDPZsVi78AHBYJiY41s4So4arMcUDGuqMhKUWzgzWAFMIufihgcPAM6PNgalqSf3pyOt1cX5hkIK4KAACO9vT7OUyajVqjq7D0CxiICO+E2O8eiUmh80qgNxUhx3rSpHHdIlrEwUS9xf3Ev/EHsDnxqk/W4icdJ4TmDIGZfBYsB9C3oWLJ1TQTYs8M1BeoyR1RnhCiQVQAaRhYWBxsLdAtUQLy5uypvE8UESH2/oBh/l+X/lMHnm6MimezYwBHO6xUq2qxWap3mSp7pNPrAP98pe/NGD55MkTdVotN+Se2sQgV1/+6he6ODnVk/MzrSdjzYYD/fzzv/Yk7vT8StMl8qeSHiZz3Q0evO+xlxyZR5Vy1fcIQBkgIw3ZX/74F1ql927Iq8WSPn3vQ510uvrNq1c6/+xTTVMH9W6Hun9952nb5dWlhsup3fuH9z37ElRy4SjP1Pfpe1cGKblvmP4T51lISx88vVSlkNH18xcq59P68OJcucNOr1/f+BmrNWoaz5bW71cbrSSSkonxQYVUUJS3m7k6zbqzvAtomFdrjSczHdAeo+nNEoE59vWoVOo2AWPlKN6JgmPqS/O8hk6buPTXqpG0sF3NDUwxWUNrDdhnA7tN+F2saBIwrDvea6TJEEHJ1A4Hf7Lb90gOcgaTzXDC9wV38LTUf3PtdI5Wo2GJEYkfmF/W2x2fIfhXEDfJeQBjhe9zetZV//65XdgB6GA7ffDkPTUrNf3iJ39lZgIeNewLTOPX25R6A0z+sm5oYm9P65DOabLa6WFKhF/GXgQQ3lGAAxB47w5nNkt4+O6AHjQ0sQGHbt0O7jiTE2uIIWs+zAF5HyQDCwAyNOBM69P4M+Bzw/65DlNc1iu1t99Do9t1HCzPFBRsWEs0FjCOiNgEgRjf3xpQaFQKuui2VC/lHCN8zJpHHraYRUIEEi6nBgHa8QlpItdLsyhq5YrZWYsFIGZWmRzXLe2UDT4XTRhpJVwHCCecjWwtdunne7MPOnUHUJFpb0gT95mcQTlMY2nO8X/hHgMssFlswsLifC0Vq26yAA3W66XvOV4fk1g3loWifXtKmYpSm7R2mYPKjXKYE5Zolol1XapVyWk+vtPv/K3f021vpb/4y8+ts282Tw0ShtkghphIxeK1I4oz4h79uQHRnAaArCaau4jqheUA2yzYD2bAmXF1NLgjmQH5WVHFDBPzrZTFpLBoH4npeGyjTZpyjnh8GgowBvJEa85cS/j9OTMLRUsSbCac+EWkCwX1J8SC0pTDVMRoMc5WAF9/Rs7KOfLKiDW0ybCb45ALIF861n6RWMOeH3u6/Xp8LkdtAkODPzbpg1XBOcSgAbnCauE1o9G3OWECCNCMw0LlfR0DyLrCSNrsfDYgQXz+4kVIWbIA2ZGGYCNGzlbur0XEukYqRI5pjtlhnKMwCAAJzHwk9cGmiAHk7aiZzKQ8BgzHtWJNYGbF6yfMJfiVBgY2BggYWq3mM3WazbcG1gYvdjvNqWM3G7NPAVO9psgrMf8sFMN3ybJQrik+K2nXLJeXV95rH4ZDnZ+f2yeLWonzCpYhYK29HTZb/fH//pPHPu+xZXunFXi8cd5p2R5/6Zsr8A9+572DjQc5xI0ky5szBRfgwN3trZ5cXdkLABf5yB3GHIlDJiaw4/HYzXXoyAJdpxEB/aaBAzkFbaZQYjN2vjzTyWrDU4iPP/lIg/6dVsu5PvnoY9PDcdtfgLJ7EsnrpfzvaAQ8kUkc8R2rh4WeC4293vvwA933ey6qKB45rEMGEe63w/HI0URsyEyUTZOzBGGnerVuajsNL4wBGkUaXBzyTWvTwQgw7AU29Y8//lR3d/eJ/ICIIUyiwqyIA5e/894cuG4mk4gi+xs4DSEpiEwtZNIMeh0GP0ewBU0pUgiGG2GoFxMXMwMcKx8/y+fHRChSJTibIg4pMo4xENy4II6khbwZBDZPNF2e7x9Uv9AnJjnFaCjzOTs9c5gy1WEyx+sBHqCbxMPBoAKZzhQVjlPM+724j8ymoLGYzWK6VK0a8OGeAAwx8p7o2yl0KT4AOih29vsowqDpwdiI7xqGkFAkeV0DDcWyCwQOXSbkFG9msuDCDK12ubJfAk7UmNlB+YR6eZxsOHPatOCgOkdRTzpGOEDThB6bWQoeXytTBINC6ukGcUxJwXac7NBAM2Xn9XHKL2VSnlpBaSWSkjWsYsyV5IHvlLGHxmaPZCPn54xChYKBSdSRCl4ukX9d0AEn8MNW73/wgSe9FGF/8/lfabde6LuffayPnj5RLo0BGNO6+duJl30xiHbyVAbJT873KxKLdGavdD7MoXAyBwArFWFOZFWttyO6KZn8USyTXABbxKyM9VovXz73/Wujqz1Rak01Wm3T9lnPyWToaZU9GgDqimj/h2628tD6t1v7FjApm49nqpQqLrJcnOpgnxOuxy5b0jpb1cnpWZhTJRp6+6dUyvYXoeCC1p3PZ/SrL7/0elaYZKf2WoyGun7+tRko5VrbGvOXb3oajGdumNj3aFjxr/j1r7/SeLI0DRQ5CGDocjrS/f1Q6RxGVAfNVwddXF1ott/rw+9/X8vDQde//LVB0elho0KlrHK+qLN2Rz/56eeqt+s6bXd08/xa6dVC+Ubdmeh4O1xeXhr8aTaq6t9eq5DaOVlgt54rtVjp2x9+RMCeWVeT6dIMAtg2jVZXnXZDo+Gtjf8AV4rlopu6coEmMWfKLN4w0+XafzHdn07GjiJlcm2mEpP+XN4ALc3IZDo1u4hGduNGbW2jQyK5AK4qSF7cIGFgmPEeXUHfzDSSnyuV7T8wGY2UPcgNMuwDu/gro7Fl5kSSBaDmfe6A58mpwZzxw53vbc4Q/BvwvkAWMjHdemtjOvZET9XxIyhlVa0Bdk9VqTe8ny0mEy1GE7VqTZtDAlQyqSxWSlrvdhoMZ1IWD4QAOD3N5j7O5h23OV2tw9wOYMtU6mBd5QFhYFJBc4eGDTaLHMzCA7BdWAQxuUXm0qwRo0jzBIU8p+lqpf5opNl8rWKl7jhQDB2JVmTfOLKYDptIjED3XGs0DRYM+g+WYrCPAKAVqxWnCfRvb7VfL1RMS61qUc1ayawiDDx5XzTmuwOmnEufXwX7CmX8GS/OzvxcHLZrfeezb/tZvO/1beSGDIzmjUetWq9qvVtHMpEO3mMBAXiOYWbw8JlhwH8F8M4FBZ2zeg/wbQO5nO9fgIr1mu8aAwF78ST6cJs32gA4kjHYZ2CqlCtM1xear4ifnKmWK6mMVKlS0kZ7DWczg66c+YA3rWpZdzfP1WlCAV8bVBiNlmq1LwwQOIoukZ+5MSV+kevMucq+/g2AAODjyKKyjwt1UDZ8MsKQmCQKogOh/WfMuCNWEuDFgHI+beNOWCnIvdjr7Em03mjqegE2CefGwjURgCxeIGYwlorBSGQdA5HXnkY4RwJIaNq5N8wKOOxdA7GWfCfOYs5E39srIonDrJb6hPMWMMLJAoDXiUzmSIf30MYdRxJBSVMN4FjkHI6mmjMLoAoGjQEWA+3xGS3Vs+8QnhmcWzT1Gf//Vr2ts/Nz3b55o8kU08aUn23O4ZNOR8s55/pKWxhnDC2QXBWLZhAgjUOCZI8A7m2kBRgc8o0BQ0iighHgSUqSxpukiNCAH1k1x+cV0NJgh1kEpNZEMhFAAuvHdwFIR342ATRer4PBk7A5bbaZz6vEXgYDwgMTMnAi9pny7NNPPtN4Mtavf/WlPv74E6etkGzgGo5EiCSmme/8P/7bv3js8x5btndagccb552W7fGXvrkC/+QPvnU4OuZHbB6TkKAWc9gDEngKjHkQWmQm+ByQTJiZIBbyWs0XbxsOO+InOmSmbhRidiemmSNBAPquUYSMCs2uxvOZzi/ONHzoeZN/cnkZsoHh2PnEfB6add6HRgS6Mo0G7AR0eUxDDoc4nClSWicdvydUL3wIXKR5Us7GT3O2U7vTUe/+NlzqkR+YYXBwXjBNLQVqaMCikXfDTbFrUz82/LyL1Xq9ods3sAbiUWRwtFov4vBLaH78f9YsNHXBPODfASS8ZSEkE904fJklcGgH7Y+s5UiOoHCO3zlq/Kzhs/N44sKbNPoht+BahpGQr6n1h0maQj5viQeHNhKBcB8OSqEnQzaGisgvilvnVWdzzti+vbmOqa/jkqCihy6zVGvakIxpsFMdkilFfN6gQ0aBSBYxRVLeJklcW0+uTL9N2TCLphid634Hs4CGo+prCGOFabZlGRSZpGSYoo9+MuOpie8zCub5PLTwxYobAP6ZBjOmMBhLlmxAFNMfk6xd1AMomJ2xW7kAtWki7IQcyQdM+4NxwftzP9PsUEgw5XbShI0716bZkhNut3Y61d1GJXwS+M4GE6AmRqQkUxMMxLL5khsEprLgQABTGLixHhRTNBYU6QGoQNGkCJXOLi41nxKPV9df/sWPbAz1+7/7PV2ddpQRMYJTzedklh9MBc2Xim8dsKOQg8WRt3wmm4cCQ2GzN3uAZz6bhl1ApBn3EdPGMMQKB+mNZrNJeCrA+nD29tpxqYAWvGa5VnfOM/eCmTv3+CrU/DzCSOB3bAiayWmGvwT3zCGl6RRQCV4307VE52mtbUa9yVwL8Tzvbax2eX6pi4tz7x14XqD/Jc4Smi9aboAkGh2a45NmU6WM3Hz2b+8sZcqVamqePVGleaJ+r6evv/5K9/d9LRYb7ym9wVgvrwcxbc1yX0VuN6/HZ83mShpOMeDMKVetq1CtOkkCaQoN0cN0ru7pmb7/gx+of3+nwe0brcYPjrWCMTNebb0emHjyLwAzKF7X84nyaaQGO33w/pUqgIjLmd477+qwmWk2nWo0hobMtPxgj4RGNa/Ncqb1Li08YWioaIrSRhTZe3BJ3+mmP9RgutDC+2BMxHmmbNbGzXVg3zz6mUQTv2YfJQqRaM9cxo28DdkOOxvUARoZGCpB089pDfU+aSKX46my7BW5jM00zTjgzXJlLdcY+oX3xVEnvWfqtl3bgHG7WpqJw5ScyLMAEjaWohQypO6U3awyPQSAVIoUiqwbGPYU9quH23s1G53EBHOv/nCgapXXSmuxTWu8Tuu2N/I9yX7EHkqUH/sHgB4mkqRHIC1hIuno3N1BuRS+Hsi/mKTTUDLJZaIOnTjiXpluYoQJ2yJFMk3isE6aAjr6wcNEBTwkUlC1Gdnm4syh+YTKzBlg8Y8MApAaNOgNtJovDd7SHMLMqrUaSpEKgHcD4E0hZ4CgWsqqUSk6gQOwZzhZGPyazpfq9fqWVHDGNohsm09thorUwrp+vDRm0+Rci1x5pvjwoZgKw4AxGy5FGkNGmOHB3AB2NfhqgCBc8mk895i6svflMIjcmAEzn28s66EusIwOYJQzgZQKGx5CK8fQMIBwkmnY+21Gh1cQ4OuG57joqW4mRwIJr8UOC0W8pX7vRjrMlVOkpsxmJCoQfRqANsa09qfbAq4HI8zSAcd/xlnLPuKEBfao5A///RhdCbDG5P4IJDNNtm8hskKfMoAg8NsB6SXMBWFgnhFliscMAGU6o/Fs6uhaaizOSlhM7DuuYxLmAhp9gxhQ4C+feICChQGRhpzJpKx42o6cLEldslF0Iijgux51+wAc3K9OY7CDP2sNsy1lMMYRzTa1BcjZJuBA0deCKFcAWYB51od71ulCNNlcCwAMGnn7DsFS4UyjGY5YxlK+6MEMAIX3D9/lFj6amUQalRNfiJU2CB8eAzwv9kdYUVeSxASjk88GfBpJDKv9QQtHWVJvBGgRPrwhV+AvXs+pCbA0uS+d4EKCQeyZpEMAUMb6B+sTOeWCOgmzQwCxfexbjBgMEFCLJEkSMOZ2sZxmzVw+ubIZOPUsQD+xuav51Oe9TRPx8qHu3mz0x//6zx77vMeW7Z1W4PHGeadle/ylb67Af//f/t4hjGL2ZgjQELgkPHAwVEz5v+/dR8Z3IZBso8E++MKwDHfytwUABwDFlWUGoUeDLs3h17u7C50/FTExZsWqDpmMTk471u9D6/72t7+jVy9eaHDfV6WMN0JO49HYBQk6Zoo9psMcVmy0GAtymDOpY3NvdDoajoY2sBs9PERzbipzUDpBfPlexDpx+B6n5XwuClomNv6MSVSfp/PWozMxJ7qOKQkmaU/Uu+8ZoOA1aGRBvteb0PEfJ/hH6jaHH9pEO+ricZDGHDHSCY6uv8fG10aO1naHPo2mjn8X+uAooI5U/ojuCeDAsZRrYiWjcDjq/UJXSGNMI533BJTrzLoYPKHA5ztjKvQN8zoOSgpKmnj+dLtdTUZDNw8UPZ5iEz84Hipbqtrh+/hZAjAJZgp/ju9Nc7ecjTw5YHrMfWb6Pg24vZbCINFeFGmYGisbXvKzfG+YGzBWoqmMtv5oJtmsN3wNcRmmuacSww2bopM8eECSMGaMQgI3f3smoEXGWRu2RYFpGpTguSmmrBsFMsDBUXYRzAOo2kvl07QXrF3ejQoNFQd/pVoxNTaTZzKa03qxUIMJbY4JF8VmmDfyLITcBFf5mpM70KkeiDnLZoKZg7SABprJXRXXdvSgBZXKFOSYjDVd3HEt//qv/rM+eHqlH3znM9VLGRUyYBMLT1YBqcxIQS8OO4GoxkSHaYNCszKpmIj52qAqcTMxm8I+QC6QcyMMLdbxpqtg2rDmGHkBtsAMwbgNcKFcrKhabSQSDu6x8I6gEYQ1ANAG8MCUzz4NvicXKnJdHIma1gz2yHhMXxBmYKSXtDvaptKqdru6ef3aDfdJ50RXT650cXHhSV2vd2dACXNG1pIGL5VDszxWmhQRzDb3W/Xvbt0gjedLFeodGyHikcBnOL+81L//9/+nXt3cq9roaLVN6/pNz5NJpr9+Jkn6oJlehvEUE818va50lVSXgbpNvCFqmiw3qpyeeWL85LSrVe9e3WpBf/7nf65Ufq9sqa7hcGpNep74Sei/PI9IK7jBMJODXXDRUS69UTW70wcXJ1rPZ5rP1ppMFganzrpNFbPc20WNZmtLrmwst10nmtucxtOVbvoj9cYLR62Rk0Jjzf1v865k/3AeetTqSWENxRyAGGDgYMkChTSfi3uLpArOEMt6ljsboToS1A7jWVVJNkET/dC3HhxYjmeeaTw6df4Og4fnkdjdHfpfR4dmzFRgr4U9gAEm4DBNz2T4oHqprGyiE0dWwPeg+TTDOAfoWNF6MdVyNlOz2RW2fzAnoOrv1hMV8hVNtzkbT764GZrlQ7FfJCIUp0+m1oW8GxRYUuPFyvF9fHhkMIAlrLfd4826CrkVcXM8kzyzbkwAUcJPziCLGVSRpafBaKJUFrZSxQkFMJ4c04Y0w2kHmLcyESURAP+dsmb8TqjO7L2w4TWzWTWdDLLzvZEDNGrWVC/lVa8VLVHiLHpz1/PPdk7O3ZRa2oLR7GSsBsaWSAOWC3U7TdUbNZvjPQxIpClYjgD7AqPXWrsa0i1/H2RfsEKIlEXWlfeZbJCcRj+QdmWLWS2J5EwztU9rOt8EgyPFMxWst/jRvWUibq6dmPwKAnwAACAASURBVBGNOu+NHIBnpFipOJYUY1LqB6a8+Aw1612tlymlM0UDjc0mUoUHrVYDNcqcXVXt9gU9DBfeZwDsy9VSSBmWAdgGpR4QGagjWHmOrEviXM2IPLIJUnEm0yK6TWRDPxBdXI8YycXMQDJANhHLBxgKsJfKZcv2CGrEF4O9BRBuwjSfs5zaAoNJPCoOKbMr2RfGw5HZeKTIAK6RuDAaj7TBTLjZ9D6PySTgA4cLnxXggv2Hz893iwHFb1mITt8wW22vDNfBkhFMKAFpaH2TmOck4pimGzZeuRQ+NNwXpvcnTEHWg/M7TBvTIWmCPWmAgNjViFCkAefZtKs/AHCl7GvL884ZzTnENWSiTv3JPgurCbDQpqyrhZNOwlcYYA9Pht+C8UukMGlqOqQXv02GgHljACUxR4Utx2FOEoxNCbn+mCYDxsOMASi0gSNG2m2zYHkvy2OA+2GzOrozfEZsNpgC5Ntrm5bqjbb3NwYa1KacZ4ftRiedZrADqTsSWSR1Cazd/+nf/Oixz3ts2d5pBR5vnHdatsdf+uYK/Dd/98MD03CM9qCBQ3OlAWPyxyZFQ97r9TxxpimyHi4xX2IwymHF70Us4M4bJjRQCnKKfSY4NsShMYZpcCwS8kUt03lryDC/wQSJw5DJGXFL6/lStSoRQimtOCiqVWtJmXJgFATdt9Vs6sXz557kD/oDFcsVVZmsDAc+RKDugUxjdgSyzYSX3xtPJi6gbCVl86PErM6oLWyFgj+L43SgyUEf3O992NHI8Do2ebOxTdCxodVSEFKxhQlh0PSjaAh6tKnn0A0jOOytYVwU1L+NbKMgAa221o0K3Yd4HGQc7EzRTcmGxrbnEF6G9MDTj9BP8r6eLtDAlMtmCNBEmpqXydqAziBGMk3g+4JY8zmtnafApVkr4nUQxkJtexBgyJcLyqJ1mwsDRPlKzQZiNiCDUsw0AgTdsUOhx7WswnpaNH404zj3MoUO+l2YSUbcHt+T/xmMYCJzoEEMyj/Xlu/MOtBMcI24x5icGwDgdfh5NIusPwacy2AtoCOHzkkhyIuaIQAA47VCZpOwEbKh/+QzGziwLjjojRh9sYYUfPnUztRt5x7DfDbgwwA+mi6GPIUibtE4xUfRgjM2cyBiFykMiOikNilV6v7c+cNKWxeUFO1ZMwbQxVKi4YSMlwD3W7tDnBjXFekI12mn3pvXppN//P6Vcim03KRlrJS2WzfFLU0T2lrmWbjdx3pSqAU9lnpyFbrOLGaMWy1mC2UzTIswzWTNoQdntVpOItPefhmQXpOoqVTaulpkBpUSWfLOD3OMk+8FP3Mhv3E6R5r7iYa4oBz/jWuHEVWpolK9ZQow74lRHi9F0dh/6OvyPSIhpZvra8uWBr2+78lOu60nV5del9lsbMPGxWqjdLGqVLag1XSm3usXypC5TWObK+rN3b0O2YILdwxSuScsUSlW9MMf/UgPo4VWOyZTWQ1HUzUaTzRYjPUwHOikXFCFKDf2yGJOudO2plnp7vm18rAv0PVXm7q4eKqvv35mBsvv/xd/S8Pbl9rMhnr27Dcab6Bkw95AZpTRYrlRp3NixstkOLSTNgWr0muVCgfl9iud16s6aVaswS+XqvYtaFbzuuw2PX0k+WGfOujurufnAPf+UgkviK1e3PQ1WGy0oymF5eKYL0z6ksQVR9kG28mxhOxnPMZJUwQjxgAWbCLAKSaNtapjLpGAMJHH0wH2RAYaMvsX928+p/1sootOQ9rCvAmfOhvcWT9dcAMc5pVLO7/DolljBJctarJYeP+HrdBp1D3p3q9XOut0vA/M5mPlS1UnE7Q7RB2i7Q2juPFwoHqzqz3eAuutFiT2zCdqtc/01XVPrx9Wmu+Y7AbjCgCjkEfulPPn0GYFN8FGmovVVusN9OZgknDOAObyJ54vgNzQp8ceRpoAAAugHedJAM40xUx12Q94PfYBp0GyvxgADZAT0MvUeyblKfn9YHtUikhwkIzMlXYqRUap9cYGnUS1ARLA2MDFv1KC7QQ7KWUA9a6XgF15wEJkYAtVMKMDxKAZtGRtYVNKUPLJmN/FnwZgEj31UpVGSZV6yfIK9kAaN747Lu+VWj2ZJEd0I/eyDeaK8JrYi/ASgKEggwRL1nTFgCKkb34c8hnvE079AdykySzkDRp2Ol1HJr+8fuXmmRqj22nr9atXatQa2qxI4ShqNB6q1iBpYa7VZqTPPvrQoNCrVz1td4BagATs8bA29lotN8plC95LOI8AO45MCGqFAG6icecMBpTARNkyPfeYv00Hgj0Ji8BRo8uFE10yTLNhmx1IRmkGY25D85v3WQVw5WAhGJd4GSTvZaNQMwlXfuY44XlvGF1KkTTBPre0TAnAFlaYo55Xq5D9rdbaO6IxABio7D77LJNIqPB8FtiEgHWwDJOoQFh0gFWOjIYB4qEEEgL2nrB05Ll3eoAB/mCfBusSsITnImtfAvYYvrPXZQ0IiAcANVhKSxgasKSckADoyv2W1QpQznGGgArhyUS1Qr2VS0U0IUasNkZkL2Gv4hlC9w8rb7P0PcSaRHRk1ElOksIjJTEw5LvBXmSv5bmGuYRfCmekU7RSaRtyfvrt7+jmzY0BdOoQamg+o+s7gFZqBox7D3snq+wyWV08eWrgAy8tvjcMRkAtzuuQlNWdTlKtNy1bQFb5z//kPz32eY8t2zutwOON807L9vhL31yB/+oH7x3Y6Lsn7YjReRiZss+hTCEBqs4EZPCAiROOseH+mk1HnjqHFUZyuFBzkPKzoORs5m4KE2fYaDrRia9Ux9RlRbGFEVRGjWZD/X7PEWN/9Ed/pP/7T/+DmyGb9xj5zWs+C9riarux5pamhIn8m5trb8QYGKGHP6TTehgMVas1wvhsOLLEgb87PoriiCkXSDUTmSTr3gi7tedkPYfWjCbW8VcccgkYAkDC9wKscDY1fgTOY4cWBtBB4YgJT+IwbO+BrQ+Oo1kih6d1m6QDUEwmjtdMUMNROBoom+Lhe4C5YBLJc6Rr8t8xUnMuL/FWZmVgzhdTK9pUtHJHnT1GQDi6+zCkGbCZXFDOTWtLPB0woIRhwPSbn+GwDJpi1oAMKD9afsswAE4wYkwyf2FysCYUgeiaWY9gVwRYQnFAo/3wMAgjx1zeGnNLLihmV+QHhy6S/0bRFj4DQe8NQ8Y48ElHAFjp3d0qlz8qAEMGYoOko4lgIjkAuGIK4bgvpjFJE89rkraBQRNyDFyt0S4DjNGNWsOeizhCGhmKHmQoBgTwIkCz6CYnG8abTDgpaiwziTQEprg0aja4zKIPLWqzPWg8xtMjPB+4L5F72NgqtVMGMye0/bxePmu673LOPZfzRA9QoXt66kLf73/YaT5+cDPQqldccBTI0ab1SEvd824kc9DwJ6aMrIlZEYlTOKwHpBWrxdDPATFqRUAc+1UEiALTgihIgz1oaR3RicYUc66iG3jAxbhPFhEDBVAGeHVgIh0Z0Dxr0zGOzbinRyoEUY5M75Aa5EoVE023SEwabadQ3N/1zDgIM7G5f+db3/muCzae0+uXrxwd+dDr+d5D3oFsiGtIcwGF3xpdClWb9S30+uULDR9GGg+RYMB6YUoZJlkwHCqVhibThaeUzIaY8L2+uVV/clC+VNCcVAiwuW3EmKKrLjQaGiGDWqw0pGisVVXOlXTePdcMb47dxuZxxc1W169faL3faDJb2ZiOYvjDDz8yM4oJU7uFp8BQrWbDe9yU2EYag3zGDevVWVNnjao+uDjTLz7/3KDQtz75xBN+7h+a89F8oes3t0qnicTrOFnh1e29RputVsgFCiQSVLTHRXu1UJHn1EalsMCIroui37GC4U/vSRisEwpuCukyIBFsgdU8zMWqLd0Pp5qt1rp8/wN0Kbq7vTPtNrWYqJWVnnbqeOS7KQKsCpPZilbbnUaTmb8/3gvlfNY+B/ckI6Bx2ZMFP9OJjRfTTnrAbdzJCPibVADcsrq/u9XHH32o+9trN1JOaeAaZotKF8o2yhvNJ1ofUhqMZhrNd9qmCp7gH69FkCmgH2NaFpGepN4Qx/b82Yu3wC7+CWZgcI8lQGiwj5DlhQcNjQmNPWeb5SkJTdoU5QPnEvsKNHtAAACZ+LslZd4XwSDDd8U0/3xOjTp7MlKNnX0IaNBSWwwNkRGVLNvDGR0PlNNOQ5vFVK1aRdn90o1zfzTVfJfSTmS203zGtBWDw0qZ351bg41HxW5DpGbdunYAGs41vhvrXihxtu7tEcIzghnrfLnSk6fvuTmeL6YGWpAKrbchQ+GZBhDqDycqwKAZT/XmfuD7Ez8S5EPs7ey97FVHl36ef3saweRynj3ywnkSRQcQEftwyUynpUEKDwamYycgID1qNFv69a++MjMK+rrN+xLzO8BkAEt+jvOP88wSAybfptnHfgaQBWhv8GONzwtSzDjnmQYjj2DqTiN+lHK5iYfun8YYsGTwl/0ohhRhqsvvE6XHH/ZXJGGmtbNvW8qV9/7Ez9UqVdVrTQ2HY59htUbZJpxVmFPce1kYdXMnFwFKcD9yr1pWZ0NloiFDtkf9R/NuEAcJBHr6Ut7yI85Ozo9alQhqZHz4IfGk78xk43sCllj/b639zoMJD0nMfqSJD3kW1wSgHUq9029giuxh98W4guvOGZ/GFDePKePMP0+9yYfGO4N7hPfWISJQ2c9tuGiPppBD8Rr8hZkmrDiAUJsJO8YwPBmOwKSn/G9jfkOKxX9kbzFQBjhBVPIhJZwJzi6faDMaajYZ+pr4fElnVa+3zIh7+eK5TZh5ZufLtcGKpx9+YFPQcj6v4f2dUoAs3iviPESKAEBSqTUcdTvo9/Qv/uSRQfDYsb3bCjwCBO+2bo+/9Y0V+Ad/+6MD+rms9XdM6zGKq7nBR6dt8ymilpwzj/5sowOFrCmwod/nUKA5j0bW7a0PS9gFHCrR3Ka0Wm9VKFesxWV6itFLtV53wdnv93VydqqPPv5QP/+bn9m4Bfd2kFzkDTRUGAlxADNR6ZyceIr8+vqFKdfQUZ3ZjVnVnCY5Y4kCOmiKEYo1NmEYAjQWNG9uADm8mJ5Ctfa0O0x+rCE0Gn3Q1hp+GA7hDhxTtUhJsMGf82yZCmD4FxMHmn6afTMUkon4UVIAku5mKzENPOrtABbCzyAOSk/Ok2berAD+x6GFO/HxgPMkNlytHSvFRNSO+vF9LDdgOl0umZ4IVY51pBhyVN/RPwHdnvN5Q28PMu7peaJh5N+j9eZTMDVlPShW+S4YUeUzTAljssK6Hq+/ixzr/qLAssYRzSLxYGSjUzDDXrCXREgrYkpADvnWBZObEUspoHseNJ2jud47IYMCo9+/syaVdQiX55kn7PZOcEJCrAesiel06oPejSt6yW2YQx71l2hxWWfrjzETy5BukQvAitQO0h7IhMdzgKnWGpCH6xQGh0gntvO5WtWaCyA8KaDzMyo1VTiZmMOiJYuczxt51DRqOVOJ91uazpR2FKpkaRPPV6SRJgaypDbO5ER25fIaDPpeAwr/1Wykp5cXmo0HajbrMUHabjxRQl9L0Wb5T2JER5FniQaGa8nEJ+2scVgZTKzD4dnfiSbbJnR4EeC1wf0RHh6sBSBDKgWLIUAcvhNAC02efR2IE9shvwkmDBT+FIng+/A24b6Cnr5fbQx6mMYLmMXnyBfVbHdd2AJEAvYxPWViDuWBuNRWuxvXPV80m4DPZl1xPqdOu2XwgT2Cpgb6KDsS9zPfjYaHvwMePfRvrevnXoPVw1S1WmuZak8DZlFLNqsXb5A9bPX0/fd97XB7v765UybPNBUn95IO+YLuxmPLITB6ZG2QDxRoVvBHWa1UrVd0d9/zfeXUhO1OnXbHn+Xp0yf65c+/0GQ8UaddD6+WyVzPX77W1dMr+1GsZw9qFjP68LKrm2fP1Krm1W51DIpk9vg55LTcS3eDsZZrgM2FJ/H98VQrQJtM2v4QmKrtVktPt4vsL4Ci0KsTUI5GlfbacoT93owyQDsmnGiAq8WcaoWsKjBeCnlNt3JEIA19KlfUEgbIliYhrex6oXZ2r/e7df8OlF5P9KD2Z/Ja7ciJ3/g+Y/Ke2q3VqFV1P13Z5ySfPXjK3SXqkGnuHmPKkiUvpXJek9lE1VrbE1ty3Ll4mHCOML8EzMrkbRLXexjqfjZ3kgEGhIvlzlGGZvhgsul9/hh9x9MdkWrVctm+Dhg4BpCKbjmc+wFSeF45X/h9zsSIT42/24g2YW6xz+5SaOqz2q44n8Ic0RGLuKw7EjdiasxLSphhnDl+H0sNKgbbI26UvogznDSFZMKNFJD3OGycalLMpdWslNStx3T8+esb3fRocgpSJibRMOW264VqNbwd8toglVLa2up2veWGnYm3z02MD4vRROYKAZKPeZ4sk9iaTYiGHYB8uZqGrp/EFksWi77mE6QjeGMc0lptDprMltpsYk1p0NlrOBfYV9jP2bcBsCKWM85D7iGm2cjeGGxw/3vvcn3CfZRLmuSsWV2kkaDZ55x242/fgbQ/E4ALZyb7t/e4hBaPr0pcBph9mLlGBKzjKGGPJMwCn2OcGTYAjkm/zeqSn38LTvN5yyVHB9Pw28iStB6fk1s3r7wPjXwA5ej82W8DwLS0DZZTruhzcTwdGaxhIt2p1x2PyvcrV2q6xvNkS5IRIBZApw/mkIvY52mtLSkd0OYNojL93ynPNcWA07Ud1wB5XZx909lYSu9VrpX8PRnkMEAx2L9ZvzVq9n3iugA2DX4PG5/f7F9ESAPoABAUiOUlnBIAgfut1jSrCvlBRH7GdcRIlO/itAlSlgDh7ZkVzADW3QlOSENScPQAdAIgcN1GDQU7CkkA9RG1rdMPaPRhAQEIHgyIAWoA1lcc4ZqyB0m2UlehXNVq0LchMB8skq5Yz5IlRnd31CR4LpBgsHXMZ63ZUKPRULVU1M3zZ6rCPIRxQZQzjMwyzKsYkLgOSh30x//q0YPgsWF7txV4BAjebd0ef+sbK/AP//bHB+iOuOxaBuBII4zn0N2v9P4H72uxnGk5n711CqcR5NSlOIkJIs7rkbkbBnxBp7OxUkI3s359OlMJKvp44mIGZNw59fmc6VQUERwmC2ifjYYPDlBlmAdKQ/2MCQ30wtPzcx8yk+nY1DwaUqjpNI9MOSmpzs4vfNjCWgCh5w9Nkd1iMfHj6E4cdn+bLRyxRjT9gUTTqIRZoXN5k+9Dg8kUnYPVJkb2IKBA3FuP66l7YugY0UhB+adAPP6cDdhA8QEmDkHxtwbQhm1B8QWYid8P0MBOyRTwu71fhwIAUIDPyeHHa1hb+I00CQ49iii++zEW8bfRdiGVMOPj7e8kOl6YDklsJeZ8jntKhcs4BlVcDxtQ2jsqDlT+YCZFoxPTg/BZMDWRJoFpBaZrNKmYvRXi0OZqwEbhe4W4QAYIDDCY9k/e9CqRFSD3WHsKdHpyomfPvw4miKf9+ADgagzwwMQ/70Il/DCi+KWw5n24d5h8+35ICuzI4SaSi+IrzMVo1rnHljY+hPIaExcKACYAaGLxtmDyAfNB643KNk5M2/sgj9kgOI2fDa4tRRmFThhCIhvANZmJA5KN7XIS7wu4xoRBe1XLBdWZ/OUOarbqpk+TQc+0iOZpNh7a/JHigygwCji+P2tqz4FapE14rZE52HQTPSVTTgAz5ERNgyHbHcV/gFFQTbnesAHmdtQuOoLLRfIG53KYODwLwfCgOHqbwEFEp+95ikaapYXW25UdpnO5krqnV/7LGfTbja6vX6maz2o2HrmIDP11MEhwWqfgg31Urla1wBCQaVUqpfth+Blwz6T3UrlQcIIKXiTo1W2Wt8I8ET+FsemoNOREUVEkhlyEBi6t1WpuMIFCNI/kwGDI1vsTwCPpH3y2iZ21469PPv3MjfhPf/bzMDzMl00VbVxeaZ/J68tffKkVN0C+oNPTM20XK7169crgBQVos1rVdD5VlUZhsdRoOLHZ4OX5uc5Ouvr1L39us8Wrqysbdj578VJ3g6GBn7OTjrbzkZ50GyqliXTbuPAOSvzcazsczXXXH2rGYBWZyFYaAshlwjMB+QI/z7182KwtHSDtwBPRsLYME1EaBSZ8+4N1z0zGuLb8fiWXUbtWVLWQNmAw3ab1uj8yuMrUbcqUNl+MKSnGg6mtLptlnTcrkIDd3FlSBMCzkx5ma40Xaxscxrk01y6V0WQ2Uza9V7WYVb1MnGdei/HY0973n17q7u6VavWmev0HdbttAx3sWb5XSOZYbSzzsazkvq/Xw5kngqR0rLd7F/NMft+66QOOJxam4dcBey5t8I0JJDIkYttIaXDzZvlAJMh4xwZkYG/bbCMSjljdEr83N6OGPSCT3qtWqZi5wn5qthzPXxJFig7f9OUE2LVG34CxDD4amE/YMZwv0PwjlSVc/2ERHYEBjAoxvKwU0rp4cqHpYq7Xr9/o9n5o6Umrc2YGz+39rSUEsA08+aXRzOXUbTW1Ri+OnwngOOB3Lut7ebvfqHtyEtPu+dwNJKwoPkqj1TDAOFvO/KwCGhqg3YWnwmg6s7Rjt09rPMXsFvARw8G1zycz62yoGu75R9PAI6jMarGfYYIcTIWNEx7MgjNDjjOcIyCrfSqijWnucc5nz7YKyoy7hBFlt3okFmHMHF5LI/+d78T54JhHXg8pHeuQxAHymZze43ojwE/AdzPjADDMfIA1FiAEEjRYmEz7ba48ePD9UQIsMP1/b+8NfxZkhiT7AMpxrtnQkUaeuEfihguqFotqAGJlcx5oEKf34vUrlWs1A552U8b3BgAKSSGMAiomABXSAmxYDKMCc0lAGZhXyP2CPcmZZYkJHgl47MCc5Psl0hfuC5+PxZKBTvZdfs9va5+jGDRRHzrudA9Et3cKAYAMMjBkZU+uPvDef/f6tQ7rlZkNrPcWhutmp5NO25N7vGayZoCGX4XlUAwUqElheMCSY9jAYIb9PhmecPb5mluSeDDwz3lpmabThmD6pHTabmk5m7gOAMxqn10YTJgPHmzQuNkA9Ic3Fd4VsNyoURmwOWbSPrvBCDo56yqXSuvmxTN1a3UVuQ5b9o+Nn2WYN6wNoEGz0dA//Zc/fOzzHju2d1qBxxvnnZbt8Ze+uQL/+O9+57Cwfm7rqetsulS1htkbjRvTFCYoe22JfDNVjg1tqzXu0ZhO1WqR7Y15DiY1prJlPZHDwMb0ZAyfCkUbzTHt4IBhMyTSBz0hBy7TbTdQNIk4kOPovIHyOlcKV2mooTRqFfKrozBlQ7fHQZboxHCp599hKsfn7HZPI8/3EI1z0OLi87MpYxRltNx02jD24+etmQNlToABisXjlJnXgILvJggtNhNhGzNCkjUDLtD/hK5IA8XmHwkFkSJAoRN0tt8Wkza5cVEeh6ub/8QMyUkFSQYAza/p3gltL2jA8TuOLNxA/Y/fPYIzFBB8Pt7bGsVCMrX3JDyYDrw/rx06uzA49LQLBD2JFgymBdFx4cTMf7PBD0aGS9Y5GAQUJdaQQjW0q3+4HvP+8Z1CT29HZoMDYQrJ6xr4YHqPLpe1dDEc03n+2+pIByWHeL6wG36z09HXX//GNGkACKibi/ksGCFo/BNjPLtBJJ4InuglDA1+1hOOZJLC5AoQAcYjIAHvDkvleF0jtzhMO9H4or3G7ZyigAljo1zlg3vCQWQhBTTfn+9Fc0yhlckwqSITemXpBvFXNnBczJSBbpkmAzpcu3NpYtQy6nZbaraQF5Q9rdsup9qtp+GpYFPHeA9oqzAXjlpo7n+ANe6HiK/i3mVaEtfakhcKUBobJo8Uxs73Js4xa6YMDT4mWKZFk+dNdCmaUxpKF/uhYw12Qt7XgfuJ5o7rz3QJ+zJ02jSX2wOTPBzQy3ry9ANHIf7yyy909/Jr/eB73zd19u7NTQJcpdTr3XuCDauASUshz+Strky+IIIEluuVWS8IuLluloJsN3oYPiiTJJUwhRoMem6CAQjRaXNvs03BPoBlgTyKZ43vmxEgFqaia8ej8lyhF6eJnIwewmwLOvCQxAZ08TW9en1no0EAg12lpu75lXo393o26Gu0pbGtqnjIapOS5qmdVuOJWrhX51IGG8o4fftZ5hps7IbdqOIzsNLZ2YkuTrv64udf6MWbvo32aAiY2J82Kipn9jprN218ddgt1KrltZjM1L8fabbYaXFIa7g9aHrIODUBl2/AXoBYYvAw2suzV+NMTmObGIzSZFn/6wJ851g6nPxnK8BdTDTTdpCvFzPqNisqIclRQV9f3xo4TuULjlREXmMz1N1GtdROnVJGZ82Kf4/7nQaZ9Z2udvrqVU8igcTwWBTNACiLxcRnAgwCmt5asaT9YmWQAoZNpZJzE/Lm5kGdbt33H39sxspEf3dwwwhYeNcb6vXDQms2MiaNPP92qQ/JT7Dnwrnd6RV4ZVh6FvGm3D9MfPl3Dw8P0SzTwDi1wYNFZVMYtGX8PND8Y6DXaDc0mU39A+8/vbKUDmkfzy0NJfuYNdZMHjFP3WPOujH7xIyCJOaWs7ZkJ3c+Y5jo8ezN1/PQwgMEJtFpTFq5LqftZkxD90ubA/PZAQCvr99ojNHlPmu/jGyxqJtb/t1Y9XJBzXLJ7JAnJx1PyxfTiYFwe9mwXkxDE8bSabfrhIrVYuIG+Pb2Ru2TU11cPfX3RpbDs+RJMc10qeLkAa4B7AO8CByTeoAmjrQl2H/2AfD2FZp3p9YkjvSWGhynr0TLAhAAWtuZPrxhAsTnOofPzmeffaaf/PjHrgf4Wc6c8L9hSh6pBeyZNr7jJEmo80yBaSoH49FbxhwiDRv/uTmN1AbHFXtQ/1tj4aMnDw1lqRpMFN4DoMlpMm70kU/tfC/aC8USnADsdqwFsoDF0gwoPhM1Gp8H07xSGZkYKSJltetNjR4Gurm9cdLEioFLNucaieYXJibgMUMNSwBJzoBtgTGUiQAAIABJREFUafYCzbofBe+LNqVG+gVrFHbfZmWAA+YGP8RZxZ4VPkIRj+xEgeRzs4y5Igwakg7i7HbcLSCpDQaDg0c0MEaxlWpDzXpLtze3mg2HSjHc8IAordl6q9Xh4AYaJGC5WhhMt+TRJotxjxjQs5l2xPpybflMeB84scBxxVmvAXsc92UqiTEmchjGE4DM1eW5bl4+N6sVmUene2awuoCMNC3d3d8kZyj3CsydvI0LSVFZLmF3AlDw/QGvePZ2NgAFlsG4NcwJGTQAxpTi2V+FQeM/+9f/32Of99iyvdMKPN4477Rsj7/0zRX4H/67v38YjR/08NCzdmq1XFt3W6nW7A1wd/dGjUZV4959sgknrvvJxJmii4MGkIDYpP4DiQbohBc2jaNYB03H3K7RaPlnbBjHpGS1VqlW0Xg0dIOI6y7FKk0STR3I/mI2cTMCmu1Cn402B410lpjmhIkPrvamtkFXc3PMRIBJbSQQ0AwayabQSyiJgAScYDQ4TmEwdW/hQ9j6/SSJ4Wg6+JYpACruCKuYZMTknWKGFiiYAseGneIA+l0g8NEgU9h5Qu3sZQ5Rzz6DAWDzoTiYohSMiEU3dwYfoH9TcMRBHvFDx0SEACcoFiyzw/gPw0gbD+0MANHo0ITYEIgEBqLzmPJ42hEGRfyhuIHO6eixhB3i7+mfC0NF/jufDUAGEMkGQHYTDwOkkGmES7INALM5T3dW62lkaicpBxTcUYTBPNiYtso1waTIpkcuSCjiwoDorXERJoUH6Tvf/x398stfRK7yeu0CPrKsiXeaq1rBFwOKKdRHZBXRBMNeCOlLTA74d85AZx0AL6D9QwvlZ5nIK7k+CfXXE27/XlZZNLk6aIVXAc2lC3lcC6Gbo+8lAQPaKQ0M0wboxDv7Hpx2TmxChiHhBu+P3dLsgPB036sMfbtaVqtZ1clpyyZ3RKo5XXlFdvXWhThrzn3G2hnUgqrsHHKc5hsBQNlTImFMWK6SMe2R6wkrw0Z1UFlhv9hclDWSNbEUR55uUPimU+p0OqbjMymy7tRa/5iemjHC5Iy1dGwmzwc59QXTPqES9wYTzRZbtbpnBlmsib57ozx+DPm8TttdVWiY8UKplD3VvBvc66NPP/NElcSJWrOlQzZjY1Vowphyob31c+6JLg7xQ09VzVbh6drhkTFUliuKxhQzMhs4MumDKkv6ddoO8dFcIk1iT4BdETKN7ZKo1XCvRjv/8sUr7XZpDR6mevHyxtTYCdGVpZq+970f6G++fqaf/OqZWo2WaqWaZpu15QetStXxl+PFMPTiK65raNWZ6G8w5kyn9d7TS9O9TxoVvXz5XC97I002KeXKVXt7aLNUdrfQRbth8z6Ao4vTCk5fevn1jcaTrXb5rJb5km5mS002UNRLOqwB5GKKzf0OIIHMgNQE5DWmuprNhKP3RtVcynTZ5Tal4WylxYYGhX3wYL8AJs7tdkOHTEHXb+41mk79jC6QF5Sg3IZ3QumwcYpEs5TRabOidqMaxmBIInYHff6rF1qlctpmCn4P0i/yWYzxFtoQJQtLKJvR1dmFFqTckIawnqtWKer09EQ3b+4dtwfLLVJ1MmY+pAGvdkE/nk4X6o2X2tk0NJmg7sNzwWZjgKCJ54KNZtmDHYsWpmhIDWrlstluyI8AGgG/p7wPk2Luoe1BVQBlyd4517c3SvE9nMJzqflkaAkJDR9Mp+TwSM4V2GPBXJvj+ZJI9o76e/ZE9nfACZ5fvifPYbYc8ocAEmIK7ljKbMaJE81GVdUy3jdb+xOc4G+xWOn582vmuNqlCpqut5qyvwKS7LY6bdZUyaZUSh+EpSL3KutBY88+zeSzeXahh0FP9UrR7A7iWgEjMBSF6VNvdQwAzQEWdsEuikcsZE6ANm6ME2AEVsZiG+wLpGbs/ywkezTXL3x9gp1HYoKf0cTzxhNrMwFjeh/Mrd9O7jmLP/zwQz37+ms/a5wbvDYytWBZZfxZms2W138yHHkCzWchlQnGBEaMjqMj5ScF6B0JIGYLcA56dBw+AsGMQ/IW3kTxPTIqw9DIMzQIeSMJPOzX/CHqMFhZGMHCcsATJ85ZjEsB+k2Tzx60Tx/s24BT/kN/qBr+RKuNRoO+mR0Froe2yqVyvk+ZrmcNEERk6FFSwXntuMF9SinAf6dThJTQsjPOL9c0KzPCOHdisAEokH3LGgVsJP6WvYNnxulGBSKwi/55Gwwnsk/2ZFhvAI0r2KikRF2+p+who+tnzxGi4Zgckb+C/bTQCuCROEJLEsPn6Ji+EvUaUSEx2AEgCEbowWcRYEcYM+58TYM9GIkLB4wws1nvbewLRGJzpu8WM5UY9mzWqtbqrr+IniQl5/r186jlqC3E56HGCZbFFNNUWFGrtWrNumsN1xP4/1gGBusw6/OSb8fvR3I1985e//I//OSxz3ts2d5pBR5vnHdatsdf+uYK/JM/+O6BKQkmQhjZFQtlZXNoEWOShj/BbrvUjoKDzcxmTzFRYlOzQSG05lxejXbLCQHQ+UgwQJYQETfRWNGwM3HCNIgGv3P5xE3/s998pcvLSw3u760hnE3G0ZDRxEK1w+QNEx8j/DTGey3WNAjEBkLlo+lOJAQ7qMnkd4eDdBT7CfoP7X0HLb5s91tiqSj8QK05YGyKm7h0BxIOBZzkgtDg+fUcEwhFFAf2mJh6Ks53pBChoUgm7ke9ojf7JDHhOEGgqKbBhkoIqgw1jQfaBwjFEI0xExFPhmPC62m6ZRGRXU8B4/SCxOQvEH1CpihUMI0KX4Fj5BSNttdmDa04lyQlBP3W1LwknjHouME4MGDggimkDnwWNwtuPIOG7um4AZCYvESzGH+ZQYITN5PeJBe8VImoNMwV0Z/TGFAcM80CxMCMzc7oSUoDBQwFr40kvTYhteC6I0W8fPq+C5BBr+fvMEOugpYaHfwMN+dYC4rIo+bSU1FcnZNJ1NHjwdN0JsrLpV3AmTY4sSGfdyNmhokjMXlGgnKM1p4hpCPOKDagC8K+oFCk0Uicol3EYOQncpyJH9w5qaBeq8W0dgctdq39chwOyMlU5eSkrVazplarplKJSdnSruyY4zF9YErKPQSbhuJrNpupWKl5aldrNP3c7TGkW0Kxn9pkkns4TETRb1e9fmMc4bnHmKxQHHJ9E5oszwzXHnNOrjdOzKenF28lKxRdvLZNtWgyC/x+PE88K6YKb0j5INUBQCqtu7sH54FzTV28c08A9NHgb3c2y6sWSqZqssatk47prMPRyPcWjurr/U61VtvvCwgJFTpivYLSyRSOhpY/PO809dCQuSdgKxF3yhoAZDKJM+MjEbnwdxgGNp+0lwrFPxNd85kCmIPVsiSKs67hCO+DrL766pm++upalVZdN/2p3vvkY1UaXf3ZX/41aYjK49eCqWE6YwbWxeWZvvjl554a8fB2mk0tJpjJVTUfj2zAhdTAZpW5eFZ/86av0Sat7pP3TOvezKdmX2T3a2UPO33y/hPlNVG7VtOoP9Tt3UCzbUqjvTTYHvQwYxoHXRm3eEAPaNKy6R+NNxN5mAlMBvGgYVlzh426xZi2L3dpLXZpfX3TNwhj9pTlVzLDpUUzmE7r+vra9Ps9wBtsBdgsSJO0VylzUKtS9D3/9KKrEg2G/VnS+sXXLzRc7jVdHwz00Ig5upSJJkcTxnm5nCpcy2zeoAONKRGqgI88YzA7aKA5c2iwmUQXy1Ub/5lxslyZ2eB0MxqZVEhawkcjMQp08wTzKKZ8yFCIVwQg4Hs8OT/VSbulNZGGB4xHx+rhuI4PBzKVVNbGmQDggByj6VjT5UypXMYZ73c3NwZQHfSyk+NRI+s+jF25ddk3ABQAOLj2POtICmiUuc9h9hy9CmgiC7Wy5TA2uiXrkd/JkIZSCvnXZmV/gcxha0nISbOmaqGouzd9vb4dOIHi/2fvzX4lS7PrvhXzHHEj7nxzqsoeqttkUzTJbpIGZFkSDNJ8MATLlKcHAf6fbNiwQZugJwgW5AcDfjAoARYNosWheqiha8rKrMy88xDzHHGM39rnZKVf8/lmI9FZmffeiDjnO9+399prUKmudaGo+Wajs8tLHcFcqhRFm8kSaJjFg6Hj2gae3Nt6u2eau9Zz9doNVdmbDGbyNVOzBdo7u9rkEw2nQycF8MwDTLKmiCy0900uzHaHo0mYRuIP4MjBaKLZmywnQ1q4Xevp06d68fKlpV+cqZUiZnlBvWc/tKeADUiDbce5Rj3Sgzo+m2mv1/N1tbEqAwJAB5+piZ48eeoz5Or8ImKEedabmCHn/NnZt3xWk/zCGepDX5Ynsd+aoZRKujxlZ18vBogOM4X9jH0bHxBkApgBMuzAWJDdlzM7PAHCvNisgc1Wg9tb6+6pb+bLsTbIJhottdu7mk4XjtzlHGRdAqTAKul0dww4mqXo9Q0mE/R61omBp1zOA5vFBoCVqNAAYVj73G/uGeuSvZzkKUxgeShdi0SlFaa5rlMwikReRjrFQsVa0PmZsHMfYJDEaAQqfxj1EU84YS3VmmrWmro+O1ceP6wiTK+12Q42gIUdAgPUEjcYi2G4mwF5rpvepEbhSZEaKxq8hkEAKydSIsyAStkhDKg45ybLjXKYtzZajlJlLee3YdjsyGUPZaR6nZSMu1SGxM9B6gBoRB2aM7uBC4J8qdnp+L8BIXZbLbQaqlnWkjfYgSnzZpUzM41ryOf63/6vv73v8+5btne6AvcL550u2/03vX0F/r1/+2nS291xTi8xckcnj+iLNEED9uBBNNKrhS5ffmMn18dPnnjiDPLu+YqNdDbaO8RRfZpmDvd8WJDzHhPnNH8e4xvodzRX+YKmUNts9semiEAWt+SKqXSz8cSNE4X/ajFxhjQFHAcsm6+dnLOGy0hxuEhzaMdEfR2U9ZQW72hG22+DVkfRgp486H3ECoVBHrRs/o5GlYMZ4zQqN8sfXMjZNMDu7qYvpjREswLMXI14Qr+HtOl2O53+ObKH42e4ADCljUk1RkNh7uPYOZsTZpr+oOvDBDAy7oI2phKuX+2PEBTgOIxAsoMiyOTBAIFp85FnjMY7AwgMPFiiwI+NyMZo+MMN2AdhOjE3syEFL4Jun3oJcMBFVZDS+KBeR1PGX3J/wxsAWj6URlgegXUQa8lkwN4AfDYmVuk6mCEVsd4hflaIEdKfaXfviASjGT45Ptazr55ZY+6JkKUlMhsF8CHiCtcu7rKkiIh+DFOmYHfEdIoOhKYQAyVYCdC7mYIAEhiAgZ4JeGE95sKHPrIaJpYuiBYztap1Fy1cvyUpFuhPHflJUZtKJgwKJPY3gImAq3GOBnQ+svYT7Idm58HDI3XaDdPASyWmmLy38E4wg4PpY71uhg6/Lq9vvA4rtaZKsAmU0+j22o3vGyPLlA5KIR6LKCaVmMK5YEsLLtYMhSsAgRMgqmilc6YNP37vu/rlL39h1s3JybGvHZ+TJg+ADdMrCs/M3C9fZHFBaV5oOBgqn0WmZVGY+ZzO+zTsOcsmWKP85n5ybTErg9nUIBYyhJ3KlYuarRbp81uW4UA/56lkR4m18tA3uWHomZmQUXDzs9GwjsdDN+c0ANBp7feJNwUaaQAsR65FVGcYx/HcAxBsUtbKSjM70BMZ2NJwONHffvihtpuCi93r6Uw//MFvaLPO628+/ZXG7EWbnJqlCulxytUr+snv/li/+NmHur68dPzVYW/Xa+Job8/Z9MP+namue/XQ5D87vdbZaK7pNm+vlcO9ni6/CYBgMhyqtE30eB/n+t1IosgXdH03VH+x1Hid0+n1UNNlYvr/OgmmDuAKBrQ0v7UyRTdMDiK4AEKlSm6tXonPXNJ0uVWp3jEz4KuXF9oi3aJMZu8oFtWoltVp1nV7exvGaLDK8KEgDjKXUyW3VTm3taEar4nLPjTjXrftmK/z61sNpgt7BmC4Z1kbkzVPX7dO8bi+uLbMhbZgp15VBUPDLdrsSgCF05nGs7kWa4xmAYzwsgkjQYDB8Hhhf6Mgx1MjlUPlaKqRXPF/eNIgh4GiPVetjgnmyNP49TykGe8/fiCUKQtigsdjjUgkoMHAHLbM/sbPYlqJyS7a9WX8Rg6WK1jWVyoXzJKhwWDfx0Xe5whAK4woGjUzyeK8MH069R2wiS/NqpvRnBIkIo4djqZoDSuFGMp6w2fcdDJUu1lRp1G2qeXRbkfdRkvr5VaffPqFLu9GyldaBjnytbr6RBfyXrVRp1ZWbh2RfB3kFfnIq4cV2NjZc1O8nI1871v1imnZnMWco1Dnd7q7qrQaGkwGwZ4DlInu3cMHvFwAdQANrq6vla+0A2AKIlswkWxWu1Gr3bLE5sc/+bF+9vOfO46ZfRlANDLrMUoG6A/vIX6Fy30Y/gK0wBhgH6BptBGrzTkjqYN9/vj4geVHSCAzU2LqH0dPJph1hm/QNlmmNrXBPuB1pwCm6dQ9TXf1feGsCJCHaNMAP8xCK8E0C0ahzRU365B1bTYGl6hJYKUAUI0HAzMIYLEkeHjkE+vykfEgDyhyt5BzIucoFbTcrPz9idlcxNTC4lp6X8PX5A3zy2uq4AhQQDXeY1AMgpmGPC5YEuy5TMkjcjDiHXMGyBkWOGMAM0kAEcs11lIxkjyQu2WxtZYlZt44yFfBd0swUosq5Ysa94fKAWiVi47eZHOeLBaaA64DEBBB6OjCAARiOPSttCNjMNhLBmAPNoZTI7YePiHpoHRhkbgkcVRpYiB342FIxBkTyYpHAoMXfFJ29/acLsNQZDobeegStQ4yi0iBYl0gMQBQxtQQc268ZsbDvr0Hes2m2mlykX2ckFgsYPUsfM1gqvzJP7/3ILjv2N7tCtwDBO923e6/660r8Ac/+X4CxW0LXXmDhn+tdmdXPei9jYamGBTOpxpcnruw77Q72uns6PT1K2+ouMdTnJw8eug8bxD+Trvrwy3Liz89e235Aps++d40LTQdM6KI0FuulxrTtFKMMiEoFjUY9HV0dOy4wsuzV3Zpz2jtbqTRPvrURVOYV2tnx6h76OMil5tDCjodTu7tZuuNuzpIOCi5zYxgQ4BwpxRw/ptmlc8eUysOkfg6a7KhTqdGb/47Hyxo3+yVm8YxRXJBZlaVESlDBxngAcVFAA5R1NmJOD0o3zAF7N6fOgD7DEPnGF4JjqxLTQH5e4qbHFrB1GU/c2I2xda6wo2OT048Mbm+unCDREFp2h3aTiqwtGnPYplsVpQaFRqcQINteiEaZyYG0AKjAMCoL4yiUpo5tERPPoKJ4R4f52IAgUI4MjOdJxYT1/nNamWqO2uNKa+NmNYLT9I4xHl/QRNMC7AyTQAM6rXmq7V6O12vGRfFae4zXhGYZRlcASQpE7NYCYMo84cxTeT9BgAE+GE2B7IUu5HjcE1hTOEQExTTKyni0njCyXhq8741EX7ofJm6JokNvbKoSdYX15apPd+HW7djzKiqNujSq1qMR6Z242qcbJDLLDwh29vt6vCgp3qFCWBRtSp56lvlEqLDpjZL8kSH6CzHZRZTemNZxQru4SERqJfzLnSgr3KfMtDHU19LE0JiwBSMRo11xKSfew2FHt0qhWKr2VKtXPHzQjEPwIAWlOkT7wHmUER2FTQehfwA3wCMyAoFGjMAlrVZAhRfea6FG7bw5Fjnqm+c87lnrGvAD3udpOZcTIcAEk0VpbDCud2u6ok286UNKm1SxfPlTO0A+mzqRrpAknitcP+zfHWiTwE6ikWa4mpIe6xNBgQDdsjAgTDehFbNc80ap3GgaZ5jgOf4rYJevXytZ59/rS2O1pOpSvmK3nvyXb24udXz21u16i1Vk5yGSFLaTU9YKSqXs6XXQa9NJB1yp5UenRzpaH9PUwwW1xNrdpf5ima5kj5/8UqT+Vq77ZqaxFpukAYUPHErrcZGS/DowBiP4vb1qzPd3E1UqNV1PpxpbHFssGasn04BkQrsoRWTckCynJ/VTr2kTonPDICI3wygG+b3NX1zfqXbyVKlRt1MKrJNOo26rx+ACSZdxVpVc9IuYBTxUPnZgp1TNeuGhqbeKMfUv4pHDakX7DFEAE40nK21ZSpfLep3fvxj/fKjjy3P+fqLL9WuVi1T2GlV9fr5Mx3tti3lGU0XuuqP7NeASWL46wYzhsasVqPBCDPSyXiiYR8TvfBQWS3Zt9gnaI0TbQpoy0PXT1sL4wFg+8Hhng53Me8baTjsa7SWVipoMQcYx8unYDCAvdBT7zUGf4tgOdEo5ovWP5sFB3A+xbU/wMR4tpde50x8raM2KB0yNsfs2S0/JFj2uCkBpJe9fnk+baJHFGWd/QCmzVCVgnS431G7XtDjowPfq8lgosl0qecvTzWYLpUDwCqWtUwSgyJMz08Od7WaTdSolG2IanBzs/a5AiPFhqYAcMW8ms160KdLIeeiYWZv6Oz1BEkBfwM+s6fYLAeYOTAAkBUV8hpNpxpOoLLHfYA5CIACaGN2BOaj66XTPWA0Be4OmEdiS4Ao0MDNdrTunIjXSCIxpTu43GZXvdETpX4VAZqyZ9fDx8hAevgMcAbX8AXZbiJ60OdnpKBkJops+EvkYgAE0PMzpqGZKpEaw4DCzBU3tXFPqWt8D5EWVIh3HvvzEJXL62ceGDSRvF7mdm9WAhT4dHgAKBQ+OJHOAEDK+ilyjiEtSMEYPgP3gdSCMEAMNiSgHIwPAFQPYwAdSP+wDwFDEJp1WEjIdVIJJK/N9Uz3bOSC7I+WYZK61IooSdDGrCYJM+PwOQo/hZwKGG9uGdzAwCDFZK0aQZzUSWZ/rJ1IMceTAANF/Ip4FmwMHOwEPjevGzHPEVvK2uRecH0tW+S/uS/p15Zslruw1Aw5InVFsBK2bui51uztm3xRv/3bv6tffPhXNljcbFPQxXJKEodg5MX5ADMXr6FytaH2Tkd3w75rCk6lOgw5pIEGpotOOjKr0FIFaafd1n/3z/71fZ9337G90xW4XzjvdNnuv+ntK/BP/v2fJMvlzA0ObuQYci1WW+3vH2rvYN+N/tX1uYrJ1tRkIsFazaYWRAmaQlh5AxKcnr7Wo4eP3ESArgIQOKv+5sZNxhI6Llr0UtXFABMTwImri3PnTLMVe0PnwNwmplvCDJiNhtquUv8Ab+4ABEv7GDBI5FCst9rWGZPBzqHqbFkMbfznnBr4K6C5z1G4tDQaE1kUExkKQhqRFCiPqU1qiGRjslTfZoMt6/JiOpVFEVmXZw1oFokVxVs08hSkTEqy6XcaBZi6UHN9cY/nNXFKpzHLPAWYVITMAXSagid+RjAU8AkI6iSvRROalGICzpSUD+Mi0WaDMZk4OT7x57w4PwvUPP1Zbr5TQzKbIqXmiZ7SptMGGzbRONvhFydvpCPxfjyTeaOBDdaDD/b0NTydRw6QxipCl41CKsyNuPc0jPV08meTQiZTc9gb6H1jqsH7NGjhiM1wToYtUWGKWGAyNnX0IdKF5YLYJFzDgxURxkkUd+GvEJFNvDaFX7ALbLCHkRqmQTRYTO04rCnKMUlrtNxQcu/RGHLfY0o51Ww58bQfajbFRIVPvA3QgeKM3zQdwEnMNyj6DKYsl3ac3gBE8TXom8sUKrACapYWVMo5T+M6raoqMAiIC/TUl+INKUrIB2ChYN7XaLQ1xq0al4KN7PK8Xk2ceADFs9fbd8OOvpmb5DiyckVHxw/s1zAc3EaKRrHohIN6teEJFpP3Lz77VI1a06yMAP6qZm3wfZ7AUxCK/y/qjhhC5wIWnHywf7jv2Cyzdyg0i8iVApjypMprmeIxJoqsE/ozikGegcODI9O1uc9MJs04ata10jai0KAQz5eqV+u+7+ijXXBiNLhY+PmCJUUiAhIR1qP1qjlpPBlZbkCUG94nnoRCEbbzeESLmSGTMgcoiimSgx4bhqVeayLlgsjOnD7/+Jlu+hMtKTy3OT16+n3dTef6+a9+pQ9++GvWyv/VX/+1qu2Wnp1eeY0CfESm58YU9tVirfceHtqxu9ft6LBV1TfPn6nU6qq9f6KrwcCT01H/1ppWtOZOVxhP1a1XtC0kmm7Ria/1aL+nR7snOn91rrPbvlbVqq6WK815tmmgQ3RvcMdsGUAX9hib3+XVxQgRY8Ba1RTZu6tLGxuyn95NZroaTXXD80C6QS6SPwB9h8QdEonYbGixiUyASJHZuvgv8ywyjV3MHZOXhw3G1N0SlUTtZs0AwvXd2MV5uVbWj3//9/XxJ5/q0cPHevb5Fxrf3ZoG/G998FT55Vj5+dAsK5WqusNrYDDR0tN5olvDrJOmqtmqe0/gvSCJ47Oago6JI9eE9JxNoinGeaUAB9kDaC72dzuqlXIqJCs9ffTAEofT1y91cTNUtdk1YDSeYeYWk01+Lman5QKGlBM7t9eqAB40xEWv18urG81mkUrA/sVz5CY0n3PDFmyvaOI8qa6U3XyaVefps1Su1+3lwqdinzVtPm0MAX8n0NfXK+32Wuq2qjo5wBejpv71rZ/HwWiuwTgkAT5hfCYXNBiN1O12LQnB86EEA4TmnzMDsBbzUfwD8IExRbrofQHAcQcjV74GEK5WVgEmBsyDxcKpLrj0G9Ar4nuTJkIUi7qEgQJNjNSXBVN1DIcxKwwPHAPNNdhKIQUEgMUYk2vEuvzRj37DcYY3V1eWLhrgpSE00BugjU0KicfDmyatPyyfM1MDF/6FmUKcqzSYHhDw/XgOwSLCbyf15THYaoACL4uIEeZs4lwPID1Yfj7jQMnieAopCGfkMiIWMYAEjOC9wZKAseBITf7bXj4AQNFMci9ZrPVuWwvMpm1qujK9DiCBfQnmFZ9tMSVqMhf7Px5FMIhIeLJZ5So+o1l0Oa8t7rsTN9YsA3wQYu3BNCtVuAcFzWl4U1NrgAn2TQozmE54FPCZLNOrmzCXJl8hUw1wAADNu4GTmYi2zWmebDWcTG1gbTkPSQG5MPVL1gALGGEeAAAgAElEQVT7G003S23Q2Rl0zwACgBTYqOzN30Yss4xDkhkRj2ZMAI7zuqtIaAIgmC8m9gLg7MHTolIqRCpQKj3EXDdfbevf/Xv/QD/913+uNdGdDoUIxtpyTpIGqUkhB12u5mbEbZOC/bbivppWqyLyuHrN68dxzCUkp5OY08B2rNf0p//i39z3efct2ztdgfuF806X7f6b3r4C/8kf/C5gsSbTkTXdO919o6Sgt0cnxy6iXr184UxWJvHIBpjGU8hShFgTWUWHRTTZ0uaCFAEcNm8ORlO/Ss4In5D3C7ANjb8WNDwmRBzwFOroJDO6fhkafzodJUbIZkSmmCamBjIRoqBYUfBxgLvJbJgOSNOJGQz/b6YDmmtrOHM6OjjScNTXXf8m3OrTOMbMPJDrk3kO0CRx+LXbbR/WNGQUYwAYnrzjQ4DeHyYAjU76VFrXTLFBHFAawfg2NRS9Ge+ZA976brvMQ4mf+dpwCHPAAk5Ye5s5ccMUMNoe5n/hfwDav9aK9GBHRXIwUnRDmw3fBIoEnOGZqsMgYGbr95g29o61SymsmZlTprHmZ5r+BgiR5k5HQkCAA0EPoOlFq5sGLljLy9wNUyXypNP7R/Plw5OmKtXeJhs3fuglARVgDFBAEe1HURWTp9TZnVgsRxqFOSMHLgVUXFum4LiFN8KUkuYHirI7T7T2MUXimgM8mYqKyVqqxYeRYafrallJOa+Fp28rm3MyCWdtU+TzbCBB4Ptm82XomVczNRtVpxpgOoe7ehXPAwoeS0+C+WGAIDW05F5zbWqRHak8rvWVsir1sh2Zq1WmNWiZE3XbdVWgaCYLlXM0kgWVq9AdKXDDQ4PpQ//mNnVAJ2aqpUq1YYkJ03sK0mKp4maf6E6KsRayhHT9w+qhAGZSMpnPvO5oqGz0xNdIur68UKfZMUgIYAixHEAOMAMmCBGBNKjlYlX9u35671K7xWStWrPqBJNKtaliEY1rxe8DCjWTHAQRBt5o0pja0mg2mm5yWGelHKwDpjRlJZuli9NyvapStWwwh3tVzEWjQCNIY2y/gnTKOpnOrYOP+5JNkgG+VlpSCJOEgNyCAjtL7XA6RzxnGSDH+i0WYk+k0WNNsZ5YwAAYxIk9+/pCkyHSn6rOB0PtPn5iOcw3L17qxfm16r2GfvjBB/rlL36pncff9fu6Pr/Q4cG+7q6u7ZIPHZVJNQ31Xm9HdXIct2uNFhtd3A20s7fvIny/u6PPP/7Ik372weloov1mT1OtNM4RLblSbjTXd3sHerh7pMv+QLc56dV8qv54osU0jaR0mgj7Zc1MAcwzKVbZD6HX7x0caHB9rqfH++qfnqaT+6ry7NWlis5uh7odTzSZRCoHEgee09OLK8cLAgNH7FzeZwpGjBT+gCw009V6VY2dXY3mgBorGxLWywUX0re3Q2ujKeA7e7u6uut7QkwzUoDmvZiaKfP+0Y4eNGPfXCVFTVbSYLLQ2hPCrZtS9kUzuopFsytq1bJN9TAgBOjj/vP6NhNdrTWYLLXYYlwXHi/dTtNyiFopr2Q5VbWY6Gi/53Ps1esrNdp7Bq7vhmPNVhhg0gCttdNqab/T9hSeZ6dewY9ko05vX+1uT2cXl/rm5Ws3QExrMTzj/Ypm2NpvdNDBIAt/mmCwcB5x5tJk1ZqtcJlXztGKrG107fYHgWE2D0kAjfuD4101qwWbU9K9nZ9yNhSVQDPHHZ7o1SX3pWnQgAaP12g3KqohQcnhJSEnJPDswSrie2kJ2Ts6nbZy3kP5OhqtvFYssCrPSjTZJH5MaWRhsKSAZZZPP5yNDVqQ+jJfILfgbYZ0y143likmKhc5E2i6K/aasOkkbBODFE3vTbMplP+CWUWk+WQGw2j6aeodeZdKzbJUFpgG9k+yj1Lss+yRgDmWqcAaQHJIM+9kokjKAcjhvQXwDFOlFs0vX+fo4IKbfE/NU7NY+044wTLvOoBJs/c9PHqaTQ9jYJrQUNM8AnTz/UR9LmdzNbot3Y3uVG/VY6/Eu2LGcCGvUqXmOmDcvwnTRgx1l+HjwBkCw6PsxJaFE6GWMNhqnJGwJ7k+SBqR+gT4wnlSKFHwhISOBpfaLEKvApjgmbZZrW1ttmp1gvGJpwhrgz1lxTrPfWt8DfA/Xy20zEnsSDm8UKoVmwTiLNKq1FTY5gycTjYr2UWIeiiVLrDv81ohi2KP8Y4d4HzEG/j6O16bf2f3pkaCZcF5vgSMi7UViQcFr10PJLY5TdZ5bUtNHT14rOXdhWaTW0eEOwGK+rPaUqvRtg8QdZ/TsvCDmMUgo1RFwrrRcjxRxfHJkZbEfYCdipQO8IV9BHD1z/6Pv7nv8+5btne6AvcL550u2/03vX0F/viPfjfhcGRDg0GAwc3e/qEPDOh7jSZ6qrH6t7eqVspuAGi2YQq8wIcgIXouNMBmE9TKur27drPSbGCok/ig9CFUb9qRmkIQI6EEo5sVBl/1yKq2I3FMqTnEur09u4FDibTRkt35OZaZmDMdhHpXt6Echy+ofbVUMeJPbjYFQES/BbU/6FuhKSZeiM8VefFMkjdhQGcDvrSBIEeeOLt6w5n30/HUFGrrE304x/ST1/b0zaz1oCBHrF3kB9M8cIBQOGSmhoQvGc1OvQ2gMjL9RnfJwZk1ItbAp9fFRoF26I+fk/kf8LU2uMGJ3I0onxvtXFxPXte+BYJy2fBEeYsZWxr9lHkm8FlWi3htik8O8cj1Jm8+/BK4Xv78TB0c/QXHOwl9L9fCsYipHMBsQg5mzASJsSKJAjogZoxBZ+fzQYVlEkkT5N+5fBRlRMeXyk5doDBhChw6wRR8wSiKtbLdajQe6eTkoW5vblwIUwxZP+i1FHRDpu80dBTZsCuQDBAfFkxTim+uVy512s+54M6aP66bp+OePtiK0hM7uy7bGFNq0iQP+6qXy2ogoykUHGHIeg03dwokzIj42Ust5lN1Wk2VcIpmGjSbBwhRzavRqKpaKaqQ27gYR+uMSzuD83oJqQEgAuznrYtlfsN+KKLbHAzcRHC/s/hG5A0AA7zzSCEAaCvY1Z2CmkKw1ojJB2vTudAYLQE0pWuISaWTH5xKsVa9UTHIY5dtg3EUvkXNYC/YeHrhazSfrXR1e+fmawfH9MVc/btbv75poeSMe8JaUMKapfnh/uGZYd12QdV6w89uSGtIb5ipWUsjNomFxFiPSSzAExT3YpiJwoCwT4r9PSL6DPYHU1kaCG4oYA/3ENOvar5gbSp7GlnU+KFEjRnxm47JTCU+BjYdvxXAGf/GBK5SqWk4HGkyWOrLT58pX6g54rCP1r7VtTN6Uszp8+e/0vH+gfa6PV1P1vr7//AP9Sd/+meRtJHPa28fTffMe+5ur6PvPX2qV599ovl4omW+pN7xQ/2d3/kdvX79Uk8fPdLLr7/SZx9/5HW719vT3cW1NqW8hsuJP28Hk8NcQYednvaPjvTl2WttG1VNN0V9+eyVZUIuqpX3lBKTQnT1rHsalTx03npD8+lIHzx5oJuX32i30dLxXkcXZ6dq9XZUqNV03b/T1c3IBe53nzzyvfjm1blOb0baFKuap/R4D1OJWKwwRa86+3xO4V6uqpZSw+fzie9nt9vReDqzpCY2GjTrmF0GWDju36lSYuK6UFlr/db3H/nL+sORpnP2iFxotC0XyRk8gCWAKRpGay3W0ppJ8dZgBHs7MZkG9IjRXCW67U+jEd8ST3isk+MDXZ6/MrsH4z9PTMsVXV1eGzQu1eoaz1c23gSYsA8Bsis7u2/9mrudhlqdlhvleqOpTrer5y9e6PzsIsDdYkg5ClXiPDcBeDq2l/Mj0jUYiTpadLWyTKjWbnmvNtWas7dQNNjJWmcSzR6AqzpTc0CNahEWBOAjMb8xRQYIANylGYadg9FjRA6unHQEQNdp1GxYyPQcWQygaEjdyKoPp3r2g1qxZNYEJm/QxMn62eJaT9ID4LHyNjFd2PQvoi65d8TyDaezMPQsEQHJuQGLgC0iWA3sUxiYAuoEQBDNp7k8bJBmLcTwgQYWsMTTeMBZG7VmDLPwXbGExK774bHD1zjik8aScyRlggAw2NwPCRNSyQpfFwlK/BynxaRgJxVFSLYqroNsOMnUvVg2Awt5ktOLuGerMBI2a4FoQsc+I20MU2F+Nvc5jIKDMQi4jqyjt9fT1d1VyBiRVRQwbIx4QifU2DQX4Lnq9w7jkrOds4OfC5sgY52wGPgM8Vp4ytS0WfH+Yupvapi9mdZ25zfYah+nqKe4JoAysOjs5wEDr1M16ACd3n9tUGsdslLAIow+MahczbWmkEDKlpDiU1WymId0j7PCfr6I0shlcCVlcAkA0j+XIQZMPMAbv0/uLTGZjpTw/1PvOcKYEo64WAZNBgWpASORB4YBvgOwqHh2YTZt8mUlMGA3Uq9edpQn5wJeRABIgCztdsf3EiYjr8NzOoNdgweTDb0B47bCaYrnAiYcMhybDDPkoebaYHhc0P/wv//0vs+7b9ne6QrcL5x3umz33/T2FfjH/+G/k+DAPRmTOoDRTl7vP32qvpHmhW5vLh31BuWUQiPLBqbpRd+42+2atgsNDbQYyfPd8FqlfFWNSlPT8YQ5oBvyIakGZFuvC9rfPbRJ1dnpN9YwR4ZuyUWRJ5fbran3FCrOkK5CScTwJQyKbFBYhGJZVR89MfpiDj4itEzHI2Ugoo7cQNsgD2fhoNABdvBPaCs9kfaENHFOM5plGhIaGGsjobC5iww6MtMlvj6a1UDxPY3A6IoRQHpwf5sKENKD7L3w/7ilZzZ+cT+g9NX9PoOZQLMdDAgKucw0MJVNGtGOAgTwIczqiDpyD2qNZbj90wxmP99Iup2vSQVg6otjNs1UyROLzAownJjdBpnenVohpg1SUAFBwWn4A2QAHEAHixkWFLuC0fjcFh2vTBcGJl8mCzMd4ifju1DwxNOxbj400dGuVK/UQjdK7vCEKXvVkXYUrkzWAYICoEBiwGcPTwGKU5p+ijEO+EzmEe8Xuj+UzsgMd7HEtMENQNY8hj7SOtZ1rAnHIzJJwwWcQmUTdH7rRpmU5BLrx6su1Ch0cjYwY/pKCee1XSzoBud9NJw0KIBmmGERqYcRoY3g6E/WntyWa4maaLELUrtZVadZsTP4eHjrpgt5h/Obq0V1uk1tKRoN0sR7LjJhhDKLMz2gDLIc2BFuiIPWGt7RaB+JI4QqSqwh0ZJMALmvRTdjAGQ0B3xm011tIc93QmUmHSJtKgHhmIki10hzxU2zRS+62ppiPse0CzYPLAVFw91o1OI1oXijX15Kg9HE9GCu1WKxVqvTUblWt3dJs9tVfzDUbDQQwVDcH557F3RMrCplN3yO8EwlMXxGQLxMqkPBDc2aQhGwBgAL8AmjQjdwjhTDj2UWXiWsASZYTPJTkCiPttzgX5jNsf5ooiPlpG6J1cXz1xr3J9rmqxovpZvRQrfjmZvAnW5Te7stXZx9Y+nPcpPXzWCsT778RoP5xlF1jZ2ePxPsjD/+x/+Rnn3xuV5//plW07mWSUG5akO1Tlu//lu/GYV6tawvfvFzff7zX4BsqtVuqj+48/0PjANALm8q/fe+g9lsxUXsqrKvz19eaTAZGShBZrGezVSDTaNEzXpD4+kEKzQNaSZKea/r8e2darmCjrtdjW+v9Z2nj9TqlPXsxVem2j463tfx3p6Gg5FyhZo+++ZC62pXw1Wii5sbbbdocbfq1IpuFDEkhD7O9eYd8z5i/cBeaGq2nntaCTMKGANJCXs6zyFgrxUSBbk52u00dbC3a6CY39xP0/gxHy1XDRLBJlnRqDdrNt/D4LHKNLoQOyH7CjrkJWvEKzdn4Ih1C/D16PGJSqWcBoO7MBUUhpqYoEqXF+f215lBhZ7jl5PuUexXlmzAhNn42SbFAhYI+zwMIgwYP//VpwajkQ29YQt4L1prMl3orj9WrljVZLb0JNgRgWZsSTma5WrFjdF6sRIfBwmXZXQ0XkVM6JChJTZ5bNEo85xbcrX2meIzisjT7dqTbvviAIIBrnC2bhN7DJDVzvdQH5SgrDMRLca5ZJ8gpv9JzkaA+BEQe4hZ6Wjcp7t1coElATRFGJjSwLMfpiZ6a5V12x/ad4C9i8/qJAzO5tSkF/NDJvQuiM0ui9g6g+lO4QhGXhgV49sQ8jTHX5r1Fn40Zt35azIjSNZMnA+O5/QZHiAC4Ae/OW985tqzA/AmmG6OG0aeyKJMk37smF+Fvs8aBbQKw2R/nT0KWFfxM5wexLdyzjnaMLxk2HMA19kruceONLbEn4EM8rCh8A/B6BRQgwbY56BZlnkt8MkBKF4H8yuG6jFwqNRrwRJkH6WJhzlkn6XwuuC6kvwDYMc+b9aFPRWCiWB/oDSe2dcXKRlrCi+MyVTNna7yFYxBQ6LBe4DhAMDBNJ3ajcLBoDvVGPfD1zCnCueWmWCwJVnniYoMOSyDyQsY1wCB/aDwXZCqmHVywjueNGoZfDW47pGCUnCcq80VS7Bgx05mUA5gTSoijeP6Au6lyU55Uhi8fojUjYEFwwPOAJ+Rm6122h37Kd1cX8dzAMjiRCgkKTwjNX8tJp+W6njQAgsG2SVAM+yMMKr+03uA4L5he8crcA8QvOOFu/+2b6/Af/7H/9ApfCDXoz7xZ3UX2ESsYd40GvVdVKItC3MaCoSYsLERc3Dt9np2q7Z3gBYajm7VafbU6+xZH8sUiP0dHeUqoekOHXSjStHOpG7lopUiiUUNm8E61WI4qFOIfO+739O/+auf+jDHnA1worvTtfmYzQsdy8YUNTTObiYLUQg4d1gysnt5ean3nrzvAq6703aBPBmN1G43fSiAqkNBqzVabiSZoKLR9TyFw9Mdunxw8HqmyacNr4sox3ClBXnqQ5ABA5mu0UwAm9oFXS8CDoN+bv2f4w7jkLJOV2GOyFdB9wvjwm8jBcMcMa8Z6HcaLRdNE5TMKEgzgAI5CE0jwI2THyjISmUDBBza1kSmRYUn/Z7qRBY6/+j4yBQQoVm3oZK145GeAO26XAZ1T7R1hrVdDIzMF8rQxWvqdbtuoCjkuV82UrIuONB+pBCmzeaYLiDDiDxpvy9rygEkcqbMO15ytnSjStEeme1hFhWFYRg/OcaR2hi9n5tFil/ApswhO2OERB76m+uYxjOC6AOUcQ8oeOw0TfGUSkhssJkEOMBExPfNRpkeiLsYZspRgKq5YloH02SlvMGfrcrcTzM8amq1C44zhDa7026oXi1EJFmt5mmy14qpuTBooHdXBO/DqRWFgvZ3etrMpzYyRCfPM+aizk1CxENm7BEmQ6GvzwfV3w1E/DfTVq4TDZUnV3PMIzNtbkwYMxAspCFhABjeHCHdCE1ypEWsbfYVn90aactz8rod3NlIr9ZsOpWi37+LPYCJewOzudDL1pptA3cPHj8OL4JB/w2VM6PxWk4BQFMoWL+KuR3sFhoKm8IxiTWjB9+CyHAHOKHodt61/Rwi9YOJDp+ZaR4AgYM6PJ1Cv86653NkPiBb3d3dWt7C809M1y8//IUuz250cPhAi/lao8lcV7cDa7t7e7veZ6S12SWPv/eeUycuh2N9+eJUSaFqOv3hwUl4Emy3Ztn0R5dufE96J5pPFrq466uyv6Pr+VA7nZZ+/fF7Ko5m+ss//3NPwE19TSPhXCije68AUi31/pPH/pyX40SFzr4+/Pgj9UejMFCjCScWsACbIMDYOww5C2EMCRiI30GZ6Rsa51Lemvz2Tk23/Us93OvqqNu2Kdqgf6fheKbptqxFsaVpUtTr62sDa6aGW5td0gT9c6GoGlPg2VStetUNDkwWNlbi8QAIMNN15B3NWrlqvTv7PbNEbxzEx+USJySQhMO6g+pbwZ+G5pbGplS2qz5O6MRHNjEwJcKvmDNDh32eRmJDysB86SSMRjOkYOx5/Jnzg9e7uboML40kJq3EkV6cvzYowKQ/Ju/he0JTyqTSZmn5RK16UY8ePbT/Cr44MINYZ47jhRFDtOigbxae/UJWGwNoSQItH4ZDQaPxxL9ZT4BbM8ATmn7WKc+b/Wo2vo6sCSj+NHTOtwdYJVo3X7C8z0y4NIEHcMBNdiHYcN73Uj+e8XDsfQjwisbX6UPTkWWDSFE4k2iCtki40gkt15m1VChy/zaOKoaVUq7Wfc5gsuvzCB8QhgUA8qWGzi6vNF+ulZBA4UQCgNRmCtZw3puX/8aThzolY+Z96wUUk/1gE7K/f5tAFDK9+O291Q0m/kok/+QNBLjHtkaenwF1K/HfWyrH6vSEn6YacP9bE0n2KVPvM0MeShEWdZqS4H3YbJiqfVGoqwLYgLFAg75yY8y9KaWsQTNFkKRZwogAnjolTPTwWcJDxVapUPfZj2lQnYywNiUfUMHmqlnd4fW5DBNi9jXr6YNib5moWR6o4ILlwPsImSNAMUkZ8wA52Hc5I9OYZ852gHK+h3SPRrNtdkC5WlYdc+LZQpj8FpBY+AIjS6WAKmoGA4P9xSwhmugwOmRQsrQx4NZnos9RXo/f7BHGQmJQwvUAXECeSoww5qnIXG1g6ek9l26r7SIko2OSaLiWmACncdWcp649PEjY+n0jkQBQ3szZV+JZCt8omnyGIkt79HDuZgaRxH/aK2q9sazPEichAwH8COkNeAWskdjHAuz6n/7FX9/3efcN2ztdgfuF806X7f6b3r4C//Q/+4NkjqZ6tjQVGO3sg4cPDRA8evRA37z4ypMmJhH8cqF4dxeHA9TT6UR7u/ueooRjL83tVMv5Wq16xwc9xSTxLnbuh8BarFtXjPv7b//2b+nrr770ZJbJ0e0NFHvMgDjkiemDOljU8fGxXrx47gPZujxcXjsdXV9dG1X/zne/Z7NDT12IILIRXUyAI/Vg6cag1SSLlmnoSi0o1dDobEIUyQlMKSOpgOJuZaokJg38TN4Xk0lPe5i4MGG2PjimB0xCw0k5MxOkWU3d6tM4QoME7tbRaDLlNqnPn8eeBBmNkUOSKSjIsil5IV2Io41pSGaaFnRK/hpyuEEakHv0jmmDlk1QTH907m7OtEsOLwpr3K2z6ScUbLMYzBxIjOBbu5caGhoMcNZxZIPzXzEtYRYIOELjDuUuqKCM9OKalXR4tKdKpaDRaOwoNn4GFEuKGHwjdqFem3YY9yMpcPhSGlCshOafSdliSfGOoVQASvUyk+ZF6lKcFodp48Y6ysAR60EBENADw6yA8eEozKBBZp+R9UShkgE6FIYc/BR/TEz82fleZ2qHvwMF13q5NKXTIBKU1vS1eZ2kwASHyX5BqzmTFSYiNCSAGGuVAOQKebVbTe3v11UpJwat0ECSasD/H+wfmJofBkisyZoq+C0wPUslFaZVIrm4udF6hZ/FShNYMjAnKMJhCziKk88Rplz8mQKJdYyZID/vzs331OailpVCcy7kLbXJwAZM1CIWzE5TblAAzjLQwAkT6MBp2mF3wjFwxB/6U1yv0F+HhnROWkKr6Yz7vb1dm6GyTphU8dwOhkMbkTbT36PhyDR6kk64h3d3N17DoeUsWWdtB3z8N1IQjvvqboXCjCLa9z9o07xXA2mbjWbQuK0LptiD6lsxiAmo4Wm0p3sBGPK8szbsNbJYOTXj9auX6vUOtEkq+uTjz5SsVuq1d1QrVTToD3R2fqvDkyNd3t3Zpb3UqGiqhU4ev6fDB+/pi+cvDRB0unv69NPPTF/mvjLp3sxHOrs405MPfqA1bto/+T116i29fvFcn330C81nY/36b/5IrXpDP/3zf6ktTaHpyqHlZeK93+tpNLhVq1ZxxNnp7VTlnUPdzub62a9+JeWZ9pal5cq68e1iruPDXV3eDXRFTrelFtzPRLnlSlUiuZgyz1kvZTWaVf3gybFaxa3maKIrJV1eXarc7Gq8KenF5a3uJktHAZYcgwcYGBNi1mID3fdooC5+FYBD640Gw4ny6P3zyAOY6ksFmtxi2QAPayCm3DwZeKvwTEe6CZM+pvMwkdBw83XVasNrhPx4ZGidetV0+WKCaWIEqgJoAyCt8KywFp2YtIg3bbdbOj4+MAtqOBz4/FwutgaCyiVZZocensk3v1lTgFROzVmvPfEGHNmsxmq3G3rw8IHvj2Pg8rCJQrKA7CxkUQsDsIBtr1+fCwbLZDI3+GDWjtftUqPRSEltxywBgBSaQJ499jdMgomvW2xCNvP44QPHauK2z/qqO8YOTT2MuaDYW74EzbsWYIX3eqb7s7nGk4n/3Gw1fZ+2s6kq5YJq9fDO8WeFsef1VPJ9wVw1TxpEORpRQAJkggAagIqo4z2Nts/QXMLLZDSy/ttsH+Qv1brjVqlDaLSC0RVMgAzAeJs5GKyANKYYkNYssW/3d/bADBR4G8Sn7gGE9jphH8IgN2VMhSwx5JA2OrXsq/oGeGDvoBZhj3VD7ZqA6TBsg9TLxGkaYVxIug9nM+dxAHrhv8NrU5/wPHLGMK1mP6SGydgGhXLRjSvnk5kHgMA00KlhYjCHYF+EjMOGfnhvcGbkch4KAZZxL5D6sJcx+LBExT4C/B2MDZgUeYP5jjEGLDWQEY196nHqNcSZSPoTn92fA1Yocr7cRo2dltk1w9FE08k8akmn54R5KfsAltGw4jiPTLnnvACgYRCwXZv5k3OSUsghI5EphiyAJezrAIc8yXjbNCtIULdSMSR1HAUFgDKe8Tk+KyThrL0fJbl0qML7skwVQ8uNryfv20kgmF+/gVjCs8rvg2HIfKGDgwP/ndNLyoB/Q9/r8XRqoJI9DYDVnxmQslhwKgj1UwAEyIZK+pN/9v/e93n3Lds7XYH7hfNOl+3+m96+Av/lf/EfJOMR0VlVG65dXlzq6PDQoEC709QXn3/ig63b2fEhh+EP03cOVajONHagx9bNIwvoNO08PZsybQxU23pCnI/R4dWJ9CIpYe1YHhp/XPWJ8Wo36vrqyy88mX6TCWUAACAASURBVHTTEVlUPnRpDGANUOxmVEc/AHY/XqvVaof+D/d5zF4wYpoSWxbIvrXo641ZBLiro1m0fwKmNCnLwJPDcrAWHJfoDK+QF0RGfBz0IMQ2hwL9BY1PpREUkExGaLTMtkiLAmumTeWPRoLPYC0iZkqe7gelPzSlNJ0lN+1RLITeMDSR6VQa7biTBiImkV/hmrxUtV5z0WTUHcMmHIVp3NNJP9eOZsFu2J7GrNTudDxpNS0wndT72kL7Sxthx+GlcoKMkWBVRerKaFDGrs5BUYQqTFGH4WBkI0NVrjg6rX83cMGJpMQRWdOpPw/UvEhQSNyEguQzrLGnwXZtyjdRWgBMhVKd/sX58FCCg/YLG4JM60D4fY9oEtMkCoylHH1kyj3FXmg9g6oaoEtMkgJsiQlLNM40aS5EU3DEQAnAgWOUgr4KjdJRiNbQEhUV95Xme6Ol6g1kFHnNx0vVimU7uBcE04Xmhcizkno7Le31yqpU8mZaQDekMbVxGpRftP+1ZhTrK+QDRMJVVapzPat2hN/MZtZk26Azn2ixmKqQ2zr/nEk+hWF2bSy9Yc0TwcbvWs2GaDTksGla7Y7BNeJGHT+ZFtaOpUqjuZjwA6zxrELh5uut87R52kYJkxRTOUO/bxDKjQc6byQEO94Pqs2alCw1HQ09gUGTzdeynnmeIzc92CPj8dSN2sHBkXq7u2YLgPH0hyE3yvLG+b58LnSxpudibvomXi6AEfT5gASOGkufRZqr8JmIojhz+F9MJ16fs9ldrI6E7HSYM3hpbOyITQQs08WdvScaDOf61Uef6mR/R7vtHRfKACuTyUy9g0O9Pj3TzWikO5gaREIip2m0VWl23NA1Ws1UyxopH9/93lPdXF/plx99pCQp6OTBYz159J56vV3NZmPv1xiI/eaPfkOvPv9CP//rv7UvDBp0QCaSEPhvpvbQvSm4X10OtMzXdPK9H+gvfvZLnd/0bVSb32zUgH09n+rJw329PL3SqMi0l0kcz7RURl9Ng0Rxncd7rmLd9HG3oR9+56Em/Ut7AtSqYXw3XW41Q3qUL+v1xbW+OR+qWK865QEWgaP64JhtV2YgUMSbqeEJHRrqoiU1V/2JRgAMtaqSXDEmh3QExuZi34B2zd5jnxQAMnxjzATDdAxKNJPfkEY1q2U1mHgmULPB7qI5YurIzy7XOBPC2JB1gm/OweGeWRtIzkw5n2HiO1Uhj1fAzOkZjoDLkTmPtwZpA0FNx+SzUcd3BQ8PDEM5WwEGi5a/AbwBRLdbbYNTSS6m99VKXV8/f67zs0v/vFDbwWaJhnwwGOpyCkU7vHQqpYobGUzmgAfDMwWK+FInRwca3PVtKGePjRT4pDnlGWFv9iyVaWyqgbd5Z0rNZyqKBATGIZNQwgrZ5wG13SwxqV8HjT6aURpV9ldDjgafaVqdE1+tpSAqDSuykY19ZWrNjhtJx1MmeV9PPBnsieBGD8M6vFKYxwY4H0a6MemndghgA3AlPALibAwgOTMTtsY8PS8yQBkQo1AMppjjc81kgX0VP4PGj88PgELTH+cKksBvJYdZHDA1iWumNNrQTBL2nPSctV8R79lnYrwXPAo4xzijYCJAjonUn2hgzeTj62DAtJs+w/nFsCKihePMBqimaefvGdLYzDI1KOY9Zawne7Tw7wA7i3maMsV7gHYfZ7l/PokZ+NMgqjE7M55RtmaeGw9ltqmnS6Wa7rszlRMSp9Yq12v2mRiNp1qtAiSBacDgIvP4QXKyYF3UGwHUp8AH1x4GDACB6xGAeLw1nJ4TcgqYDEsAHcywAR6R8hBVDSuClBnqNyVvJvfzCUbZGCkD5AMUzN+wJO3FwgBlFn4arB/WpuvJFUkDsIpIPyC5IQnfG4BqPEGQgVB/loqWzVpCg68TEsaUfcH9ZDhQKbAfA9Clkph83iDif/s//6v7Pu++ZXunK3C/cN7pst1/09tX4D/9R38v6feHevL4fd3dDdS/7avTanmy2+m2dXFxGgaBVQzdFtatQ6nc6ex4+mDaGeYx0HnHE9VoAtcr7e3uuSg4Ozt1w06zDVLOxHMwHCmPAQ3O+q2mhoM7G7yV3RzSuIY7fZY7j96u0WqbwsuB2Gm1NXfMIHp3Xo+owLalDwVTtEB+g0poloPziAva3d3Ty29e6uj4WLc3V2Fk48kQBd7s/29wZDpjFOi4sdMAU1t4Mmkn45JBj9CTRrGZbCggMJwpu2Gh6OD6mAa/Wvrw4N9ovJhEYTDFtJ9fnmY6finTIxJlSFEcU8psIhJZ0FGAuZhGww9oYe3g1kDJeDz2Z+bgpyiIhunb68FhzvW1tGS9Vq/Xs79DeBZgRAR+nzEdvo1WzCYx/LwMrODQpCBYb8JxmaIPkzEQfJpEYrFOjg51fX6q6QjzvJWbTVPWoW4vZjYI4vpjRkgx6XuyWGh/txsUScdnrfwzie+j0S9gHrWhURurVGRyXXlTlFKE21TQplShTXekoE2nap70UOAEcBOFcXYP/GenDLwlpYDayfcDGKExTSdQnkRtlp6eOQ5qPPUkiALA8YPWryZmoFRrBTVqTEKk6ZBIQwCCpWqVnIq5lTqdmjqdunbaTbVqFGPIZooBAhXIMG9oPBq5aXZsVJ7GpwgE54gwujXTGbdbdTB4m0IBpjlBYjDzZNl5ztVqGG+lQBv/T9FFAep7Wi46zs3U1bRhCNNMtPp8f0RKGhSxtKeamsq11Gz37NI/Hk90cXGlfn/gdcgENyHuyROulTYUqBRy9uIACOLzNe1GDq0XHTZNMPsKsY1cc5pqEAc+v+UpaVwk6/bw8Fi9vT1Lj5rtltchyRL8XJ7bm+s7g24Uc0T3UdLO58iUAAtKbv4ojnF2JxXFEZjcw9XGjTzPBDnhZrXYqLOs4fDc+xRFLUUxn4nISsCE4WBgZslHH3+l3YOH+vBvPlermVN3p/Mm/WWvu2Mglc87miz0s1+91HydqIImm8au1TKACsj0O7/3E5UqNBA5J2x89LMP9aizr+H5tS4vbjRcrYQoa7KaOn7wqNVQt1bR7m7PhqQvvvrC2uTlTNrtlvT0O0+svZ2Oh372F+uCVoWaHv3w7+inv3qmv/jrDx3LVUykGgV9stT3nz7Q829e63ZVtCcLIGC1XtIaxhZN9WrjtAW0vqSyENcFZfaDpyfaa1eULMcGCGk6Me4rVluOQ/zw0+e6WxVtFghzwa7nq4Xq+URPDvc1HfbNHjo6OrIRHj+3vbeni35fn3x1iqZG6wT3e5oFqN/sm4m2jpJPPOluNesGHBn5slfxLHMfaYIfP33qRBv0z7i6AE6g4QYMo+OA4kwTS1wZ3gvBLQijNz7f06fve+9YzPCwgDGztKSOddfe6WoymzkK9a4/sFzNNOPlWru9Pe3t9qzHZ49nDfHfvC4yA0ADU6SdqLNQb29Hr17i19O1H8vPPvzQn7VWa/nZHPYxno2Ug69vxgYCaKJbjY6W8/DIQAy3oNEFFCzmTPsmkpiUmJDLRdPJWU5T5Gl0YC5v9kdLm6yzD9Cdc8QJQeuNGlUuOs0roHY00K16WxuzyWBvwYbLOwqWz8l+grs+ZyN7TLPTtIketQbXhCnt4fEDvT47s8SA9TFfhQFpYLpBO4fpZAleKiWkTmFv4R5kwLiBYJ/VwTbh2tpDhmfWrLsA8DPJnCUVOdgOWZkd/hMZqMCwgbPWACbnPsyCNAb17Z9DMw1Uw3uJ2F0AhdjzzOIimrFQ8N7FGU0cIS7+DFgAgnkdwCKDuoDbvFf/XRhSmgpfkJqthvdFroObZOoDz1jCOJZ7xfvnPYRHzMaNq2N4vZ5rPoODeQnLKwYSDHWQdVHrsJcjJ7FULQVOAQhgEPAekaRmMk/WL88Z9Q5nBf/eyOc1mo5suIlB5YzYSkcABhCPfaUjVbn2MGBw+W80o+Z6MzQAtFtpQ03k+OQ8mRt+dqnnbBDN+c2zsKXhh4GYqF2J+FwShDw8wLMKuQuGnaOR2XiAogYm1vh6xHrh/QPmAb44EjMFb5rI4bgPm3UYuObyTvcCbL+6utRmSXoU4ALXdWFpFK/LM+mzC2kCSRbEIuPJA+Npi09WgNnULrzGf/Wn//d9n3ffsr3TFbhfOO902e6/6e0r8I/+8PcSmmkKdKYTn3/2mQuEg/199fa6+vrrr6yLhvbHQTzB2AbKVq1hkxsotb1uz4Uv/0bRsbvXc9PfajasM0UrSn3GRKXZbuv84sKRL6C7TJEpyNgs+3c32mm3bPzV7/eNoHI4VCwFCGM6Gwn5JE58UFlT6AlJGN/0DvZ1enbqxg8E3k2ip/JFN1l8BhcQ2mqn2zGyy4FSrdX9mtadrqOQ5PVBgU03RcOWIuw05aEfDpID7826Z9zoQbbTSLvQ/0ek39vTidDIRWyap5bWxwfzgSYF1NlmTRSzqeFOVph4uu7mKmQJKc3CP8NO7PYeCCNHqIMUQFHdZQkLWWRb5ALzO5u6eyqRehzw91xn3qffX6orzMABfl6j0bBe22kKiEdgCpQqnjjwPpBk4D6+02nq9OXLaP5x1E51ljBFKCis20P+0Wh6AsM1p6CqQ3cVBn7EONGwhycEtOCllvZx2CRQ3MMkieYiWBkxgeFXmDJi7IQEASpk4U0R6JlD6rfANMRa0fSK2kk7NXbj81HoOWIzNXxyQQobw8FtIVEI9gE06YIjyShSKMZhoVTrRZVLW+WY+m/zSshTz29VK+d0uN9Us8VaTdzM5NYT7fV6LuTseGz6bEzEPH1IfSJ4tzAGgHOcO07BRIFFk7RcmB0DowMNcdDqgzkSjI2Y9oZmcuHPZmpxbqNVPrLggyFTcVQaa5ZCngKTNc+68lTKz3XVtO98uaFypaG9/RMXW6z/YqFk+v9o0vfewLSGQghgglhLa46hu9IYCu+PpotWppMUlaboQo+1ieBS9Uo9imBTwNOJkRtWOaWh0Wp5bzE7BEkQLJx1YmlGA0O2BsycmQs+5BL8fBoVy5YKJTciPINMZ9mvpjOefyZHGHIxlk7BvM3IKQewO3jmuX6sXeo81vLN1Y1ub0fqD6a6G011ejFVq9fQLmyHYl71UqJqbql6kftW1WhV0/XdQGdXtzZ0JOZxS8xdve50gGWy1gc/+IEj8r74+Jfq7eyoCRC02OjZl19rMY9YtWIp0fHJnpLtQt0Gnw/K68weCqP+nXX9JGtwDQaDW62XsL72HN918oMf6dVgof/zX/0FSmWzXLQYq5Hb6Gi3qZvbgaYqa4a/COsFtlZu48nx0wcHur241nQ0MxDTX0lLNPFa62CnquNeQ+2K1K5hQBfOKoAxr66G+usvbpQwLWUyjPwF6U1uq8Odpht2bVY6ONg3oMZKHkzGqrQ6uh6NNFpsNZ4srPFHqoU3AaZ3G/Lq0x7SLvJpLCqvbHZSGjXHc8MZBCgFAwIttOnSwrskZCr8guJPNxGymq33J/T2+/s9N9mciZPRxCaCV5cXarVaXo87vV31h0Mn7eB/A8uHvYRnmf0T935+oaVuNhva3981Wwh2Bi9t35Pc1ia/rDNAQpoZZFvsA55grzZ69fJVsGsS6XQ003V/EKAJDdImrjdmnRi/AYjNxkQBp5TxfCQOGJBOI0ExZHXEXdb8GrwPepklRJwbUOLRrluPTlQtdHRi5jJvGZQCNPzViLX0PkRjlDcjCzkE5x8miDTI7FNIyjrdjq83fwYH4HlEojEmijMfscbFInKMYAYAmHs9pXt+lgLE+6TJ4hegecZ0zLyU7B+QehGEr080ZplPAeYN/C+awvC0oUm2YZ9B4ZAZWHJXCn6UWWZeMkER955AfQF136AAbIwUKEoZMTA2fE0RUJieH1GcXnA+V+JQouGmJgHcgokEYBBMxvB04D2yV1OnIP/g+8J4MViYUUsEs4OzJWNbMHQIE2TM+sJ4lhrMQJqlj5wFAHghzUBKB0DAWU7XzT4QKREhN3BKB94Ey4VjpyOOs6gavgJ5abqaK4/fAv4cayqHNB/asqV4BrGttV41TTlif0W+Z08V6hGSAyx1oH7Iq8Z1I3UENpfjVLknVSdmYaRZTlbBnMHQ0DKZnAFH5HiOWAbIIVKUaELeO4y3lG3IerJ0Lq24AArshZAyFgFhAUU5Vx+cPNDV5eUbNkNWS8LFsSmuQZeapV2DPmdS1fVDtRSRjABINjBN7+V//7/+P/d93n3L9k5X4H7hvNNlu/+mt6/AH/2D30pq1boeP3yiiwuilTaeOjGxOT8/9YS3Wi3r4PDIB+X11ZUBBBf706klBwAETCE4tDzFxDRqNbW20trI2cJmUuVq04eppw41cq0HnlQcHR7o9vrKMUWDO5zaowEwnZMpXQVHdWhtMY1/uzmmqeFB8G8MDKGP2VEYOcGO9aFZdJGp57OIo6lWiz7Mm52OdWVMPdHh0fxHLOHGLAnrt90Y0hkE/csU/tQEz41KSnczfTI1bsu0jJn+30XgW4kKQd0MloC/hsMXg7mDQ3322afWnoKOU6BlLIO4b9H4ZkaI/FtE+Kx9jTiMs18Y4vm9p7Ta7L2gs6NoQcIAqs3fU8w4pSI9xDh4XUAQd2Q9f1x3wI+MPtfutHV1FZPe45NjHR4f69lXzwzqoKeH2r5a4VGx6wkFjdDdXT9ec7NxA0thQbFIs0kxxbWnUKbo3k7HntIRhUlGuZ2EgQxqTfzrNV/hqI4GIaZOrA2mIFmhayAI8x+AFusXQ3/P5IRf3EeKHYAk3h9fA/uAyQtrwtOZ9HswsnTcVRoDZ/fqZKNSDrOhAIESug3XhlAcNzajC01kQaVKXuVSTqvpTJV8UR1HIt6oVt7q+99/T40GUhzM6DbWSzZszpRoMsdtf6Pu3kGqm49CzuZR3AumT9OJFuhAKVi5fuWK6plnhmUZBQN1gFpEDHI/aTyY/KENZqprs0iAK6TgxMVtAKhwiUcPHM8W02yM/aAD4xrPtUy2eS1WiWbLrcrVjgrFuqmdnc6uauW6v6a92zV9mPfZv7l2s0ohN/Cfp1ot5zHBNMUfH5OynbZ3iIgkYQIwYTb38zqfTP0+G61GavQZTZv1zp7AVN2Eh8fH1hM5mrIXz59rMhrq0cOH9n6ABsoUjr1qd/dAw9FIExgwuOlP53a4p8Fiku49DZiA5tWJGVwfJDlMzla+5hh12aQSJotyNk+8Pr/Sq7NzDecbnd5MddHfqLdb1fHBnk5226rn5ionc2esz1dMwUsaTZe6vBnq4masPAAfjXpnx/F/sI6alUTfee+B5QZnL1/qyaP3VS43dHp6qbvbG9UbRd3dvValknMMJHsYjaWn56bhIu+gqYRCL7188VJJUlRn/0TbRleXs0Q/+/KFxtOl2vWmiuRyr2bqdUJiM5hvNYVQAvAGeyjPk7jS3/u931R+vdLHP/9Ek/FG83pTt4uNTTgBQXq1gg5aJX3w6EDlwlrX16fq7u5ruinpLz8+1dVobTNKNOZML/lTEz17KefCeX9vzzGEyHDGsJ3Yv7ZSnT1+OtPZ+bWWgG8Y09JUmgoMS4ApY4iFwisUQDnMVsNLIpIvoLVj2Gd/TqaZbsownOM31ywkXE64qdQsuWu16lrMRz6/uO9MfVkfuJfztRhv7nR7GgwHZoednZ+Z5eAGBr+A6cxgF81T0MbXev+9Jzo8PPDzuF7jko5BbRiEPn78yNfi9evXPh84t1+9fGm/Dt71zfWN1/ppf6zBZKL+ENYQLvIcNQWVoWtzbjHt5nNZ5hNAMQDGG7M+t6Z56+DZ70PKFukA/AKYNwibSrI4A2mgxkS81ojzK5lNh88KjArODWQISD62Wjs+s1EJ8zkabt8bJFrziRmA3f2em/mbm3N1d3vej5cb4gwXjsKkqQSItpQr/QV4jGyPwoFBRWZODKMr0/IbNGS/T5v7TFefnc0ZCO8t3N01Eq5o2JEc+Yxyak6cl1GHsFrS/xlgD0ZgRCTW3sgCgskQP4+9l/cHU4CfxXUGUIr4w6D/AwiXa8iLcNYHOIvUBoMbTqWIJCWkT/Pl1J4NSAC4boDhGdshA0His2WpQyGV5FzhcwKq++RKTQC5r/YEoFH1z4O9FwxQaig+I/UV9YL9aDgrCgV1WkQBEys5C3NCSzMjJQnQt0oiRq3izw07AAYB+ytsF8Be2CP2KESCRgIN15bz13GFmJkCUoWHAg8q3iBu5HkqkZK4DovUCNZ1tdaM1BKYEmni0Rp2gcGtvHX/Oe5TuWzvELxwJjCH3tRlEf8YMhTeR2Z6GAUn8iPqBZ5FziiACKIdx8Oh9nq7vsdm0NnwlHoA2UdEjVZrDS1nE4OTcF5JVOBZR/qDxAiWDODWvcTgvl971ytwDxC865W7/743V+Cf/pM/SDD8ajXaevXqlRt2DhdSA168+FqjIU18TZ3dnjes87MzswuuLi48lWEKyUK8u7nxVIXiKSbqie4GV/5ZODuD/NcbHR9ejNk8RcInTjkXW4v5xBt7v39rAIImYTqbu1Fbr+daLWn84oB9g3yjkW0ElZxml58NRd+6701QmEF2eQ8chKa+TmamLlrvRsRcvelmzlFZc9x4g5JGQgKGZFBLg5IXdP435n+p94GLz5QNYH8d6ysD8s/SALKC441ZkuMRwtTnDSPAFHFou3UDNKENr3oC7AjDFEjIJtWOYmOC5AlsMA62TNRp7I3YU2DGpCscibPopvBpyAoDwBJ+eTqeXjf/BWZf6DrzaXJBej2ZnnDY27PAk/qCrxWxjdybu+tbdVstzcZ3blJq9ZJz37989sJTSeVKbv7cjBrcwNwt7i8HLIU6BRSUk3I+UaOOkz/Td64DC6asu8FKN7dMlWjEmUmF5pRrEpMgjKVYL1GcoJ9l4oWEIUzqYipD0RRmdjTv0FrTiD7nW4fmk+tmfwVo8axrN1mhD3WMUz4opFzvcLcO40PWH40Kt5qqB5CL9Ijtcqkauk9nj8+1t1PVe+8dq1CIIpCJDHnirCDez/XdrWaLmY4fPHLzm601sz54FvDRoHHxtCivDfRJ8rQx10s9L9BcIsoGAOP9t9pta8+ZEJn+uUGqEzFVGDQVSjFZswu1R5nIKykQgw5LIQ61FhbEarXVcDLTOuHfajZPk4pmr3CdAHzwNah2WqanUjjad2I29dSUxodpFdRZrjOTzNt+3/pjs3jqOKszmVt4TdDYs16YyCEvteM3LAN7PxQjhcB04sSsILxLuOOT8cRmbLChWF94CTAt87rBq4PsdyaNC/wIKEKlNcZo9rIMwzdHQ9r4Exd636EACNZExm3dONm4K/UFoSGHWv7y/EqnNyM9fz1wpnujXtReu669Vk2delnddlOL5cyvtU2I4tvq5m6sq5uBJvONgYJ6u6M6FNYq07ql8kzqmJzVWiqUGnry9Ps6ff2Nzl99pUpxqSoeg8t56jBPwUnzm4tsb/w0cP1nUjmf6fTVleo7XeXaezobrfTp89faJEUVALyQemmrXgc211SLrTRd5pQrsaezPpj2z/WDpyd672hPy+lUL7851UdnE41zTEqD5dIqF9TOL/Wdk66eHO0o2dDkr7VSRR9/PdAnz65VbvBKqbQF6RV+G5UArur1quU3LEeSZ5Bw+TOYC5bXZDY3AwFQiMniypKtiHUNaCBYZl7PBqOg9SPVAevgc1iT4OeOZwMvAJoI2EkGWO1XszQgltGODw/2VC7n1GnV3YSQzc6ewfu6vLxSsVLS4fGRPS5gpyEtcxwiCRFu7NZ+38igovlcW46FOTDgBABBscg5ldifhWd6f28/4n7TCTD7E8DQxfmF23r+/vX1UMSxjUbEO0rz6cLsK2jdGydGhFmoz9E0ypbP5veRNqBmL6G/zoz3LK0JfTyfzw1yNmFNGV/BskPaVg6Hdjwl1nighBEuMhkkTyaGM7llH1lvvAdw/rBjstcVywUdHh9ax04UJswHqOgYBt/2x2YtZbGHcaYGVYSzn/fAZ+FacobyPs3CSsFeQN5MasDfs/8HYyAYEmZJZGB+IXFDy/7CYOENmM/kPk388f5uuns0xE6wSUf+jtK1vp7khgCqLOdyAxh+FGZg5AtqtVvheYEcix2UJId6K2VgBjgZ6y+AGT505kswXwT7wgwJjAiduhDnoCOqUm1+gAUBegOu0LSauWBLCJz+Ix0nJHfBpMG0kI0WiQGSSN47cgf2V6RusylrumBZDOwsGm7AX0sU7PXBeRAjHFhBBruQm5TLjjWdL/ETIKKZz5yeN8goYQgAzAHGsM9YTBfRwUjR8EYiw8PDmVTuAmhiFiDfh+TFkjJSggDEkvATUSEYKIWc3zNgMQCEWRSwH5exLzJwgSEQZwSyDvbbou9vyJMK2mL2nCY78N+A7ZwByM04T3ltM1hyOd0N+/7cpPSwbwJOAdADqgCmJZwhTsRCllHyHsP3/td/9i/v+7z7fu2drsD9wnmny3b/TW9fgf/4j/5uYsolTsvTmL5CMfvOd76jj37x8zBhcURbYkPB87PTmKzjlrwmSzYAAoo2xyQVyrq6vla+sFG1GdTBfIFmFgQ9NOFFYvDI4601vKGyseLUT4oAr0XTTw765fWNJ4DD20slq2jy3bhxqNmMJgqCNwhvqaKbuztPZQAq0ECzyUbjwbQa1Hwb2cUcFYU0Nmo8NqKLbtlTgSTRg5MTXV2ep4Tz1K04kzjQkJTwVYhpQUQOxmdKbGT17RQ/O5yz6Uzmpky/4SY1M9YBKa+WPTHYPzjwNMiRbGleMwdWUDzDVTdzyM8YBMEyCApbGNAxLcHoCmdlAIaI8bP5I1Ws6fOxEgACsgxmAIbM+JBDzxT+t94j68ReDz5UN+p1dz39uLi5dAPfrjVU5t4WE333Ow+1023p5ekrffTpF6o29rTa5DWYDENjV8eNmuZ75ukm0yeHRnENOSq3c3XbFe20YXUMNJsOtNkyYe5qNs/r4nqk+ZLVF1p9e0GktMrsunDYWo+JazCaSk3wFQAAIABJREFUbkcrMEkMdoWdnR2D+K1swzTGdehYudZZ6hBNhBMMPCmuRlO4xQQSijlSGcCY0BgbHEqnNHQhRCMB9qCXxBm+mCy0t1PRo5NdtZpISVZep/ycHIZvaXqEY8k2RCN1XPxkUpWQBEQUFvRF33eei9XSLvDMIzwl5XpUMI4j93rizw3zA/mHJTu4LuNebR8NjLOYWkY0KOwBjO0oPinKAiCAzcPEqaDcEt1yToPxVMsNUptwfW+2OqrT1EJTJn4TeUCaI86kkcKcJh6WCJMs+15Q1G83qtcr3n94viOtJDWocxG1sdnedDxy88uewYWOeMug/NIAdLsY9oWhaW93z+Z4Z6ev3SYe7O35PTEtZurD9JW9xiyBYkHjxUy3dyE1KhQrKpSh7AKwMVUOEIjrZaDTZqoxnafYNNMhNb0krsq2aTlpMJ6rP5rr5esLPX9xpeGI5kna69ZcbNdgjNRSOnCCPhWgESkOtOqZpouF5nxGgLNyWY/ee6InDw/16pvnWiAFKta1s3tkyvvd+Qs1yxvtdhueWAOotOpN1WuxXlmfLtrzARhFo1nQGZndlZZKO0f6208+12SCXKKgzWxhBsD+7o7G44FjAWergnKllpkihfxSFU303Ydd/fDpA5v8IXf42fNTfXE21jaHBrlisGG3llcjN9XTkx2dHO1os51pW6jq1cVCf/WLFyo2CBqEmVA2qwRPh3oVZhPJNwCLVXW7O7o4faXldC6iRXlekEE5Gg0fCabbjqGMRBjHDGJmV6Qpi4knjRywQhirBWU+WCGx1gDG/LNLTM1ppjMGQaLcNuLhYD6dHB/o5ORA9QoxsMEGAxHkmbi5udF4NtHe/p4B0S+/+sKeFnu7B1ovWccLTQG9cEQfj/wcuDEoFvT++4+9HyAtQJMMZR+fE4BYmk3kBjFhv/aZDYB/cX7pRg/w9i/+8meqt1tmO5SLFa9x2A3sfLCachj0beVJJlNT0hFoxADII6ElpqbIZXiGWcsGjM3KCU283d1NVw9zRIPxzZajGgHJ2TdKeZrzSkTZFQtq7bQj7pimCiYS6Rz5ghbTqfcqPDlyJa7jSju9rhrthsbD69QTJlGpUtdottR0FpISGleAQfZl7ib3+23qvOWBKTPPYGnaMPP3gBP8RuaQGRZmrL9gKZKwslK1gfkrzV6kZESEYZyfXi/WvfmtmKljin56Xdz8GyCImEMnLaQGicgnwugOvwbYGpGqYvYKAA6DCoARDDJJNMC3YQW1P6b9gLtMtE11t99KrD8kn46jTGUF2XtJUQIPXXymMRGHDcDgAyYYTS9nrg38Qh6xWi8CZHGyE+Adz8q3wwVP6v0ZFn5ekIri5RGJFQEgnBw/snHm7e2dOo2SytWSmY6lWt3xofPFykAA1JhCGRZl3kDFOkcAbADsltJhFJumBdkjAexyG1HFpAKwjjnLbSjLCbbkPRWV0NgbOJJIS8brBO8iJ/JUAbrDcJqyAANtzg2AOEdMAvCkNYMTRnjyOW/mMJkqGswmrk8BJiwXYh0jH3KccYA4DL+Qy025d6wfgChHJuKnU9cBDBnOk/lEyWZpE0/2H54v2Ln/zf9yLzG479je7QrcAwTvdt3uv+utK/B7v/Fesr+7ayoiBxWHBfRYkgxOT1/7QGx3djRdTPXkvff08psXLrI42DlMAAU8+b+7c+MNNYqmBkOiZruu4Xio45NHms5WOju7SPX+RJHhIE5+NYZyoZU3FdaTdaacHQ3HYz1576kuXj7XctR3Rx308IgtcuMas3pv+Lz2ufWf7ZjMm/bNJDG8BDgErW8vV11sMhGjaMOIioxovr6z03XuNE0EDQiUv1FKp45mJQ5JPqsdne2iGxo9AALouxmVPyLkKDwDqefXGzbAG2FEfA4KTCP6qWESza5dlynKQOX9ukzAQlOY6UGj4Q/EPzNUiqkAUog0Miq93xQzpkumzuBu8lIH/ux9uuhxARRTeXTNGT2Sw5oCxZ4OBabEuBqHDnKygAq/VhuQaLPSew8P1b95rXyB/GGam46mi5xuBxPnGEMnpNjld7vZUKUYeetMHpxMwRTClcLGZmmOOUqN7aDKYubG5Bza6WYToBHvxXFDaaxUxpywsSDUTtMEaXyhYpa1dvRfTFGhANvU0RPombbQmWsVHR+fWE4zGY7dRAM0cA34M8WcWRs02oA2+AHgOO7c5JjOGSjAPCnzRIAKmt9qt11WqyY9erinXIKePwUj8A+g4IDJs1pZx2yqSzq1igmo4Z34+fgBMJFfLjyRaFSqqqZ6eD6ztZqOgAsZC8WjGTXpk0Mhwh95HZu6TZm0T/znTpupP07suKhD2ayZ3o123PGY+Zp22rtuUgejqScjTPsyiQkRcKZ/QvtOTcX8LLB3OOWA+LiIjeMFyhVMs3JuDmnWbRSVPjuYXfKFs/E4ADAYDUmi8WhoXxHuORT4oBGnzUepFB4iBo7yGg3CgBWvC77XkWGLpZssmshKvaL5hkIuseZ5MsOLoOipD88FzwPMEfasWSqLsIGo2Sgbr2VHOKbAISkcmENi5Jhsw69hNGa6fKvPv3itwWgZsZEADCWmjcSPQYtw1IOTZBpNmBGkNgztM3E3zalYa+rwwYFN8x48fk8vvnmtPBN/5Fujax3uNbymKqWqhnc3kU6Blt26+pVTXMgkZwoLUws6/DqfV3+x0bxQ1bNXF4J0gt/DYjLVajbVfq9juRWF+3RFA96yhjinpZqVlVqltX7/t34gzfGZmNir4NMX17oakFYD1bqgei5RI7fQXivR0/cP1e01/TOublb68JfPtUViUKgoydNkQV4IgIh92PKYJNH3PvhA1xdnmg+HjiiL6R9TyIglTAABUu8QnpuFwbqCvW8AjDMDD3uRmuXFeuTxwosi9lhPgQH9ijmDN4AENjRN0F8j9WAfWKrbaerJ4wc6OOjZfI/mjI6OM4UG4LZ/57320eMnenX6yvIqwBoABPZPJuuVVt3nLY1qsx6+Pg8eHKvOFL4AfkDDjvAmp3ajaW0+gCygCbG6jrDzRBdq/VTPnz3Ti5e39mGgqdvt7duoEVPf2WLudU1zuM3hRVALjT/gHDR+ZDo0oMQL2yAxkoS4/m6iOYNsxpfXekH6SkjuACUAKO2DUoLNFxRzGIawB0kZsBnuwa5KlYLG/b5ysNuI7uP+AbZZQx9AJNKzcrVsFkGxuPYzPF3wrLS1WCf2IgA4my9gPESkYrbfAnpyHw0Ap4OEOK94OjAvjvcMGEtTDrPDEb0pcJwB+h6UQENvhHcAa8wmvqlJnc9yWH1RsvjspS5ib6IRdAQy7DUzBzjGgtGQyVlYf6wpS9hY3zSkyAbwY6lUvN8v3DgXDBAA5rCXc1YF6yKVz2Gm7LhkpIAR2WypQOrV5M8LAyw1RGaduPlHttbrpQbNmAAGi5Dml+vGPpQBIYCl/AwAdb7XdQFTfk/q1/YaYL9COuIxEP5ERO8m0ve++4FjOb/48kvVqznLTwAaSrVaMLTwDLEnUxjqxn6aN1BL08+zRq1JVCdxsQbG/TuvUh0WAlIwHuBICuF7kd0BlDuGdbuyXG+zSsxA2Rrg3ppUBIuAGoG9EdCgWK65pgNUQAZrwVuaTIFk0q/N2l8FI2b/+MRRmywCfAc4V6iJAZ/x2OHrAfWub699BiExMEvT0oi1KtWydjsd7yWALJYq2uCTfSmnVqOl//Gf//S+z7vv2N7pCtwvnHe6bPff9PYV+MO/+6Nkp70Tm/JwqO9/8IE+/uQTNwzD8cQb2a/92q/p1Tdf69GjR/r6qy9c0IKaUji0Wx1vone3TP/LGk9wWo9D1ZR/T/mDEri/f6jTs7M3LAAWsH0LcKvFfMc0eoUT/2Tsv6OMm476StZzH4QnR8cupmgG7LhMUYWeGD0qQMAmKHpssNDosukiDT3NEcVINE45O+qCT1NkcLgwOcE8hs/MtYAxMRmPtNos30QLeWC4pZCP9ACmuBmND7qbD1X7+WTu/6HfZkrNz2fi5UnnBnOqmERkX0tjlf3iYOSX6eGpyaHp7Z72x4GfHeD+wiyaLy2Kgs4INRovhrYRfApJRywyEbLjsjvZlLIYBQua/owxwCSOg9AN6GIegIUKng6DlFNgY0C43iw0gWqIa28Dk8mVrx8TVoofim4K9UK+5EjI5YaGGApvyfcj6JrE+TEBwMEfA6q8NcJMnKeTkQEZJtoY3pEvThQl64HiyQWKXfa5lpF7T0HHNIcigPtO7BhfAzhkAAFgJ9WiwtpAl2g6pStEgCXyw5ba3W256N2sE3Ubu1pMWRsDH+j2osQp2SaNwbzxrSg48MsMjrjBTHxQk9N0FdRqFNWqF4Id0anZOI6CijXtyZ0p/on/m7x2poDZmsM/IlsbgBo0nTTcZInziwm74yLdY1Iwzl2U5qsVISWiiB3c3GgxmaSRkkSItuwLQQOxu7uj5WxsrxHu3d7egZM8eE0mHlxzA0iwF5KSeruHqjfbjpWiSAcM4PmhqcLED91/Dpf9u1tBhUXuwXPAtdndP1J/ME7v/1ZzbPa1Uatd93t28oSBhLzTBNDYkq5CPch0q9NpGjgikpHn1GwIJvjrjSUmjp309C1cz1lzrCc7SKeTR9YBQBCLfjob20vAGXn5ssEn3h9UcApuGu7IQS9oOvr/2HuvZzuyLL1v5TGZeby5DhemgAJQpqfajGEPOTMcShyGQnxiUIrQo/4hRehBEh/4oJBIvZAMauQ4QQUjRM2DZjjSuO7qmu5yKHhz3fHepuL3rZ0oPOP5ogcDFIB77jmZO/de61uf6QcZEU2yN/bsDTQbNOHSEmdbW6zmlibIoPA8Yd3TTEX2/Nlzu7rqWaPV9RiuVt2jV1nH260NelfyXQCwbDYaNhoOrN/v23Qb21l/LuPWUhrbJ5/+QMaPm9VMxf1o0LPbt2/rc5yeHGmtjsZDOzw40toizeDq6tK6B0e2XK59QlitKlbx8evXtrKSDaZzSxSliV7ebDWbKG5w0J8rWYGFv2OSXkg0fcZsMy1s7dO7J3a7W7XV+Mo2+5JdjNf29fORbWV8llgpi6wawTKi75nbZz9+KCBs1F/bz3/+lWQNmz3T04oVuU/7nc6TqMj0OLbVLrLDk1NbzCcCXnhP7AnySMkiTSOVMsCkWAwC6NgOIIghtd37Po+cBQ8Q6OURMiGfGOfSMGm85RzPFBxrkL3Ow3lI3wD4AdBj2n/Q7diDD+9aq05DtJG/BtTw4cjPzsFoon2JZr3f6wuYYnJZwdW+EkuaxXs8f/1aJqqVpGqNRs1Ob97QJB1KNs8xCQnO/CAGMNY5xfkqNkShaBfn59buHNjP/uqvbLHIrDeYW5qS3IGkpijvBia6THNH4zXGL3J4h11TSqtqwGEQ8OzAmMARXnn39KhIfYKRXg5+01DCQspNX8VSY78PUXAAHQDIkl4h0Ql09lq9agnPAmalAB9lTirANdN+D+MAZgVz8s5h2w4PYNUhuTPrdE8kwRkMx9YfTUVRRzLBvsMZ7gwQd+f3RIadADjkTM6McxO+cMC9PWv5uxwYyI2BxUyE7RUMT0ld+H4qH7Z1mm9FDO/l68B5pnMMgAAPAckAPRKT9wJ9vRADrhE/idSES8De4Sa9StlRLGDBVjAqZFaHdIDG3MEUgDLOaej+MBQAwdDsL6YTj2LOPx+TdO4FzyvRgBtSD0gx8L0OYBR5pWSKpCEIi/DoZBlAA+rrjPa0B0+d8cl2LufjV8BVnhViaWejkbT0ME8Aq3muiOoFuMLPKjMkBSurNpoWV2pBJoKkygEkzniZYBqeGHOBXEjaBGwr3aCon7xX6iAYJjsAJRhqxJKGiZFkGGGKT33GebghUlFSPPcEAsziulLbABhQn+qMYGghIGbpEgMijokkDs7AeGSMpmM7OLlhn332E3v07SO9N9imso2WOTYghQOGgAmKkSR5Q2dnqBHZjzZbu3nz1KakqOy31unARpiLnUvka6lUsT/8tz+77vOuW7b3ugLXC+e9Ltv1F717Bf7xH/xmxiSNDZqm7rPPfmRPnj+zw6MTe/z0qRBs5AZnL57JPAm942jYUyHBdBHDMgpiek30vpcXb9QsNWlS5Bxt0tVzkN2684E9e/rMen3o86kMyjShCLRjNwOi6GNyRqpC6geLDI9kB6imhkmGx/c5EkvDSLOHCVqlQWzS1haLpTTI0HQlG6CpL9LcJjLR2eyZLDqSzsRQx9LeBHiIqrdYCHCQ0c7eNY0y8ZPLf97Ue3PAIZT/UKuoSZR7ICgSEbdnMriB4RXDhU+ASpK3mkcHCnyiD2Uw/28ooTrU+DVM9nXRpOH3w0bfR1OhTGyDXPLgDITAdmDKJj2ejBJ0j9TYMm1QRJg31XmedHgDnkCBHhZQSBFIGPtE7j2BPjeDxgmVF4q4aTIJfZnDVdTFIAGBfof2m8JaVEAop7W6myWGmCuBLWJ+cE0LVhL7gzQEHLu5ZmQ5M+ElZ9opowAAGE7yddCJMcyjUFSMVNAa4qzNPcB8jkLdvQqgQLre0JsHn+CI6ot8QEALEWlMqDLbrfe2XWJKmIhCCaZB4V4gkYCpVQSgwO2FGQNlkbXpGkk0/jizV+OSVZKCtZvoqWOrp+TS18VsEBNHU6CtlStB/rBgmoP+EiaLp0poih3osTxT6CmZSNL4qMhkilUs2tXFud04PtYzSoENp531sCeNgTZK2dIYRa4FstBsABCQPEJzgAs2zzrPVad76A0UWuhOx9rtltb4fA0zAtAntbTa0AQGcI+JNYWlTByLHqHFVJW4RaiU2/XSsq3rtXuXV5qcUMdC95b5HM870zt8BlRIsd55NnxdyN28wP12aQTXThGQxLPhgbLZ2ng4lKwAAJLnh2ktj08lJeHApUny2NAEqSR/Er4nzxZg1hq2ERFm20y0XBgT+hr585UledpScErr667d/J+muYGqzjMOMMUzxHrjvQCgYEpHI+STSx9BrrdEsboZIv+fPSAt45jvJo3sd19//ZVtCw076800KedanZ7e0HNYZP3tyS/3vbjVbtnxYcf6/UvJwjrdA+1tTKsvLs6s3T7Q+2af3MQ1OxtMbTidWdpu2WSOUVdBOloa36QQWS0pS/bUn2MCC0uE59BsxRrfYawZWSuO7EcPblqtDCtna5Y27a++fGS96dbKSc0K28wqUWRJtLIk3tidu0cCfMbDlT17dq7kC2QqBfxAKLeLBZvOMa5z3TzPNkCYnicDtCG2sa3IvMUUg1xMOz23PUp9fxDTpVrVNRlPMK/DiLMgEzSxo3IOmmO1bynUgDREkMUhok2O9CLbAAQiP+HtFaxVb9qnHz20aqVsjVrZVouprYh3g32x2ug9Y3g5Gk00xWevoGHkHIIxE5WD6e0+sv5lTxG+RE+yJtNKbOcXr7Xuy0WMFIkUjT1yVzIyqOA+vb+8uLRWq2svXrywN6/PbL8vCLSnIWefwi29hR56t7fRdGaj5dbWGUZxGzFSaMhh0dG40pTynMJk4lyU74iYa+7dwvpFziTWn/LrAZU5n3gW/CzMJ+3slQEHD0cKCQaJKOnL1Uz3sZqWbAeAC929GEuutFS3Ftnde0eaquY+Qkx6+aslbJet2RKZUwR1veqJA9LoO52fhoyf3H+MCwErOC8lxZIhagDHgz+9SxVdXiFTPjH7fILP53G2BmwogFc3TBajkamyvCtw0ncZQgUAkghO5GKxr0Wayyj24QBnE3swb8LZih7Tm6cuwcJMm/XARODMxVk/xA+HIQXMPMlKyiX5q8iccY8sJVXtw78Xa1BNqQRRAgxyzyY8Ijg72HecdYDcy7+He7vk0htvuPO4RH496B7ozEC25qwcPERXVtHEHxaOD06gycMIAeTn8/O5AAdogCWzRHYK2LHeinEiL4RiZsv10if90BFE9/GzT94ZYi3S5OMpEKRCgaFJncS/4LN4MkPB6qRgCchQNoInRYjZ5vtyLp0TsEsNEKSfiijmnMK/SPVOJlB2uV0LmEoC8LuYz7weJV0Bb42QygWAJu8ChhK8a0eEtJaoAwGmTm+cgozJvBOvrWxH7Uf8NtGSmf3P/+Yvrvu865btva7A9cJ5r8t2/UXvXoH/8h/93YwilOxuDrHf/b3fty+/+toOj0/s559/bmmtLt3ncjLWNJLDA6opSDxFLAZ0o8lUMYk0D+hDoWcy+aKwoEhyV/KqCjQO21arZc+fPZWhjejfTJhCg4wbvTc5bgjG1IxiAuUWOlomaRT5anZEvTdrNNtq/AAe4goT5MzGk5kaE2j2vB6fgeIH/bIHCrkDvtBj2AblWO8PZ2jX2Tl9DvdlkgQwDoRejP6cQ4cDM9f9c8DrT0Vvdapf3jgI1qARB9FHXw6VVTTrUJGGv+eg0rSzUND0M89lBkVnUqz51jtPvMCC8FOmRWgQcdbdEsnjbsbuFUADCyujZePJSMWDN/NkgbtDN4WCDOWYxAWzxDyKUb/KGChntkdqWFUgMh1NC9bpNPUer/qDICGpCdHPCxE+T7fVcV3idq3JAJ/XC3LXO7qZohcmLgdB1L4WUMTF5ZrmEgtNbPYe/QfrYL93BkGS1m2/j1xjSPMs2cpW0zPWwmK11lpjUsFr5XFNYlpQGGHMR4QRBa+mih4zpvgkGBtcr91OqQuAGdAImVpLyhChL5TdvyjNu51LaGiSmRADcKGnLhcz67aq0p+Xo40d4fC/WytmDeBC+eBM1kTjx+wJkyYKJ19HFB08dyoylBONR4gXW6wvZAC8h0ePvpaPhnT+XB1N9DfWv7yQaRyfB+0vrwd9lbULCCSaqUw9mcolasKRWLAu0eOqmLS9NdpdS+qHCJktTipyjE6rdfcVUbxhQc0JDREO/MWkYklSslo10VQWqQBFL/po5BzLxUQMg/FoKuoloAxSD5rjUjGxJsBTmNTv9msZrkVx2eazuUAC6OhxKVbzxUwSDxLMz/q9nl1enuszSEYQo6n2taYJksApinif0nENmeRuaHaUeME9WWvv43vkBSSvkzcgajogwQi4AtDwPYfYSpoJWEqefQ1AR6PlSQ3sO24a5l4fubmZs2mcLisjvSDPePH8uRWrR/bkxaWN5gtJR7oHXWvUUrE+amniDJHRWEyJ27dP9Syx1/IsfnD3np65V69e6jn76KNPxLZ5NdvZn//yWwGm9U7bFksmeivL1iurxyXr1ip247BjV72eLSKenZINh2MZ7CmtA7p4KbLSbmWf3ju2w0Zq572etW7csa+fPbez3kKSnhiDP8zDyuBVW6vVHTAcjFbyM3AKNfudr2VAEHTXsE4o1jUdDbIAimro/7dunqoBYA+jOUYCQCN9fnVmR8cHAti4HjdObwq8evTdY+uPJjI2DS2iS3WC0axPiX0UyfSwBJAAhVs0a5dxYUjPcyCDz/XObp4cSWpwdNiycilSgg/7IQaeZmXJb1jXrNX5dCYpQbOJ4SQ0f3eRh53y8tkL3fd7d+9pnyTubzwdesysObDAIQBACkhYSWvyzoFhc3nZE2hDqsxqyb7v92g6cfkNWeudVlPXjPMMpsZivbXL/sgymFzEkip2OPUmlT0muOzLUzccPs5iY5Lr8ag5qOJRuO7ezw++P7/XpDz8t4AHxfeZHR52bbtZ2m6zsHY1tf1yYWV5H2S22me24PqpUYrsw7t3LIpgkwwsrSY2Ho/FJNjuSzaZsm+XldCA/IWGzM9f8AbA/40kGax3Z3pllgSZkMyUBbR8LwXMAQKBgUpRwl/Eo13Zi2BR8VkFPIphANspcfd7Kgsx+/YCQSQdUOqBg9s0yLx/agv5BMhLwD0d8jOQ84mzE3lZuU4KDOZ3sZ+3gJI8KHwfAG6d334uw8oTsyDEGnPeSSoTjHb12TlHkfZBqV8h5YPtALuF8yWcmZucgen7Yy7JyAcR3DtqtKPDY3lgcI+RajIA4FqSnkNMIYwC3gveEzqr9C6JYt5ZEVmZ1pNLWjGAJLaTPVXnC8lJ+52efZkUEjEYQJ+3QxEAA0mPcqDHo6+Dvuit8STPra6fvG5cEiqmhJ4pH9ao3tPwgaQS9msfMIiJtNkJVMcDQewChhwVv9+L+UqGv6PRSOwRmCqNWs0jDgNjxgEpB31LHHyhPuRm8KfuWUEqT0XG3jxzrLlSuSKA4F/9r3923eddt2zvdQWuF857XbbrL3r3CvwX/8mvZ8QB4vL95s2ZffLJD4Tmkkf+3ZOndnzjhjYxdKivX72yVqctdH40Gdt8MbOHDz+2y8sr6fhp8hazsZxh2Xg55DBxoRi+e+9DFS+YCB6fnNhoMLBssxSdKh8xcEiCzBNNJJ1baGDRiImqlaY2Gg2EMqvYRgdfhb5bln5S0ybit4quGcwn8gIUyLFWXjmRUh4dqDhEHRAU6BgtznXg50ZwTDxpBtFDDoYDTdo1PVEWvdMZxRRQvKFPEBSvpmZT9ufucKxCIzfBY3pB0eCTXr6XJhbBddkdeXPTPA/QU2Eaphz5vcvjJNX8wUpQkQCtmYkoxYnrr5XAgDN+oxUymqGGA4p4E+OuxV4IKAZJvHmfrnE4c21zlz7F9m0zO+weqWmeTUaasCexO0wzgaRIabY6KpJk+LOBNpvoJzFYTBR2yFnUdBZF3c2lFQIBAjWTYz/BOZzmLBzsMlximlXGcM0LZXwrmEDBWKAOOTg4svOLC31+1gz3hyYf2QJaypylIj8DmRXiZMwU3mOpaNLRlzNNTxPosKnkHGjeiwUcmpdqSDjcYZMwBcJMjEmGew1AF81sg937HmdtmiHop/yEwphZux7b8UHDCtlKE1ruMpN+UVFxCVe2NwXpWg0I9x76uGeUezHr8ArJGkzUAQX8HgBEkTvOdYJKjqEozJrJeCDq52wMDTR29kmIsuTfJzIjZR14lBf3BvMnacExyVst9ffb3VoAFlnOxx98Yse378mjhCnpfIbsJ3iXnDnCAAAgAElEQVRllIpWb9St1cIAEIdqaOZ7vQ6NGs+tTA03rj1eY4iFk/NyaYOrcxuP+wIFYf0gZ9HkKIqsVkfP71RV5WQrYs0j+AA5uT408keHJzIfJH51Oh7o7+bzhZ4VTUVVnHoTI7MwTQw96cRBMZ+4KT9ezWOu8fW4xSI0eBnT8Rx5U5DvL84yAhhy41DFlXqEvLtlAzzggbHba43h3I68RTGVrHkAQq1np91SbDOp4z2+fDOyp696ts5YNa53brcaVtivrdush6J/p2b53v27YlWwd12cXVin25ZpI6+PkSxTaqIGl7Ub9md/843LVDD7m7Pvla0CvX6ztPVoYO1aIoBtFiX+zM5XtliubSUGhNARSwG/amWZGp71Jlbp1Gy63igCc7vJrI6h7WprR82a7deLt0aBGIfVGjCPCmKuLFbcDxgcbG4FNRR61sUs8nUP+NJs1Oz+3bvSEHNPSNap1xpWr9VsMu87/b5Ysm73UPswZxGF/3SxkIQGv5r+eGlLmDAANYqicyYVax0tsVaLwGCngAME6VkucxYw2TX5fvz6T35k6+XMhoML+/TXHthwNFDjvsd7Qkqjop29OberSzwhytZsNK1ajy1O2J9w/S/YeDiys9dninSU7K5WsWa7KUPO9Xpq7RYgmdlkPJXjOvIj/C2G47ldXvZ1P9hX2Y+RZSCLmoyWZvuS9jj6wGajbPV6Gkz3IhuOZzajMcqKlhUJg4P1FhJZ8DdhWipTUmfNOVPAXHoGq0bmuP6Dnir325EhIPF8YepL46s6YruVpw/AL6yUaLe2Fk0X53mIgVvstjaGKaazMbKjo7a1O1UrFDnfVrZYEOsIMyGx6YSm2GyDB4lYAcGAF1AjOPsDiCviOKQlwFyj2acZ1GMbnP1z9lX+efKzWOaWMkPF2yQWa0D7Bow8DC15PokDFdBM9CkJRO5HI5p/MM7lbHWAiRhBz9aQhj83HITSz7mFg/5+a7VOy687ex97krxuPG0DUEmJRZw3trcVMkhAlWCSCmgKuKypfHD153zaxdQoPjSgaFDKiFJpHOABUOEH74FaCYmF0mEUwwkACmPPa73+oO8eIJulABP5J/B9w+fxZCW+B6wbJA/ulcTEnvcOIMveRhMPQKD6KaRs4A80nZMiBUCI9Ir76pGS7NOSLiLFkOePA7OequFxkEq1kFeNe8eICRnWsTMVYaP6/WKQwKsDAOhZF+jgAwhxumCfBvkBg6UCDxKR2sul34c9+3iicwQ5GHWPgO0QC8p9RnKg9wb7BOAkwjD5++cmTvGsMNUWkj6VUttGJftXf/gn133edcv2XlfgeuG812W7/qJ3r8B//vc/y1rNthgAj588NX7PJJbCjCLy6IRCu26LyUTU1KPjE6s2AQ8e23g6sU9/7TN7/N0TubjS4DXQ/M2nOkzYCD3zFbrlWvRWkFoMx5aLmVVLRWlm84ZcU0v8AZQSQKOFVGAh13U2bg4/TjWQWgzhOD1pYii6dRCBsu/2mvYrVikgzzQkaNcp8tzA0HPABUBAD6RoL5as1mgJDfZhiU/oKYBA3oU4M10So81plYrPgQIX6JX6qmB0ldP+deAJ/ecg49BxWrP7znmjR5PuOlmn+3mR5cCB4uXe+hnwWqFIy/OV3ipnvamXWVKQI1CkSUspWqbH9cm0TYJPjz5UnnXmBnkUMEpNgJbBexOzz/X6NEO81+0GjV2syMDZFNO3ipXLmQ2Z0IZii2tP0YUuHIopVOX1Yi66OdOW+YrCCknI3M3vAHAorJS04E0B97YKYo9xWTB0ohig4KeoodmnmQUaUYZwoJHTDHCtMZ9iesv7ZqLIAZ5PgeTczDUN99EbAfdkkB4VZ/OyWVKqk0KvpqtC3JrNbb+fC6hium+7YKrIRCjEL/GFAAQ0REw1oesXIqj2ZkkCbbtojWrJTg47kCshVVslxvUYfwRnkFz1+0599IVn2dozp1mzPEM0DIrrErXcJS2sY3KzYfxAIwWUo7CTQReGXcp9dxMrJhp8fopHX6clTZH8ayiwgq4TuqUbajhbRuvBjcrEYqCRUtwZjVVBTQtFkoydSJUolazT7dguaVh6dMuObhwrri6pVGyxoIDCZwMgAhNBz5o26tPd1uazsY2HPU1Dy6zFkNIB3ZhrSLGJSRtO/LwxQARldO92Np1MdS8pkmEAMWEHLEEDDo2Uxon16bnuTptWYxhcygWUASSqoSfeyqPSclAQwGS6dMMsN5Hj3xF16N4kDrztbbdGNuDPkHsp+OSPX1V80kSZS24AaAT6aVK5eEvVdhPJXCNt9ssvn9mby4mMAsvVuk3mM9HHK+WC1ZPYDtpN/fvHjx9bo1FXcXzjxqm9efNaE+VGqy6AFuYE0gOAm/q9H9mf//KRpFmAgrxXGYdGkbW4N6uZlbO9TWcLO59jnJnaZumSDbS7tI/ao7YbqyUlS4vmevaiO4fT1S+WbmKWWNHqcaI4RFJF2F/BF3ivFN9ogtWIRgUZmsLioNFG9qGoRvZbwIhKbLVKIjPderUic7/L8zMBBErfqHkjB4PkBBqvmdg2gEae6ra3b7791s57ExuMFgKHRTU2KOBuRKhGSWZiAJLcUyRVsEBcv8wzialZNUnt3gcfCLToXb624xuH2mOXC9g+fB7AMfa7hXxA2KuQTtVrqVUrZnUZ/bLGM4HorGOkF/UmrJyKP3MRzfhKem72v1IJrTq+IG17fd6z0WSmfQcWXLSfWlR0Zsd+W7Zsm5jrI1ZWre6t3YqtjnxlF9lksbLz/kRyoR2xlKx7rUvOIp9uOpgOA44EDwcMkBAKwFST7Wcl/0bJKAHcd8NHl42xJ+RMQZIwoMdX47J1+JxEELPVcUZGZtP1yoZEDLPflBKrKb2iLsZJpVKy6QQPGFZdyZaLrU2nC9uWElsZyQD+/fWc0djBMlrAYHHfHY+pZYtx9pyo98HoMZdFvPVZ0BmRS/sCQCKDQ2dqATjwHPH72Xqh/eAtI0C+AZg0OiOJfZV9lH0CEz1PwwnxwuHs0fsWKEMSR2aVlj+/khdyD3w3lo+RAjPYUwCPDVAZgMBlh24E63sJ91BTcppqgDRD6oXTPv4CsTfGrGPVHM6WEYNE+32mJl7/TvuC1yiqW2D76Xnw98bZxLUF7JKPBZ8VY2HeMzWdJArORuS8ytlUGPEpnhEAXHK8ve2kCIVF4Ok8kgU4Mhgm/oDtAASsR4+t5NlhLSppSHWPvwd5xiA3wEhTXiWcx+4xBOjCmoNJ6BGobuqL2Sn7s9YGPiaw+ORryDUsyfdAbAzFevr6d2lsKpAx/zMBHgIe8JxwiRx7O4AE50QpYl/gOWNpAKaZBgXci7jSsMU2s3/9v/zpdZ933bK91xW4Xjjvddmuv+jdK/Cf/q0PMsXVHRzJlAuKMHRhitXXr9/Y8cmxChZoY5eXF1ZvtayYJrbcbOzs8tx++tO/bb/4xRdq+oejod3/4I5cpr1pJrd4KJO8yQTUH5+Chl5vAAW1GruJWThYaGgo6jl4aGxU8ENXjss2nmB65wl9isYLSD1FnejqTPc1ldvJ6Rck1+ljPtHUoRs0khQyvA4bNY6yNERM8PBQIJ7KXendtVZTaApTNVseH0STDE2UQhwWRb3udLq3emQ1/riyoyssKsaKQ9ed2zl0aTa+j0vS5xI90lkHORWSg8ejhThEOPj8kPQpDp4JzjzIGyMOL36IObCDWl/RPZAWTjQ/8Q3EiICuqPcbpqkxTAGa7C1FrVPxnQbohZGn9qhsVGN92D2w4eDKygUmAWbjxdzqrY4MJAGbkIZAjwQUaDebIesXyUbD9oWyDUcjNXfccxVBFCWSF0AsdZ13UYkQFAdekHFoYyaIbppDWO8NhoakAS4jYJLID64NRSGfkWKcw3o6QyZSFrgkLTseCUyG0CmnVZuqeGfaXbBdgUjC1LYraJOpJdD/9hNrtXyaMR7RmLWcZqx8YxodihZo7yuBLhR2mvNmW0sSYosSS5OiWAPHBy0r09xvllavIKvZCvji/Y1CE1GGjk6Tut5oEg5ARtFFccJ6VE41VGeBJvQAFDYlUcWZ5NeaTRUtPF/bxVh6a5ld8d/Q6EOutqZcivXaheaedYWRH3FzUHb3impDc8oagx49Hg6sZDtb4vvBFCiLxApYLldab+hhqWYBZ7Zx06x5Q8ygk5un1m53FVNWrbelR+WisyalrbZE0/LNeibWBpFoG+i7NG3FyKUIi7GkGknMM+zrRbIIWkx5agQjz+3Wev1LTU5dFuSNOoAGX6eJlJhAnu4By4jnWVMwJWIAcnicKeZxNPqAUuxNPYxTAdkALKDzCnMTuuUAG67786mYOjy7/BQIoWLSn18xCmSQRcSigyo+kc1kcsa65R/RVLCP8By+fNm3r759bVO013FFfh90C/WkLNM+0gbazYY9e/5UzzxF861bdySrePHimZhSTKYf3L9vZ+evbTQZ2bxQtSevB1bBfyKO7apHikvJ0lLZ0mLBGujlC5FdXvVsizkr3gDjmVWUV39qZ72BzeZuPAp8WYlL2hdooPi8paRkS8XEAbRBQS7YfrOTjwkyomrMHpNZE9OxvUezsibny41Npkv9ZH/Q/qN9CAou5neZfXj3rowCAc149plkss6qrZq12m3R0Wm2uTNMQ9Hw01zw5zTjs7XZ4ycvBdpcwXpImHJ7HFke6SYWmBoImmyo6uytid9vEgkKmF+WZT4Iu6VQLggEg7Ls7CiYId9rxNAb81wCXNGycY5UyhXJgciwB8Rjjz+9dVNAg6+Jpa1WUxlbtlsH1mod2Hg8s9UmsulirfjY5y9e6RrXKzvbZS4Tmo53FhebcnHf7/DV2Vq7VbI6jSNAWTGxCdKEIekyIB+JEg48r90ZFKxt1iJ7BM22gP8gC1RTu6PpJB2IZjQHumFOuK6cv+fesZ8I/CGyj2Zzt7FuJbFOEluddJkAfg9mExutFrbk2QE05XyQ4W3RTm+ehufcpQSsGxhSvenGxkuACBIAALy9LshTgdifGTQwaVYcXTg3OdPlGRT2grwBZq/gDM2LbEnxeP862/digNB4itIfmY3nU4+9lTFmJC0+fw+YDACogQPntzTqLmlDg5ZfE/YMgHVAcGdrlRT7yTMlXT3sRyRHasRpPAFjnP0Ay4M916f0JU+tUYoFZ7pP2SULUWIMMaRLrU38o/A+yJvwPA0Bg1hqJc4DsWQECLtsQ7WIhhxsye45Qd3iJq2ZpGV8Lp2rAmvKzgjV/jbT9Wf4A7ghQEVMNthWDk6I0SlJUe5nQZ3DevZmXDGWivh1aYjYWtLyORiFZEHDpWAUS8MtH4M8hUM1pAMpEBrwTQAkkD9S8FsiXpIzNm/0eRjKnG+cudy7ILnc7PF1cumj6phCSfeaukk+UAGoYP3X0rL2YnE9Q80Be8yZsAwxHGxWCGJUtKTeNnIY/sW//L+v+7zrlu29rsD1wnmvy3b9Re9egf/ohyeSGDz46FN7/PiJooMODk+0ORL3d3LjhjZwNkeosBSQUZxYo922n3/xC/ut3/qpff75556bHhPb0pQ2nQIMcxptdjIbgxYWC2Todg/c2G2Jkzq6xKX8C9gsKUCY8tC8yBhHJkCRGkrX3eNFQLoB6K6j+2hhhe8ydVeU4E6u8Lxvfu8aXzfryY3eFDNFMYb+U5Rs0FyPSINh4I2xKAHSlmuyxxQr0OO6nQOhvReXZ+HAZOoOOu7JABzMmsiGGC4KX6bk0nLLsd61mAIHgot2HnvkaL2/BwoxvrkzARxNlw1PPiUJ0y73NaCpCeZJokXq1d+aSEn/yUGKMzaFrpolJhnOIFDUkvT97h4MvU+NqKYvUBwplItqAuuwBHYba9bRDWY2Rt6huKtMWluYGkyZMaLkXqyXc3lJiPrItEemdV5cIYngM0GtkxNzoI6DrDfqTTVqfE8KHddYOmDigAVFGQV3rIk9E3ZFuoViQc0Wk5PVUkUMOnWVvUyCpAOH0k1mcqoCjM++3M6tmBRsOVtbG509U8QSlMSNHZ20bTQc2nyOQV7FigAmgAQUDayfDVM7s6QYq/mxHfFFxIEWrdWqWQNdaYEmqqhox0KGp4GnS9AYcD9UUGaR1QCtAKKUTjCXAR3NKsWTKJSUtTLl8hhENZGlsgo/tA3IfpDeiBWx84abIkgTIxUrDm5o2i2GjLMtAMRcK8ykBpd4Ytv2oqdjEMi/obCdz6eaiPq9ht0wFUDEPSWFRIwWmor50pKkYdV6TTnUp3fu20e/9us2We6t2T2xYlplzKL3XI5SNSXrNbrWqYo4AI0VBm8yBdzIwX6/mVjZWJ8O4uERQCMlBg7sCk1+E/3Zy9ePtffUagAmuLonArF4o4vFXE0cIAdMhul8pCQIJrVQuWmiJpO5DPQUT1fyWMYocbbPZDLSM4c8RM+Su4WE5pEprieg5M2mJmPyKPAoMu4bBT0zPlF/5VmBlGej9+/mYL6e+T4k/335zXN7cTEyS2u23tM8mSb82XppjWpsH967ay1YXo++kT4YmIq4O8CIwQgWxdZunB6L3XF1dWHLrGDn/ZFNYQc0GtKi4+EiM0f2PNaFKNpu+KiYr7hgt2+e2OHhib08v7Tnry90jSQDijJrVRPLNk57pikHniQFYCG3dii3sTMz2Kuhjm83cvEmBYBGEN14OcYvBcPDjU1mc8VpMtmkoIZuzxmCCzjaevYqGqzzN2/satCzW/fuCvBFpwwgMBgNrKs430hsN67xYDi0X339yK56I+1tMEuuemOlCEDXB3SGjeNTaXc3p4gnaaOsaTQTY5d4ecwuIDXGeTRkJKj4JFv7ML03tGhNR/e6t6SX4NuADwfX4qDbVXOlaN3pxG7evGXDUd8Oj48sTUlpwOF8ZvVaU1Pk6Qy9csEG47nNFmtFRmLQWCqubbtfaq/ebzGwI5aQ84Rp987ajZKVlTRSsjitS8pxMRjbCnPViHtFmgRvhWkrTTeGbKmmq6SdQJ2neeZclRkp/vSaisLAcIp/bmhH05abFKrZpcFGasB+s91YtRTZQaViTbxhiPwDUF8vbLpZ2QKwGpBYLB8azEygd7UGaw1qvFm9CSCws4v+zC76vmeRqFIG6JAJHmazNLtbi1MA2kTDCWoM9jHMTZ3h43xvB+MDu0fsAQcP88/k+nVndOUMRR7A+XrhAwk/dN+a9KWp+924Z4wPHdLQTLOSPCrY2QCsVRiTDDhAZZIahqqh8Q3rLW++c4BR0ZPq1jG6c5kMV2ytNBxSKkJ8cj5ggKmIEStxhgVnRnHmuw8Pz6YzudiRBDIoScGNBHNpg99Hd+HPTRwljQBEYC+Tv4KDofw5QyEH/Praq5CaeFqG+7Lo/BKgAIMEs2VPinJvQh+E+M9wj3QPGO97TbJDpmasHaRbDpy758ROewnPsKIUvUr08x/QCnYd6RNax76PyjuJz0JkLEaU/ClA/3bvniR4NJWpn/Y6W53Z4CCJwGHqDYw+efZC9CSfUcAj8Z2ApwybYCAK1MCHAPCToUzBYqUYF6xUbdq+nNi//Bf//rrPu27Z3usKXC+c97ps11/07hX4R7/3SVYsxvbg4Sf25dePROW8c/eekNHnL55Zo163g3bb9puV5ALM3UbTqf3kN3/T/vwv/9I+/uQH9t13j2w4GFq31bLtammb5VwZu7xGv98THZEmcArKHkX28cef2Ldff2llBJyB6t5suUbeUXcMDccyQdJ0MirYjHz29UrMAJ/UBYr+nmzxmXTYmvLTlDEplfMyDT+TlKC718ntyDONF4XfTPTDcpjs7XVgC8mWU3ZwCA7OyIpKEk3Y3Y/R9J6fv9H3EV1Z4LnT6kSfznXyoqwBGPgUjEJfhoDhM+TNA99Xzv/h3zio4lIK1wAG9kAAQ/LDUwZSqg7Q+jrFm9dxQ7u1dToH+qw0ffIa4Pjj2osaSgNWkukU7As1uiHiySUFmEx6E+yMDCiPke1WNEWJddrIUXZisD599tQODo51zxaahK0dPEFTuZrbQbsjd+IdU8+Cfz+5JYdYSk1/KbzUuEN59eQEGhpFyMlXIGj48oSIMgAU6LwXCXKNZoJO9JKm3u5hoEkNmv2gK8wnXRTagAb8e4pGkjxwFChXYuW5E83GRHSznFq7WRctmLUpinhUtmznukiZnjHh4ULsC1YGILKtxYWtpqmtVmoH0GQriSISaezpiWEAUGThxaH3jfaaNRvyx1mnrAHAAxWZMGWck2gFqMaaWBPfSfPsEzMaQZ43uIuKddP/iETDj4Ki33eA3P9CU/QANDHt4Ybw7LpcIFbzX63V1eAz5de1ozkqO9BDccuzq6IZ5kepZL1B31ableRF2/HAsulQRfp8s7W0cWCt4zvWPLhj9YNTax4cywXcimXrtLoCJpfLmSa2lG2sTwpK4qOYGOKnkG1mlpZYG2R4u2TH41dXKvpkqMoEsKCXdXmTjEIp3jxZIW9iYPjQYAIQpFUMwZhyxaLRz2cLW28cJMCJnv1R8ogEE0ZiwljDGxuNhu5RQroGxXiQBrCutJewHpTFTrSrR4YqhpMJKwU9btkyO3VfA5pBouw0udS/I3mDiV5qr8/69qd/+Y3tSJ/IKG4T28GgoAAt4hHSsk8/+cjms6G9efVSoO8K7f/RqSjrxB7OlzNrNZt2cHRg/dHIpsulvXrdF828e3Jko6mDIuwrs+lcjaskVdFeMoKTbt2Oux0Boct9ZN89fWn9MTR9n6w3KjR8AS5Ro12ybbFg58OBLdY77b8RjAIK9P1c7JbDbtMmw6Htt3trNWF0NXwaV3RWzZw1XiCKtmoHBwdaJwCDgAnzxVzAM/cCaVyJprPVtpPTE4FVFP71es2b9Aytb017BU8HBfnnP/+FjYYjWy13Aoc2a3LTPc5TDDX5yCBbwYWfBmetZjPCjBQALQC0InTk5mcyDvWmWEwwZFo6I2BAlK1aia0K8D6ZaM0ddrshYrBg/WHPjo+PbTjo24cP7ou+PxoPBJQ1G21NTsfjiWI4C6XEJos16mg9+xbxnAMM4tPQtXF/KtDMMk5vwMqC1UqwVApKHyGJojeYyddiK86TuEZGzK2A/H2gbouR5eZ4/FQro0mpMw1outir3NDO/62iaoP5bk7hBySUvw3gcJRZu5JYE5NWZHBKi8CoEK+CmS12UM9ZAy6JwIBWsr4I2v5OMbTtdt1mq52bXXKmz1dWLlVCvLIz3/hmPOPUM7VK1VrNlhhRZ29IfHAW0bvyQMXkyaOEM9WB/Zxa71IKGGoB8GDvhxwQkg/Yyvx64zdCQk3NfUpY6+z3ORCBX0wwzFXzC8AvAJiJOdGepAzQQPN1Hh8oEJJkG+oE9hKaWBmZwkRy4z5+XQOKeEyDwH7+nHvGJJwzmX3Nk3Gcvad9SH4sDtqT9LHl/YdkJf4tBQ6ACawAH5Tg1VGycorxa+wRs0i4gi8A14izioGIvGGyudYTjbZqj5DMIGYk5708Q5xpqVjMEO/MZ1az/c6Ax9dP8GYQboBMz72UBHrrGXNDXbGPQv2iIYtAha3YAww6GPQA+ijWUxKZEupBWwKKBCA+BlgPezP7NOyKnG3CHs+gKfeycHmSpxSIhCnsF/bNRECrpH3yMHIZnmSCDBI0OHD237ZQtn2c2r/53/7DdZ933bK91xW4Xjjvddmuv+jdK/Cf/b0fZuTQltOaTaYLq9QaytY+O3tjT588ttPTExVDa6i3lYpo5MPJxO49eGjffPudPXj40M7PzxUrRkOFYzyyASQHoOEcoqenN+3Ro28dLY/Mjo9P1IgdtBv28sVzUUFllicDOg7FzIbDgd6mJspQF4Ohz/HRoWikaqhgMxRA3aHkMTlNbLeGTSBhoYpHQAYHCNzAjYNCjtVs9tKbu37dNdRehGuSvoWyDGWupFgbDg1+v1lTUnqBQMbyZDyUflbIeeS2ZqDHcuHGaE4NAgcNTYm78TLNVtHyDkDA7/MCRROFcADpswSZBAWgmAQqFJwyLXp10F36+3X6IoUGhYCbwrVUDHNg4cK83izVtIj6qfhHGhq/Djr8tlsZ5anRn00Di8Np+xQnIPW4NbdbddutccKfaVp9fnllt25/IPMvb/I9F17xQMHIkYMfCIfpgqZLULnXfo2YDnEfVHhQkJdpphamozk4MituslTyOD7ojRku+U69lxOzEHnPCZ/O5rr+Hl2IedJahRaMiNzBmM9aqzbUQHBYw1SAKthotmwxG1ojLckjgBguDvbl3A2NKJ4p/pjMMWnxcAsHPopZUayDcrSzWmJWiTO7cdSyWoXCiBLcgSfX1XvRhx8DdE9AHTmoUwBqSodxHoZkaJFhCvhP2BRQ7wvIVuQtgCO46+AFqoVrjOyBa5wk+TqHPeHeG0F6r3sV0CdNQRfLudzMYSLQWK+IP0soAnkOMZ+cW4zsQs/XxibjkUc8RZGABIF9yAyChAQWQqlQtul8IpYIoM0KE8cotm73hp3chEpNEVew5o37ihcEdGKqI60sbAx0+7JkyBsWtTBiCPgzjpM+PiUwCdYh8o9cd5yrnerNuqB5XxHRh161BP0VoIC0lYXNMT+LnPZL4Q4jStFoVlLTN1+s3ahvPrNXL1+G7xvWOMDbdm87ie6dYio2UTAqlVGXGC8uRaDpYGLn0Wa8PlGbbk7Klzh7JxZN2I1CwzMP6JiV7P/605/b+XRrhZSM7dQBgs3SijRzkdlht24PH9yRXOPFy9faJ8ejpSRjCwweBTpubL5Y2cmdUysS7Vko2aOnT9VsYraJQ76nQXCPMZ/dWbNSsk/u37EqeuKNx9TuS4m9uRzbq4uhrYgpFLsHr4iCVbh3Uk4VrIhh4mJhk/nCKfqrtSUYeBZ38iO4cXxk00HfNvOlVSsla7Wb2ovlHA44iDlerfE2ihVfCfaC7uGh1juADSwqgYLrjdWbLUurqXubAHcQc1uraI3IG4X9plyyDx9+ZNq662YAACAASURBVO1Wx/7Jf/PfWlyGhXAp1gt7Ac+5tPw0HjRIe/a9qlpoxa3hwcB9Zy/lLvJ5ylHwuAGQBKyFhQV7wIt/AEul2pSKVkkAv/C5KFmrUZePA0NJdPYy80yZkBP96J4tF2/O7OT42CpJJQCVSIoSm8Kiw2ByiYnfXL4NpBrgKTQbTwSOFnGH39AUpVaPM5fitdu2ywr26vWVwJJtxhlJxCRnFQ0yDWtgs7GXM5EW4+X7xAKP1eU89T1UWJ/2HaJkoW+7tED0cLnDe4yrPwxbq5QKVi8XrU6spBpaB1ImpKyQaLDCvNafEVlVaiq+MStgLFtSupEAbL1gySaThcwbAfM4KwXIJM4i43q2ST0qFeUJAesJpowbC/uZnIMBrBf+RHKA8ENJN65ZCqaigTGQkqTicbzyOQimhrwWzBYxAouR7jOvKhaSBhkBhODMk6zPvYQAL2q1SohPdZaARzy78ab2bM4BGI+ccQKHnequ+kGYFj4qNN4+3eZsYb8BbKVm0jxd+5RLz7h8HC/a5wGJ94Dt3DuXD/hz7ckH7rvirIVNlFlKzCR7LaxEeQk5lZ7brffEF+DjQ12GTEmAqSctAXIIjNE7V6aIagJd6wBeiMHJ9xMTp+ygBs+gzBv9+ILtlXO42N9JpuF5ZA1r3QJyqDSEBbXVeQBgCN7kjM1MhoSSlkZmC2oKacf4c7O0XNYzA8OOz8M6gkEnI8VgZClJbEi/eCur0bkZ2XgyFFtQciXJklKBPhvMsFMGQxuxaHg25ttMAMEf/e/XAMF1x/Z+V+AaIHi/63b9Ve9cgX/4048y4smgKG6zyNqdA9H9ibDpXV3a3/k7v23Pnnxn0d4nrC/fvLFau22VasPOLi/twYOHco9e47wdNM00t7dv37ari0sVTmg/oR7z54AEp6e3bDwe2vHRgX311a9UCLFBM/Wk6WAjH9N0gJDj6EqcjbR7ZWmgE6Yu6Ails4OiR/G+1MRpvZwIoQep5rU4KWkiZRAmChjZ8TunhbIZ43kg1B7DQ6YOgRZMUcRhyGEtd33PKuYwQq/uE/2ddMtoXKGAM2mXy61cvR3pFyWXyB7YEUEykU9ucwRaAIWKJZ/c8p86pINJokZeShZw2qfgDRWYyA+KKibQ8+ICryZK5oMhvodGUAi9H77VKvm6Cy+wglaQw3+79lQIChTPet5bWq0qFlJafqbkAiZw381EO8Y8ajQ4tyhby+Dx9p179vLVSxW/VBqzOc7GfiBSkOF7wHuptJu6X9JCovfd4sZf1r/lgGXCCgAyy3Duzzy73nAUNq0zLhU0YHSDfI5ZYEZQWNDYsU7I0+4NByoUeW2BMZJV+OTLJ3uAEd7Y+tSrEHTwZfvxD3/Lvv7q59ZpFm0+urQK4NGWaESmGRSpmChtVJiJ7ggwowlDRD9qm/nc0uLOGpXImvWifXDr2KoJUwNv4iVvCOZYMoVS3JXLJWTmSCEHRTIu6vnhvalA4n3SaFAEop0kh1zTaiIYfZKkYo9rpbWE2/JKIAY6YhgTFE+sSRYL1GBhUGJSUoQWxWCgaMb1nckITSaRh0gMmMgw/W632zISpCiEco453NmbV/J5oLHsHBwqipAX1pQs5JLPFlNRucvlqi0WSIqcqaD3hhN0uWHtw0MBI0yF0Wnmbu1QxmHrwBJyqY0bQKHpRe6CtAm2x3o1U6yk63VN6RnT4GEC8CE6rKa+LklgT2JfoZCkyaNxh5kgNgSTREzj6nWxMfjJtetfjARSAk4gp3IDUx4+N2XLTVMFRinaFDMrN85izSjOShNHbxaQp6iAD5ICuWOH2E0AuTx+j+tdKFfsr798bL980rMsoWEme7xgRb7Heq7PjhHmYbdit+/ctcFgYt9881jXcTic2Z27t9RkIwHD2bw/m1upUrUPH3xsz16+sjeXl9Kyc+9raVX3FkoyQHGluLOPPrhppf3c9sup02Wzog3nOzvrT200o3Er2tqYOmM+V7QSboXImJJUzvRznmHRdpFsRbYv+jN58+jYVtMpWi4Zah4etl2XW8bUr6JnBDCZvUNUaJrqTlfNwmA0dFZNsSB9uEApmFQJwHEq5hKSGEBa9iIKczT/1VbD9sWC/eizn9g//x/+mfUvB7ZZw4pBPjIVEAfLjMgx2BX7PWk6JTXZgKSAQqKOaQ9ng9xbt5laEjMjLAiMAkRDCkCigSdPACTThBfERBEEVSxYvZLK2BK9OeuCc4V9DtNNfAIAiq4uLqyWJNYFgJ/PrdU5sMV6o7jJQhIr6nexxCsnkZGq9t01EXQ0o1CrzY4ODiyNdzYY9uWb0uke2ps3F/KJIEUPcAGmhptpuju8jPxk+uupJlDZJXUK61cNswxZnaIPa4DGmp+a2gaTX/4djBeZ50VMd73tj4lGThPtZ9CwARV41sbTtSQbNIZbdr0S780bW6QrvLZYc2U8Djz1YLneWa1GegvsAwcVJTVBasYAYefDA4yTJflLKmpUcylB7vWTl0n5+eD/zf77fQIKzy7riyEG8khAWj4/z6Nkbbm5KR4CsAFhHgTpIq8mIFhJGU6FF3gUZJIMWySnhA3A6+I9kHtZyK+BKF33KeIzav8Obv6SHWEem3k8o6jyUWZxNVX0NA04jSjXlr1QTTeT7pKfgaU0llEit5h9CrBMwXwkSyCPErvCafsLjHarFctgJORnkNhGbuLs/kmRbWBI0YALcHBg3GWFO61Dzjd+ABb6RQBU9WsuFUVgA3CtVTvtMPll3eFl4ACABh4064FBAMjCmcRrsFaQVXg6BZ+ZdBRnijqDgSSNTDHAK1KYwhmpfVr3zUHfWrPu9R+SHuIuMbxVsgWABoMk999gHciwk9oNP5DZWIayfAGsReKLuf8Y8QIQENe8ZRCXVGyB6WI5tX/3b//8us+77tje6wpcL5z3umzXX/TuFfiD37ifFUqxDgomB53ugbXbHW34X3zxuf3oRz+yfu9K0Vi/8zu/a3/yJ3+iaR/FExP3B/cf2Mvnz9TgkgGLadl0PLKbN28HFkDBWu2WXQIW7Ld2eHBop6c37Mnj7+zoqGvfffetJnaYaHHg3L5zRwV3r3f5lvaH2R8RhmSh09Cg1SQe5/Hj71Q4cqBxGBOrtpjNvHXIQLXR8BbVaPhB6hC5UySdPs33lmNtoLPJtEgTE5DpXBfn7rtC05En1BrS2WuyEowPlWXMRBW0Oo8MFJMA2YPHtMnBV5RNnzI4QBDKjmD+Q9HCxURHrxSDMP0SBVLTDdcEKvZL0gZQbad303z6ZNQlBopZCiaOUCrRW+qANzTlRDGRaoBG3hvkGzdv2svXr5yiiIkdtNyU2EdnDyjVW671RRVC0OQ3m7k16hX5BNw4va2mlJ8UqrwHJt+i7enzOVgyJzqLSVpwIBaaDuiipu37SMfZlgmluyYrg5iJjmIZvYhkLcj1PBg5ASRQWEK3l4N1wmSJhncjRgBIfa6zFGuCOC8KORpocqfLsWIYcXtnorhdz6yaRpZtl6Lzr1cAXDVnP5Rp6pFfuCzAteVeEBepqpjUJZF1aiU7PKjb6UnX4iSy1cLNw1TAUfAxpcHcrVAUoOLPEQZnXhC6f4dPFWiMub8eR+gFGAVNTkuXuSX0TNF6Yzn703SiZ05xi44TTVmVs63iNbG1DKtcegALhHSA7ZZmCn8QYqjqNhyMrEhRz8S9VtFn556ultO3HgmS5vDZy0UVpNL6B2qpzA6JvFIhi3nd2haLtcVJ1fbonoO3BpPfjcHCwDNkp0K8Xm8G4M6fXb6Pa/PLtsscNGJdoEt3g/uV3KB5ovEw0MSNaLvRSJNVTe6512rcmdb7T5gINPEUslxzMU6UOb9V44l+GfCMvQgWDkaUeaF5dnZuX/zibywupWp+AH/Yf2arhWtSZVLokyiKXsAMgXnEbcmYc21ZmFZKx07zBAhH8UhxT5NN4UlTxhrYF+35+dB+9qvntsowjI20X1NkblZT2+1WVkuKFkfQ6ht2785d61317OKCiL1YdH0ZWFb42rU0yLPVxloHhzZbr2222tqC/HaGgLtMsZg01LZba02fHrUtiXZW3K/loUFDOVvu7XK0sNFiZ3O6TBl4Y+6F1AZQJJLMgMZTemKmyWJQ4VpOQ55ZB0nBemMRRm/Z3rrthjWbVYE8ADjVel1RjCSUjNnLiDA8PJTml/WsyatkaoBq7t1xfHJDzTvyFppDNPVEiQFQcG5UWk09w8eHh/b82TP7xc9+ZpWkbrttZG/OLwUOwGgZDCe2hsKgJhhDuVT7EE0oz6mblLk85Patjt26eSgJybDXt5fPX5vbv2CWWLYJRor1igBGzlK+DnYGZqj7zVpAH/u/y8uc/n7ZH/okerOx1WxhnZab/fLcYiBabTTtCnBgvbLRaG7FYqomiPjQiFQWmdxFqA/sqNuxG0d16w+u7PxiYrduH9tkvrRxkNPseXo4YzTSdR2+g6ee0MHEl7NOhrrq43xKnaJXD+78gJpKCtjtBXrLFLAMMOCGjQr/xMwxxacnsgJGnHjJFEh1SKzBPWLqvYtsPJvbglhdAC20+WnF03YAakVCi2REWiri38DPzBqNjhphJFDy9imV9IwAEvFeMU5mL+X8QwIA21HRd6K/+2faZhjPIhf0Rtv9JBy84ewUQ2JLooYDBOx78haSb4p7+rgHkcf9sW/D3uI8zb1gYJJJWKSoIMBPZ8ywD223K71PlgdAJM2/vJnC+UFiE8/SBqA3UO45J3muuA8psaL7TCyw3FCwUGZvZc+D1RILrONXMaWQe7JCaf4JlMlc8qj7AHNSb5E9yD1VdPPxK0hKYphJWgAAH6QWHhvoBQ5sO6UiBU2/GAKBNcneRq3FXsd7ADTk+/J8wY5w9iMsAHx1WEMhine/Dh41DAAcLHEPBWevsLZqjbqkOeyzrA0ZOb6VR7iU0U2YYbhs9O/YG+RBoJQrZ8zo+pBmUCqKEcv+A3vU6wiuhUvtPCHBjaUBowEKeCajMgD/WsMw/r5YgCEIUOCx28QfZ/u1pQV//7NtZsusZP/+3/3ldZ933bK91xW4Xjjvddmuv+jdK/D3f/pxlmu/OTjY6G/duaOC51e/+pU9fPiRDsbzq0v7yY9/bL/64gttoPPpTIf9vXv37A2pBZFra2NQaIqFas31/dAfZ3MdeExJoIaj/5xPx/bhh3fsZ3/9V2IOUFjT6vzk13/DPv/F56L+URRyIFIALXUw0phuRZukABn0e5pKcwapQWCaJZ2254n7JBWTtJkT1yKfHHMo0FQDLlSqNR24NCealAZDMJW3oUFXxF+YgIgdEA42nzTkRSOaPbSIjrJ71Jmj+nmckWJ8QgSQmpkQX6bXY3IiRPt7U6RQnnnMYph0AxAwMaOZ58Am71zIufJ+3XRO+kmAAFHqvMB5+OAje/TtN079EzXfXZP5zDq8oe82GzYhN34xN0CjTqdti9HEndTDYSmDIU2O9mIXHHTa0vDNFitLoDsXAJna9vzZE6dQ0wRhyoUJFXGH2431RiMV+2KAhDx4TNGgp+M3wCTdm2KnXFMIcwArZkhggE+7XfLgxVAlTtU8EnfGemAqxNRcRlUUVJpQ0GwxcYBWGOIgOfxhlayg0cNgSWw2HVsh2oqRUokTNR0c+AAfKvSYFmiS5PReGjximoxCdL8zlATtSsnSwtYaacFOTrrWaFQtrSV2cXlp1VrLklJsDUyyRj2LoSWj0abAQKu5ngRN9YnVG21NpuWLASiT4WnA/Vh5I0pQ4hZ2B9eJohrAY6GJB/nUUHj5Oop9CkpSSPCfEFWUBmIOuFS2CesAGUMRE1CKx4Lt1hgo1m27phD1iRUT2VqrZnEltvHATacouDc7JCkVMVSUfZ7noEOx5v6VSrq/PH+sMZoGgBuKeDYPJjFujOnu1359Xf9NYX14dKKvR+tPoZfENUurzXBftmoUmcZghkkDjpEh4Efv6sI6na5HWMJ2WAMGLRW7iZacZo8UErrh3sW5T/phvABY8WwXSkpdAKxAgrBcTj0iso4JmjeIZ2dX1u9NrFysSA7B9yEHPStmYivlzYBSUwTgMUFzN3z2CDcHDdGmrC/l0DtIQIEJkCOvDnmSwKJK7bI3s//vL760rFS38XxnW56XuGB15cVnNhpcWWmDsVYkKdetGye2Xa3tu2+fW6OViuWDXIJpbL1WEZA3225ttt3bYIEjPL4TDVFhN+jbVytFfe7WYzs56lqn2VBDVy2TSLCSh8LFYGqTdWSLHV4ggAeeLsJn5MERyKU9UXPYwLjh8wFWlnXtJOmakiRRsloF09uGGBHqoQsO8mLECSBJUc/7JlWDa4nkoNNqKeoPirwArUpVoAigjgDSIlKEimQ7NIyATDT73U7D2q2G/dH/8YdWSWi+a/by9YX1RhMxp4bDifYl2DhMWTUZBdgLEZYC6ySDyqxSjezhR3fs+Kir/ejR149tvYb1VrBSWrfxamZZGdbaxpJSqsjYxZQYWN/b3HAWABnjU+RYPMOwlTyedT6dKzat2+nKNJB9r06yyHiic5NEA9gfgJZrJHOBuVKlEcRsLcrsxmFNIMRVry8wYMPkHbYQz7quceIJP1qnDp7i9cJexzPLtJvmT5N8jO7Y+2AC8AwiHQkMKcXnIsMglaiEdCc23BIwH1RijPTY0hJatF9LltVMYyW9oMdeAFitN7bckZSz1vOIOSzXBBCxmBTlF4NNbFpCSpbaYr4wZJMAawAE8ujYOTjPmT9dztTUc3xjMgqwLGd7zDNx9QdkAFgo8FztrNPuaE8b9Ppv7w/APJ8xNxNOgpRFkrhAi6cphz3C3iH5AttJ7OAnqUGcpdQBADe5z4H06hhjKl7Zo4lpItlnObPydcA+xjnMGbRh4i2vlmB6R7KNpDFO0wd0EMhZhgEC8y3TWQCwJy+gwEpUCoNYPUVFlPK8SZaFRFMa+0wgluoSWATc23LZZgAhuhawQTxC2UFRr7Wo0agVC3hgiPkAU5J1FRgn8ipRjIEAFHmx6Jx2A0DAW85+6if2Uj1nAMMRcgZPrqG+43O4STVlTyYPIi4wTJsSLINg7itgNjDsxG6ASaim3a/bYulx3LByYAa6MAwjQpcM3Tq9qdScwain54O9iehK1SWcheutEiMYUMAgWm4WlhW5ByWB4lZwBpvkJYDSyFXxHlgv7LjraUGLbdG2hYr9n3/0/1z3edct23tdgeuF816X7fqL3r0Cv/+bDzMOAdDb3Dzpw/sP1KC8fvXaPvroE58ID4f26Sef2POnT2y1WIpey8b68acf2+PHj9SM0YhmIPIx2i4ogiQC+KSYH1DwkQfQUEL2v3Pnln355S9VDHv8TWK/93d/3/74j/9YlFAOM8X2UBwJ4WVTLdvR4ZENBq79H40GPkWkySVHm0OHZiuYxtAcUtTwZ67r92QEClUOV48g8+gyCgtN6UI6As2ty+SdSulmguGgocSVD4DT6GSQqOxeT1bI3eFzgEATxPCDQl8HYqDP5ZMYaQbD1wdeQci4d0NG1yHQLGb24YMH+h7knYuJIFAAk6NAcSSPncnNbm+1as3u3PnAnj554nFwZZo2dx2mSIR+jQElbRnvYcZUoRyLUt5/c+YFQ8gl9okSh6lTu/npRUfBSrFPEY6Oj2QghkyEaZ3nh3skI8BMpVYXZXs4HHn2ejD5abW7ApMAV2jw47IbPuZsC02Dw3WQcZiSo5xtQfEkE7+gW9SkQ/T/MLj1vANNfzy1wc0BuR4pcXEU03IA5/PQhri5FoUgjaYc/8XiYBKKfpZoOqfhwvrAtDFh4h0XNQU47TZsuxjacZfGo2rNNoZrZtP50mazhRvl0QTFOPf73UbXz3cYDN5orXY6x1artUKcEx4LgCQ7Bwi2S03OZNwlaqVZEiNF8LRsCsgdExaYDkwls6LNGWMWIqs2appIbYiFmy2CljayqJxYUsUlvKrItv7lhRg5+AeU44rAPoCBpF61wbBnKQUQkVzlkrTMNIBMq+Q0Xq0qPlLPHgVfmMw3Gy2tNfYH9JsAc9BXAapclYunCNRgKKCuoZ3OZpq8fPjhQxVuV5dXtl7jIu3Tlqtez4ajgX3yyafWqGIkWbFmo24Xb17b82ePXdfNM5qbKPIsismzExgEY4BJ+2o2sem47wZkSEqoWTP3JMDdn0YMJ//pbGJxWrL5amGD4djwI3v96tJu3vhAwClAKAwXpnAU+xTXm5X7SYgFE4zfxPdW3CmfxffK/BnnV5pbzMRywzefvzF1LpsVqvb5Lx7ZRX9pi3Vka0CkyKxST7XWRJndrJXIoMl/Gtthty2K65AoV5qGKJIhH2uk1mrblqI4i2yyxhV+bIv11pr1tor+3lXfqinAGo1eJICA5r1Whjbs/iZXw4kN51sZbLlpqBfdkicEoE+sLMAaxTzyTG1kmsdzJt+LcmITDB+zzGpqFKuarmGeJmMwmsCkouKb5lJsE/mShMakVLTxEBNR997wfdP0LLsx7F5JHLibK70mjq3VoQHEt6Ep0HO1BJjkjCjYV98+EqjX6hxavzdUbC9rIp+GEttKM8deyrSWpo/hcvewYffv35FcaDaZ29XVzB4/ubC01rY79+/ZL371c0uqNMzICtCR70U5xh+BBkhsMwQJYQLLniu2lwB4ZxVgtifwpRBJDkTKEIabu8wlVbBdOBf6w4FA41qcyGgN7XZaWFu309I1enPRk38BBAnYA9x3xS0ELbVMAd+efwEoVSPGmV/WvdDEW+8vgHqiurOX+rTcNekmTTlsGfhE7Ndiu4mitrFou7JOo2r1xPfFapraRa9vOyUbMIklkSa1CWAKzC3AT9tZpVWzKqwi84YafT0smTiuqPFjX2Q9iKGEXjz2mGFF9AmoCH4Sb6fjvocyQcdO5tatW2pQX796pfvLGaepc3Dp53PANsg9DDT9lrSD58LN7PKhQhEWBt+Ta6FEmaKaQ0kh5X/kkX7iLGoWkSkFyF3yZROoKoAzFbBAEgLAqaRiacy1dHkDe4waYYCPwEBTLQRrggQhzgxqoZg9jbMC8z6XDlKrZOWCZSXOyNCkA9rjJSRQLDj7u/uejGe5Hu4F6ew2JI/sfXwuAFkfXHgjzzmh0od1rM/laURcdc7xqOhgjZgbAB3ELquZhjUS3ifAkogCHnGoiiqc915aOeuF3+m67oMXggA3v5Y629cw8pD7OUOU/ZGaktoBYEVgxg4AM7X1ciVgn8/W7XZtMhnaar0QAEICEn4ImhfxjCmi2wFFpBpIiagq2Pfw+cIfQ8Ax9WPGmV6w/XplnTomxntbZWU7OLlt/+yf/+vrPu+6ZXuvK3C9cN7rsl1/0btX4Kef3fE2FY1/MBO6fee2Cn0lE3QPZMrVOTy2O7fv2LNnT23YH0hzz6b/2Wc/tJ/97K9lTHbv/n17+fQ7u3l8ZJPJzIajoeh70ykO4h5XdnhwIIO22Yx4ob20f9D10Lwy8bl//4F98TdfqBjHOCyP4fEJaSLUWrpXDo0Sxk1M/f0gwA8APwXozEwAvqd/+1SeDZ+NHi0lmz7NvE/o3ASLSbF7CwiCdtQbCt0eGqlT05jgC30W9deN6vh3FARMNvEr4IcoeOG6SksnB3WntFOcSB/N4av/5hBzACIvMlQgKmbJ6Wp5nI6iHYm9C4ZmTD+UPkBBLm+8ta4T10/F+Monu61WWxM2rhtmSFwDzOVwdaaZx92ca7xYrRRXSBOHMVnCBDjECgECqUgpRHL/Vcut5nNv89Vak3GuJQ7sHL40oSDkkpAAWODZIH07JkMUbBs1XFxz3jPaYnkW0FTt93bYcBorhRavAVCURyu5aSSFGGZcRADiBVFRgUFhyWtrYQcDSk1JROPzKQfFg94T9z/IDSgABMEUaGx8aklhmGdlq4DCuE7eD9Bfaexc94gxXLVUsFo5siRb2wc3DizazezWyYGVSpnM0vBKODi+adPp3PpXV5ai1S1BwfYiCTYLBdxmPdY6qWpCXrL1cq0mEzCmWGBKRzLExrW4TJCkheY9UER5oUNzMF/PVIwiLSjHVRlPzRZzZ4zsd3KMn41GVsaQrtbQWjy4cceiQmzz2cjmk74t5xNnCUi/6R4VjXbLkkpqHz74yAajkb149VJFV7dLDGIqUED0Wp8Nal1i3OYMe2f2tNodo7li3bPXvM2L33nTSiEvza60+ZgwbhRNePfufa3dXn9os8Ds4HmVuSQN7nKlxge508MHD+35k0e2GPdtNOxpTWg/Ed2U5sSbUoyn0A+j+U3LsElcS+zMb1ILFjaeTu3k9LY074Bc88VIBq18uK+++sbGo4VVKnXrtrv26LuvrN+/tHqrbUlSc0kQDWTeLAkYYJ/hfbhZISCXKNkhjoviv90+sMlk7CwKRXjx02VHqLZfvu7Z85cXdvPOR/btdy9sMJqpAGUv6hx0rRQi1KbjgaZ3mHQeH7TsoNlUxNxqRozjVlrbxX5va8DETkdGdS/PehbhCZKV5AqvNAuo5cR9FnGfNzvqNK1Tr1g9BeDFVG5p5/2JJAaAvVxDxaQFIIL9kWshhlcOuO3Ri+P1UFRDB+g0G4/VbNaSWFp/Gh95TMiYzs1m2Z8AMXlfAJEU6TdOT63datlkNLLxaCyPAdYcTYBABMmjPG6QfYjrGENlL0ZKF0niSJTudqtrq/Ve3g1cE6bYz5+/tO02suF4orXOa/KsYs4mbbLi3aAiA2BghshZdtuK0N43O+tdzeyqh3lg2T78+BP78tsvNUkGKD09PrHzs3Objyd6ztVEk44hGVzwN2DILvq2N1Kh4/Q97p1EEp494ExeQw0Y/17+Lw5QIT0CmKzsl1ZJEz2vZ2eXYgZxBqe1us4xQDk1WjRmQVPtz64bLQL+sydwLTm/xSLYce66+Sfrimmr2H06O/1sE1iAeW5wuudZxrgNlkgp29pxuyn5SrRj7ZQldbkaT2xBU7vnnHUNvYOH5PFsRd9GsGDctQAAIABJREFU/oA0g9djf4YCzq8+JS9IaoIs8eLi3FNEVkuBJ/Kxgb6OhJAzBsM8/ofhIzKxVlOyMzF9AKkYVlA3YPKLJwYSgGLRhmOYTYG9J4q775k5OJADBGIHIE3cuQEfzWYF8CokDtHUSx6XxvK5YY3CylKkn1IRSqodMB/mGQGc5RmQU7+8lYiCxBTW6wxhjvJ/2UtGCgjM9XCZh8QInpAT1gprAobTmvWnlKmw1N5GPfIMOUCgWiX8nhd0Q2JnMTBAoLzR8EJMyUzgHnu54h45Q0Ua4Lp64gPgBOtlyecK3hC8PmcDa191UPBA0MCIJY63RqHsay3IF2QYzVACAAoZJpG8ilsFMHPmpnwiGGJRR2IOrKSkTEahc/YTjJo3LoWEBUKtIMkEIGCpLC+UxWJqqxWJJ8jaimIR8BqSECDx3BGVuBILqFxhLZp8NSr1pvYEXlPPOme0UkC2lsbuWYO84PSDj+x//Kf/03Wfd92yvdcVuF4473XZrr/o3Svwmz+4lanBDZR0DkqmfxSsMpcrx9rkWt1Dg1nw+NF31utfqQBg4/7shz+0r7/6yg4PD+3hxx/bFz/7S7txfGj9fl+HLQUhumsKRQYRH9y+o0Ll6vJCBYUa981Wh6CyfTG9WS7e+gqosCgUFXmE/EEbO9E6Mipkusb0HDodmznToYqjzKKjl3XYuO7f9YJMBjXth74bXItpLGnGKTSVkhsOIk1joXlmbmbkAIFnW8NQ4PvmLAO5+jIZU8xU7uLswItT4r0x4jpL1yzk25t9z3kOE3A1tT4n+D6DOYAEMuGCtmea8gMOcOA6iACQATjhbt001HxOmks102JGuJu7ph/oHZFvUBAUizYaj3WQFiiepaus6rVWs7nev081HIVHIgLroFpJ1BhjOJkV0Kc3ReF88+aVmnUKFgAciv44Qe/n9GKd3YFKrWZNzv3ezEMH59AGlDqseZSTaJ9Q5mWc5tR0GmCYL9IWY/JDw0BRrCLUoyhlBabPzjSYaZEbBHr4mhcveS6y32unUjpAwPt0AyMO/HwaCbhCcwO1FiYH10pxYXLijqxa2FuluLWjVsXa9dgOug1N/ZnMF9Oa3b77wM7OLuzs9SsZ1SkKLkOfC2hSkJTGdvMQv4R/Q2SL2ULPG8AHGupyCe36xrbILpicZUWRXAp7v6cU+MU0lga+lJbt4PiGjMuana71Bj1Fc/JaCYXsbmuNoPO/7F3a0ek9uyJT/Oy5HR00ZMiG+ShFkiICMdViUo3Z5W5tp7c/0HPE+hGNN0R0epyiJ3ZsNksrF90gU8CV5DDuT0GTR8MtpkiIf+I5VUQn+viQvsF9pDGALnx4eCQt+nQx03qAsTCdTtWE8z5FlcW4DPO5H/7QtouxGAZQzKXL3uDev7RWq/M2p57najqlGd+Kumrble4prwVFdTTxOLk9xahkJQNR1G/evmNxAi10Z5fnF2qUaFZevHhil1cDi6JYTaQ0umGtK9ucSlj0X5oOmiGYBiFOTgZnmBj6M+frVNarlqSAJqxvpoFm3z1+Zsc37tpovLRHj16IYpvhCbDYWJSmAv4I4dxviX6LLMNUFfPAQsE6taom9Vklsdl2ZfPl0pqdA+VCvrlkqpzaYLy0q8FMbAZkRMUy4JpZhQnjem13bnTsuM0aJ1Yts8v+yIZT9u9U9w+TtUatLoYIoDGTM/fwcLMwnlIYAkwIeaYkDSIuLTj7cy8AbtAl8zlkroiHRJrIGDXI5O2qdyVTv9/+6W/bsN+38bAvmi/3jjXBvkNTxV6EV01uPAfrYpdt5KPC9aE5Ojo8tRLRgbOl5ApITYjSffHiQs8n63CsaEzWGGkIPJeB/k0CSQpAV7ST445i+GhWptO1nZ+PbDqnia3aereVph5Z1z/4g39g/+9/+DPJlJZzJDKe4c5+mTPPBBaTioNHTb7fA6xCG2c9wIjDyHSzsRHPCVp9mho1awFkg4FUhsFXsipeHbCviC7ewOwKBrIkFSHlGQ7EdLJy2dYY04q5BgBS0hnKZ5cfiuRETs0uEoFqmUBnwGWYVwAS8lvh/Jf8zvdO5C1Ovy9KTkJ6AayBOuAKNgDrpS3wHTo6sQFyxkrd3lz0UXHpPWivxz+ELSwwTNiHAcIBj0hQ4Wxkv4I35s9louQC+dBs3PuDP8tPYafgA0j7OcoZBYip3+OPIAAB2RZsODd3Zc2JWbRaadiRXw+X4eV69+8n7DSoAEO5WR8NYgXzToDhECUtLT56/SDj0FAEY9UgH9Q5BZVdjTX9ttckzYZH4i4YvjBNx3BZsjVP0eAY2wYPIxkeqzkH7MiNJDH/rQvEWWxXivrTQZrj7OzR4X7LkxNGFN8bYATz5oqbN8NSkR+H3p/vw3o+ArCEnJLnRhGS+t4utVLgqECHcD4HVoKSiGAj6Ps7OK/JPkQwmGF8JuQwcthEMuhcNJc4sV5LtqFuCutPg58gBXUioqdBcK1SzpnZRJ9Z0owgG6BO4FnCGJjX1J6MN8QWcxE3RlRdyesEkEysVTk7m+08wEHsKc4P+emQosIZgB9QAFRst/KUlrhmD3/w6/ZP/qt/et3nXbds73UFrhfOe1226y969wr8vZ9+nMl1O7i5Hh8dy9ALajhRVBxWNNnVett++OMf27fffGMXNPeBVkZawVdffWmtVst+8Guf2de/+sLKRZMhGNO0i/MLNepsohwap8c3dNiiJSYnHSSZQvjWrdt2ecWUb21ksaOl9Gl6Zp2jQ+m3aOA59Iiw4+9F0QKpFWOA4jVW4wzdUkY2IVOejZ5ikeaAA4lCIK7WBBJAyaSY5c+Uly0DMz9QHfV3urnMl2Q+6BMhTSqolAUgwFBwQxsOap/4u+kPU0EQdQ5AipTctMhdlFd6T3J9jhMVsAILRI3zCYDbIxLn5pS5PN6I4mY8GUuHCqWS90MDnCck8N7dvNHpkFxLAAUaKTc8xCW7oiIR48gnz56ogeM9QFmvNlua7pc5rIP5j0wR41h/zjvEFZvpABMqjncKai+W/FemdLkJEDTV3CV/PnWDN0fxcZZeBdfhoLUsknVet+J2oWvJtcW5f4Ej+MYnyfVmU59lPBkJqHBhM0X0zlqkYuz3aiQAnXLAhfg7P8hdV6nXRu/ONEd6/tzDwVMBZAgVGjS/nqmuDZMYJm80zBQWNEeVolmjbFYvZ9ZMzdJoY6cnHatVcSouaBKXlSp26+4De/78uesekdFgzmVMiaoyMeJaHLRrVq8EP4HFSppjitoGfhnKHs+ktV/tNxbX61aOyhahm4WGOyWLvijq9BqpRFKS/v/o5APRhiv1msCa2XRqO0VImutKC5E9fvbEbtz6UI3m2Zun9vDhHWtWE9HUexdXtlhsBAKJEURhWNjZ3Q/vayLC/QEgUyyi1rU/Z4dHh9Zs1qzfO5cDO2sSyQvvpVqvWTmpCAySnwPXCCCkgo7e5QqKbNMUByqwgzI8M3xt9/hQ62c2net+MhkEjET+xHIY9Hoq4H/v939XsXEvXjzXfqSpXVpRg1ChiSbKb72WGzz052pStGw109R9t1raZDS2yWxuxbhqK4FbkTUaSJ5gEszkJP/Jpz+UZv/Vq+duClmJ7exNz169uhCQifGrzNXeMcSE2i/QbL+1xXyiPYJnErAIxkSub9bUjedNDQrxZ3UVswIqNls7v7i0ZvPQRsOpPX760jrtA4uKib08u5ScSI4OsEfmSzvo1KzIHrffWyOO7RBD2m7DlvuNXO1hRJSI0JstbTJbyXxwutrZdLa2iL02gIQ8+0UAooOWHTarMoekcB5MZjaazAUAwLwAqOy0SCNAp76xwQA5yNIwS5Okhik+DYOKaSjibv4nhpXoxUv5OfCMo8mWQe5sosave3isPVcJKLEzCUiYWcynlsRFgdY59VlGeqGJhjXimeXIczAwrVkU7eRFAfCLDObJk2fWH4zsgw/v23w5s8urvr18eaFmgmYQwIA1TIPB+YaJIwAQgDL3GZuzZjOxzz77xHa7tWX7gn355Xc2m++s1x9bs9XVWlvs1/bxJz+wr7/8yn7vd37X/uov/lz+IbCz5LsSaOKcPZJoLfAMcXM1mnqAfH64USfmwRPbBM16CnjBFJ2zGvBxt7EVVO5iZJ1SZDv2021mHaQVrO8ANNy6eUMGn+dv+pYlRVsa+7SDtACtlZQY1aCb1/6MyeneVgZwWLVbN28qBWk8HLhZajhzBRBgSFgoivED0MvvYTTQIJWjva+pw7YS8a4uzqx9csvietM6JzftL372uaJGiaUFeJ/N8ZowSxsVZ6opPtHBEBJ4FNO6WNh0jhFf0RotzjSm085m4lqJBRiiYDkb2C+QEAFQVisNB1sBI4zrTRQtngkuT1JDiLdCgp9AInNlUfDDeQvjiuY+b+x1vjCZp3EGQOXGYRZchoHhxnqNVlN1CGuMZwgZDA0nfjicZ+xTOrcyWBxr/cqzBfB/cnQkedVw0HOWpVge1BfUM2U1yJzT8kZA0gTDIYDlkoBYpHQa6pX5aq6hAM04jQb7sYyGlWjkWnsBBLBLSB0yU3rIW/NRBj8wsfBjUZMOUBXbCpCU+iMwezTcKLoMRU29jmtPNGC9CbhHuopPDWauobaSD0n4e/dJKAj0Yd/g2cFMENBVcoz9zkawQ0MjD9BDWcNaAOzSUAcQBukSAxzYJRiQzmYOfgD6YWy42fhARf4gTp6Ataq9JMhIqN18oOAlCWcVniVRjLmjixz55ux9TYyTV2tbLmZBrlmyksEOWdgqK9oPfvS37L/7r//76z7vumV7rytwvXDe67Jdf9G7V+A//tsfZ5jtcAgdHR7Ycr6QDlMZ9bmWnjz7tGqHR0cq+jh0MDWj+IOSqeJgtbSjgyN7+fKZzWcTFYXz6VQFuPTbFLlBs5fT5in4cESm4aM5kNyASDt0bfOZGkxODKbZmJBd9S51QIE4a7oWMt+ZPkGJdOqtO+2zwdOoylQuuNb6YeBROo12VwABh4Am48WCPpsb62Bc1tDBosx3Jm8CK1w3m/8AQOH7IIWAcsjGz/RCsYkCJWLXK+aIuCLfcJ72A1ru90TZBSd8fYd8kp1rFyna+J80gk7zlh4vgB18f9B4GZilUCtHb2mNjvb7dMGlE17s0ECKMRJQewwEofAB2EjHj3ZUh7LrXbmIimvD20Gu6yunsDIJyZjwxaKA0jjxP8AHyRGIQqxW5R4OqEDxr++Zob0kFgq9dtFzpcPnYz0pQWGztmaCRtJjL2n+mEDIBI9M8NlCxUIs46ylvl7FW0hL4NszTeOee3HLRGWt90dDyHqVDlRAkIM/fqg7dVKaZ2kfXT9PoSf/CUUZQlNmWhapYK/GRUtsa404s0ZpZ83E7NZJ11o1kjkoQjxDvTeeWa3RtVq9qXsOcNA/f22Naqr1w9rh2rWqZMfjOeDFBs8kBQqgHdOGJSZKTC9o/ACzMvSLmHw5O4Jrhtt3td0SSCDz9VLNmt1DRZjKANAymw5HtlnATvCEAe4ZZmVPnr6w/tVL++lv/YaaZbT8g6uhrVaASk3rHpxo/U5mQzs6Oda1wEgUY0vuFbR4wBtFehUjO711U1NVaZBhtaxoFIf6nt3DIzV7SBZ4hqGZyrFbE0LfgwAcZAS5Ya1VdL8WgFB1mE6xfEkoLNk/2AC4r/hCsGZoGue7jaRQUM4v3ryStIIptSaoofBlT1nsieIqWyONrVqO7P9n781+bc2u676x+7497T23qZZVYiNSomSriWCLMOFItl+CGPlXggBB/gI9JEjiGDASP9lJYCkJ4sRpEDtCDFixLMmURBbJYrFuV7c53e77NviNufatyut9PhcosHjr7H32/r71rTXnmKPZYSa3XprRdHV1rZevr9Vsn6pYrmm3J/6TjxgAHgDJ2fmFjo6PNF/OzEZYrjIa9Kfq3fZszMi9qVVq4STgCEomuEWtiVRkX7NHSlCy2TMowr2X2LwrwEY6IgAuT7HYG/YbT5VhYWSyGAJmbTw3Gk212UJ9Xqjartk8lek9TydrKcd7LldqVCtqnzRNaWZ/wKeCNBuo3MTFvb7uabmV4yhXO2mySj4cNJp7oglbOmnXlE3sJWQ3veHYzYgp15mMATv2dRZAv9/XbT8SCCI6tmCTLks/KMAxusRIDjaHje3Y65ja5SzTASCAIUZzUExNIO/Lc27vDab6+YwaTXTnYSzmaaGbPDkykKleRGbi+bJWp42Uh3sIBZ+JOoDsXj/72c/0wdc+Un/U8778+PELN+U0ybe3feaZBp7xWLDnhGVj3J+8CiX23q3ee/eB6vWam1GpoJcvr9XvT5TJFLTa7dS5d66Xr14aUL04v/Dvx0yWcwMjQgCAcADY+/47cWWDrjwxnpKhIbGorB3OtyUU6EZTg5tbNcpVm6cCdu4KOc1ITSnmVc/stXaiCqkdMTmHso6pZbNS1ulxR72ba73szbRjPzG7D/+Vog0iDwZ0ZeR6blTZi/AjiFqC89ST+hQl6sQYxwOiu45ziZ9j/wQEofGCm7UcD/Xw/ESVQib8IGhiiSHc7LRY8725Z+HUwR5Urpe0d4LJTrvVymwOzv1Gs+1mlIvCPeP+H4Ck4aino+Njx1mSHBNGkwD7TMHLZqXRcFOXYBDLuvQAIJHykSVYAkKEIxPrVDNw7/gTEisAhJQO4LSDJD/wJB/pXzj2R7oPDWNJnXbbjevl1aXBAUsOzX6ISF4YOQYJGYiwF3hAEWdRGGY6z8ZJAuwdMcCAbRDMLg8P7GVx8Noh9jLJIBI7xFGKab2xkbKWDwAJrIRD9KvZB/4d8dM2UbQPUi6SAFivJPEQrQg7yvG9FZ/ZThtI6Rd8X17HezFNd+pBJmJ/AQm4DgCvMEjZW9hX/KWt+WfBI40t+bt74s+nsfkl3zVkXPyB3XSIILRbFUMHUiEAS+whwesinpMz3+cNnj2ObcScsWhmj2NoUyrNZgcLBklnmGHbNBKgoVgy+ELtaDNFakKYaDBqSHVyfGh4WfF6QDTWP0B8s4S8b6ZcqaEPPv6W/ov//B/c9Xl3LdtbXYG7hfNWl+3uRV+9An/j1z/aW0NoWuvc00QODQ5y6JluTpgaM92q1nzwFcplHzQPH71jShUFwuWrVz6c0TffXF/qwcV906hpPg8GM7wPjTcFM0g/RSkbcUTscEhExjrNBig7TaWp5NDlU4Yxh9WBymc0exdoOgUO0zTQ2tCe402GkzPmbUza0L4RQQOtLTJwj47PHMeH83CZyK/lwlRaT/sTAm9tIo7uBiSCzmdEPUkODt4HMe33f/DrKQhs2pgiDQ+osl29UxPKIUXRZ/qgUxK+LPqChs30L5D0Q/Nqml2SQRwi3AwC0ATm0LyFhMCXIOnvbTCYAAcKcj6nAQMO4ER3tv6ZxtHsCWjkfOeNnc/54jRxRNjxuWjYnCVuw78ACFbIY208Fuh5TJsC2LC5mDWF5TAr2kfRFZ+R3OOYdnAdAJSYwHL9LshBLzKZYaLDFKUVYIFjHVPD7ozrULuHtjDrApTm0FRGirRc6GZHo57azZY9CA6SjjjUoyE7yAwCJEgZ3zbXCmCFhIVypabtngICw6S90f/zo46ym7naFamR36helB7eO1GlzNQl1uJkNtM2U7Crdrt7bDANKmj/+qUjy2j0DHABesHIcLFetPM3pqAUQLUazWW4Qtugi5vOvULaggSAxnk2N608UyyoXK87ron8+UyxrtbRqdpHR9at4pz+2SefOKUB3fb1zZWGUCuzedODq5WCHtw/Uf/qtX70g3+rUrGuer2r3Y64sIbBwv7g2gae5UrdUx+DHhRHltog/Zjq9vrKzx2MHdYek3siJPnnUJjhjcB0DCd/p1RgNpo0uZ72V6pusCJeKwpYCmUkFp7ysDd58hxUVnw3MDr0Wt1sdDsNhsKv/sp3Tbt+9eyJFpOR1qR18DvNNtposcsoV+tY8pHdYexX0GYZ0YgUrD/+8U80HE11cnqhXWZhgKAEQ8OJCzk/FwCZj959x9T5Xm+kyTRMKUcY+A2GbvD4DkxhD2wfAC6KRDcxaVpJMQqTwrGMBkQBAngtzRxTSgprGmPYQUTPzQ0QAFTQ9MynCw17Aw3Gcy02eJbItHwnURAryoeH2os+f79Sqw2zpGLgF4lBs32kTvdUN72+njx96vW+2Wc03ULxj3VKA8vab1XY48Nfws/namP3fEA4/o4zgKafFArYJ5fXt+E5Y5CsIGeCJAM0vidRmvVqTcN+GNDSRNkIDNaWNfBbLaB42yA27wYQVhf7POwKpB+1BpGeVZ8jfA5LqzJZr6PlcqNGo2FpDWyDZh3GCntXNHvssGdnF3rx4gsdnSC5oNhf6tXLqzBRxchxPNUao8xVMA8AhJHtwAZhTyNi1waM1aLOzk9T80RcXl431wONRzNNlyu1L870+ePHundxoV6vr7/1t/6O/sX/9c9tlFbjPexzgPdOTOxpMnyUJR+UMF6EzRUAAd+h0Oyq1e3q0x//VMfNpvbzpRkOK+01229UqlWU596k8zEAKa4zGfCAwms9ujhXq17TZ89e6HqCBCgc6x0buHcwn/dQGhv2OE6/RWrozBpLkgum5+wLNNUGb1OsI3stzzNTXH6eJhKQYzUZ6eL02M8ekY9zTOD2GS2gZ+8xng2QnvNkOp+o2qhqsVsa6FrPpz7z+XN0dGqQkHOfdc20HT+kWh2fl6kn8oVCRZ9//sTxtTyPsLfcU+cBt/A44voHaEwj63SWZJrHvmeDYrMYOb8C1DTQkkA9/htgCvsD14CDd2djm0ySGER0L2vPQD97ObI+PkfyfbDhYQJLOU9hFLBvsh8dmARIMGmqnYxi+ULQ9Q/Sw5AwcmOpiYg1RoYXeyUDACbwNKohXYnvEGyHiPV7M+Sx7CcknpZKeEgBGBT/zh+edwPVKdK1Vi2rVqt4f8pny2+YfQxnGFRQ25GOEdctNP/8QxXhugVmDkcxa4Pfl1gs/Hxms7VHkg1Ik7wNoIR6gwhRfw9LWgBFE8ffzI2oF21q6O8pM6P4X/YYABkAOoM4PF9OZzAE4AGPpaJ59vtp8tSJYUGkSoQPgQ0kDyxFm5qGuSdDEsABfo5aF/YbaQvIcohvLVXqjvYk7ve3fvv7+r3/+D+56/PuWra3ugJ3C+etLtvdi756Bf7aLz3Y08Az5YB2fHF2z1pdCqXFHPM38spLymLm4wNhp501YJj6lMwgmE9n3txw2z09PdPjxz/X+dmZrl6/TEVTOM9WalUbQPX6fbue39xc+XCkqVgtaZCikWWTjw08KJYU0s4DZ7rRbMb0cjyyhjlyj3fOx6XYsIkVB6AnwwE62K0+oe5szjaSkVRvtmKTnk6drc4UkQPLHgHJYJDD5xBFxqEZzszJZCch0ejQwoE8msEwHeTICHT8oGPn72lsjF4bQU5TfTMI4tDijwuMhNaDgh9iqhKLPuX4JCnD4TC3CQ/0v4NtVXwOU+DTgcR15YBzdjJ0PZycXYC7hknavnA99r1g6pH8E0KU4CBjg0KAAlAHowFGi8+UIhzzDcyEOvhNrBEsAZtGml2xDOqpo452Ltb5PJ6q+gIG/ZfCgvdz/jEgCuvPUYMULvH/1zRStTAn9OQqFbuWg+yZMtHM4J0ANdQB135tNLEpFSHJR4L9ENeNIoHpJc2Fr1Eup6PjE932SF7AKC4mapvVTLViVs1iRp1KRqetoo4aZTWqRWX2W5WJkKvULInhmiJPILqw0+loOuxrORurXoOJEqySIgwargsxbmZkyM8g65DnYD6fWvfIxN3RUjsmF0Fb5VpCc2VCSDEPpRYTtO7JmbLVts3jeH9SJLh/k/5AGUwvbVBHdBkmYExsN1rOR9IO1+ac1ouV5pOFvROIaIJS75QB3MWnE5VLQTl2o2LGBs/vXvMpOuSZ19NgPDUF9Re/+W2bn/Ksmk5eKqqAuSR7wG7rz28KKAAfGmdP2csuStknXr96ZfDn9PyeJ0WwDSjmVvO5FgABTCpxLCdZAokRky6kR0xlcll98O67dg1fQeOdjj2ltFaVPYJYtB3w0c5mkIkv4mKXxh7Wy2ef/VzX19c6unfPE2JiJ2FJRFwWmdkblSpFPXz0UGUDnVubUt5c9TQeTayBnk2j4eJL8nmtA0dqkuJJk02596KD8RjXwgynDBnpQXkm2o0IOqeo8HyQGIOsRpEIMx0NDRZsdmi+d/ZJWCzjGaIZZCpPsYyxIxPwLDKrxVqjKVF+ZR2fdAzozqcTDQc9p0aM1zkzCuw8CUiQD0kGCR48257ywbRJ988RaTaBy3hqTyPRI/mByDCKcaJvy3gFTKMwR9qz2ej89MwAdYCYEZtIo0hTQXNCE8CzymQQ12+eFTOxMIpdLNTqEmEbEgZ+/2HvBffzlC8fHi1Mzbl/hSJFOyAhVOC9AazL60udnB6pe9Syx8H11bUNG/esjB00+TBN5Zyyh0hqvOo1fi/MsYjW5b8jBYMhQAM2GrLulhoj3ZlOolGqVHzPzu9deMr4o7/8S5+/UNBp0LRf+d9hgSyZpLP4U3Z9yPeY3gZA0J/tVG43DYrUoV8vNioDmrKGmKgWcspF5+tppl/PegC0z+xstFrMAXLe03KX0ZOXrzQaR/rNErw0G3IQzjKeG3PcaNzC4dXDBe438jazzQwcHthdsFPCx4LzjP05GDJ7NapVZbdr1UlKyWUDIFlNNVkuNJwttcmQWhEeINbg79Yhs6qV9I2vf6Tr1y98XWCgUcO0mp20zyBjmunDDz/SlJSH7dhN2Wg0sxElQE+91kpDBNIfCjafw/+FwYW/lqUsgKCRNMS5lA5N77eHiEAPCuzDwoCg8AawgCnEuiPekQafPcVxfd4D8NkJbT0yPppH6PTcT9PnEwswvJWicf4y8cSHU0zkzXTAHDbYEK4/DECEd5KHJhv8YLKRoGAT3jCPxr8lsH2GKFIGRk9q9MvlorAANGjCwCbJAAAgAElEQVQCEJUiY2OIEbIJ1p9lerBEkfERK7yYR0pDNdJuWDeuK+wzEICTE2780aLecCrHPmQiNOycHU6TARhPUgD+zow+ajsvOdhWsZ4M/JMKw/Q/A5AMwHLY01NyRPIiYC+yCSHsLNga1EkpOcFGh9RIJBlgwAjQcKgrXXNF8oLvhT2aoiwLWURIWA6MiwObNQyWOcfCfJnnnu8ZEteShpOxMuW6tvmyepOFvv87f1v/5X/4H931eXct21tdgbuF81aX7e5FX70C3/vOvX0Y+JQ1nUzVcGxTbPgwCQ7OxWzCFG4UdZPFPPRViV7XqDZ8yGNK9OGHX9PPfvZTTyV7t9c2j2PT5+yhoGCiC5X4+OxMtzeXPiCIMGNCQ1HvNAHcssnFLuZd7LH7U2yhO6bocYFIQ2Qn7DjQeJ2pexvmJJF4QGNp2rQP89RAQkfmQE1sBYCBiMeLKSCIOVQ+ZzwrUU4TldBJBFnoloriPTlNb3GUT/E7h2t3QNM5NI2mp2k5B+eBEXCg6UXaQnIFTtN3PnfQBjl0ArAI0ATdfwjcTCE0kJFMBDHXyyVqb6ITOo4vGfJ4um9KYzABmErZYZgDkChDrhXsB0ctpUbZjIhgAXDwmkLrZojCAnMs/B/QslKvRlxQMACRMkRygwsmaIc2aKQRCjohE79ysez7Yz1gFq0xGmxodlMttitrt63/nE6DrneQTTjXmqI0gAgzCmzYnNp8TAltLhWmR0yhMQVkTZ8cnwbINBp9OYXB5CgBO7wf03qmrOPJKKYtaGUrNQ2HRNxVxcBkNluoXsHUqKejWlHdSlbvnnd077hpozsmmRRBGOLR6DXrtZBJ1JthGDkZ+udKBbwd8hqOh/6sW1zjmZSF41xiS0TkpmnTUCf93TCIZDrOOBlJzdxyjtOzM18Lmjs0wUS0qdpSrXNsbwmmLRTtt68vtcK/ggIe+nYB+m9WpRxRcbdaToc6PTnSEeaGN7d+Rqlmf/KzTwIAgya9RGvdcXNjZ3jLVnY2xZuM+zGZJPO7XDPQgUSAe3HQ/QI8dk9OVazVXKCRXx7RqIsU5ZUMLIm9q9Xc1GHaSNFLg2RaN9MsaL3rtUbDoRuT0N4WIumgULQmmTUECPjowYNwL2eyPA+WFOZjsZ/weWkGAoxhP6gznVyGRApQ67NPP9Wu3FAhCxV94anagTZNsw71lPe49+ieJR3sG8P+WNfXPY2HU03GM7NRuNc2EaN4TxR4T8YwXzNzKdgUoQ2n6D1MwhP1N1HKeQ6QYdmUj/jKTXCw1+iItzQrfHQi0ErWvs+mE00nQ+33oZnHyHQ6XbgB3xcwf1yaKQEj671H5zrptjUe3nhSfz3dabrY2pTUBTFNCdRuu2/zNYr2MIDd4X3bBnlLy0rMqEJLvIQi/SVY2qwwYS462vbAogFAhBIcdHUmt1lLHAy7vmm8gSFTXKIBNfZnpn8rlSvJ1NB049Dnd7pdM2wCGARocLq6wRG8MgBlkZI4+iyXt1Hfg0cXuv/g3Gvbz8ByreUCTX9J88XaYBdT/uPjI19XmB/tVsXAWKRkhJEsLLSjo65lLrQrgES3vLaImejCE8ZMDvBY+vXf+E17Ejx58tj7E/TmAmCUkIFt/XsBKQ12H0zUbBgXLKrbyVY7AEo00uO5jkpVVaDB02RlpdGcXHiAgTD4dZNq6YkfJOX3W5116jo97prS3xuN9eryVguA9VzBfiqkpzh9iBQb07W/ZJAA3PMn4o0D4OdsjYaVZtUctphqO3oPgHOrTqsZ0+8tgN9UjUpBx03W0l6346nBK+U51/OeKN8Oejq+ONXR+Ym+9vH7mkyI1p2o3Ww70pd1jV8DexP+LNz3druhWpmBxVafffZY+XxV2pMOEp+ZfRSwCPaine338fm5zt4niQPGpDDRzR3hSVPumiTYkOFno2DJJUkiE2fHSeM3knwEOF/42YiypP6gWc6Z4QWLjgY+ZILhh0QD7X0zqIpvyjhi9DxI8IOObCEYHD4XD35KyRcB4ApgMMe03AxAIvZiaMLv4bmwDAGgxYa+8v7GPms6PFGKvHFiWZYrTMRTfcOzPSd5imSKSvKP2Vo+w8+ss4m9aF0EvKHwAME7yUItFj+SB6/tNITJ5r1HwjAzeyABBnxG0AFDJtRjHgBg9IrnU5K0koyQWArZAucowMghjjA+M6ADiRpIsABIvbekSQxMCB+ysJ3SvWCP9WLHA2Q28e11nLfBy/BOoDa0bCIZGrKPU9/YNBMmJR4l+11KFKIeRdYaEdk5IpdLFd1OF/rur/6G/tvf+0/v+ry7lu2trsDdwnmry3b3oq9egb/zmx96p2QKz5QSVNXuzAeI3xFbOU9CQFcbzZbNm0zTR5fFVHS+cC7s9eWlYwyZ9vO/r1+99NQD5B2NKCAEE1Tev9PtaDYb+yCmkWHSRWEPRZQGnUMFWQFFOk2dHY3bTU+vMfeyT4EP54MrfVbVet1NUmQbh37voLkLt2ZoZ2jEQtoAcMGBy1SAAjAO09ybCEMbFLLRJ0kADbsL0JS/bnPELaZBcZBzUPHZw6go9K8UukzonBzgVAgm36FlO9DvDW4kh34DMynSiu8AawIAwtp9TxtoGqjGoD3GtJ1rYB+FYkxnPGlM+kP36wd9PeUaIAj0RUCQ5MTrKV3KSo60gDQRSg23qXiJJkdRyHcADMJAjOkbru2LBXIOfn8UMJYXMGHEeT+LLGTq6xyO0BhJ1jzJHw1oVMJoyQerjSCZDK9UqIVhG9nyvI6JvqeBaU2yAYaUgeImYxQ+suUBW4I1QI8dbvAZRwraSMwTVqj5AcoYWEoeDU5UzuVUrzXcmA0Gt0Ed9d8TkQc1sqjhaOKCr9soar8cqpLd6rxd0bv3jnXebWo1n6jerDtTvDcc6qjTUSEbv+v+w3c0HAy0mI8dq7dZIXEpazydhMZxk/Vk3wZJlmYQPRUAGN9ktppbF+8Sb5dTrVF3gz+ZjTz9snY0l7NJKCAOE+XayX2pCAiAQVPePggbGun1xoDddD41QECeeImptpMSFtqu8WogS7ysm96NFqu57t2/p2cvnmk0WhkUund+X6VyVcPhULfXN1rOp6qiaxZFK07wY+UoDp1JjsYzohkpqACeYBA8eOddVRot7TNQTnHDZmI+sdEZzxPSBGtUbSoGwBeu0Pb6wAfEbKeIx6IYA+yM6xW0UajZ1hHbtnqvs/NzyxLYE5gqOqUhuV87TtNAVmi6TaNOLtasexgXf/7pY8fv8T39uQy40YiyTliXK220UKvT1OnZhVrNrqfGr19d69WrS1NLiyWo6YA9eCoASh5yx2FFrQ2WAWhwB22sZqYI3yMZjNnmI+jAbhzcOKUYuSXGbPE4rBYkhRCjRT552fIHrkyO6EmuCfF9g4luBmOt9sTalbTcbjSbTdSql9SpVdQoFZw/fz1dazyPRo3fB5jrZiEBqqwH7ivRXo6hWy9jr3IDSROUN4BhfTHP02qpejlvZhjfebqI+8b540Zrv/N94nmeO0Y2WFc2ckVHz1TODVQWw3T7UUC1zuYC/ICFxLkGuHJ2dq7b21vv/aa4+/PQJMsAAe/bHwxUqSTmx3iserOqdqeh87NjF/wkObx+faPNLqPJZKFBf+h9KfZBmj1UNwu1W1DYI5IvGjrOgpBQOesdkACwgU9OXC90ZuXMzsHEE8Dnkx99YmAVZl6ttNdqOfM5iWxlvYZmdWBCBUjGd+F6zZZZzfIZTaZzNWEmrDaq5Yv2g4Gx8/LmOvnPZHymW7aDBpy1jsZgjVFgS0cdvBlo4He6vu3rZji1pIlpK4wfG4mOJwY/YHHxDOCH4UQiwAhAMJ/BkSUP4OlIYbw7FGcvv9/rYb1xOs4GWWE+nmcMXLtVAMRjzTZbXfWHMemlGcvn1Oy0VahXlK8UdP7gzGDOq5evXY/QKM7GU3vVcB7CGIG5Ua2W9N6DiA8d9Ymp43P69Ax9vGUScIcAEQLotuwErwb24WLR+xzfj32Z78teZWzFoAGMSKSW0ayaJs8UmoYcgIyYQwBeZJwGWWgmibAMvwSeTIYjTMBpaHkmOGd4FmDmvZnys7f5mobJH2s9qPCJFYh00PVKeA7FOYi/EMwvRDQZN8tsojWYmLD+kgEzDS+ny5rvAohB82yi4M5U/TJJUGb6xT6C9R7Pts+o7U6d7rGB2gCRI1bU0i/Wzp64xZWf4wDwuUYhDbTEcbtXNR81BkwBGJAAk7wX94c9w/cJVpfWynHecQ12UomUnS3pBZFOxN5jgKNUVK4KHBLyh/guEUdofyYGA6zTxIzleeUZNYjGQcPPGhBhaIVMi8dlo+kUU8qCAS6eYdh5gFnBguB5ZMiGNGzhZ4WzhrWEOaEZYbNZeKN4iBKMxO1sarnLap/VvYfv6ff/0R/c9Xl3LdtbXYG7hfNWl+3uRV+9Ar/zV97fc5DgK7BYrLQEdc/nwlxuPgujmRxFTCDpRDRRTNbqLZ0cnerFi+cufDD+YQKA+RfNhGlySYNqMz7Mqtoda/IGw6Heffcd3d5eGmgwJX9DkxeavUYTFsNG7U7bFObxaOACy67XHIL5rE2IKPacpkDTXyhaVwi6S8oCcXvOuLVeLpeMpNAtx8SOg9ymiFC3Qc3RynLgMw0rl62VjWghJufh2AtNksYRvwUXC4VcmBgiG3DOdhzkZKoz+bLrPRMWU/Fiks6fw2TQeknABRrfxMinmAEk4Q8GTtHbf9kYedrIdBz98IGZcNALlos2b6OBCXOhvPWMFNC8LqQPYXjmFGTooBzelmJE4c33pZgyHRLa/45pX0QlGpwASKCY2m7Vbta1XWPQuAit4D4mLekIDgop3gG1mqdTNBw0oPlcUNq5lxyMXDdo2HZqpuFATwk1F4OrbE5H3SNP/sKvIgoTmoNDsgTTJ+thrdkOoyquNGZOGCtyDTxzMZ2WUpCc8Cj6aCgp8pAqsGZD0hKRUEyPaTacP27te147puaWNuw8NW0VNmqWdqoX93p43NR798+k9cLNaqPV1uubazffrWbbiRAUfTRD/J6DfjMcp5ERVPy5Ctushr2e34P/lnyjXHzMuCfJpG2+2qrROdNf/9739OTpzz1Bo8Rs1GvWhHNA0JAwySMWD3CAeEAbfWUwfaOQZ8K78ZrH4JJn/vz4SP3epSMO16uZXj5/rtPTc3XaXV1fX9rU7OTsTNliSVc3PV+bTufM9OvL1ze6ubq2JjizI1EAJ/O8C3IadCpGF7xoa2msChTcAzfL3/jWt7UrVA3C2MwMSvNibukTjSxrms/JM0ck3+npqYvv8XDiInc+mQbos936NbBbWAOTxcJTOQpLGx6SNZ/NedJ4enSixWSq3vW1gcVqreopIdGd5J5z/3nWYRywHkzL3u30J3/2x0KeWirVVKs1/V02xDkWKC4pnNeechoAyRd0dnZPFxePDGJ98uMf69NPP1WhiCErjJySJkNMVndufChCYZ4c8sGJtGTSF8KuoBGH2Se/K4BHr+/ERHBMFtNjGhdrkzEu27lZouFEPpDJlyw9YYK3Ht1ov1zr1Yue5qucBou1lrjc5zc26jwultXYE6cpZTo1jeYL3Q6GyhTKbh6RFLBn0BDR7LFmaRsALGl0rD035XzhvZLnbMaENiWI0FjTFAMg8kzAEgN0oFGqV6tvDB1zTNth47iUzhnUPmilgwXG9k+LhGFeTD4x0fMkFoAwUZpZEzzvs8XM19nSkw8+tOfDs6fPLJlD9sRzz17Ovz+8OFVhN9fteKT+fCmSy6fjhaYYDpK+UCyoZBPFbLjyF3JqtZp+9p88eaKLe/fNoOEedo+6KhSyGvT6Wm6zTkTAW4GG+qgLUCF9/Zu/qKOTc/3pD3+o69ueKtm5ipmIIxz0R1ovATcxrkOSl1OpQnTv0oB7vtDSdD3XaL70s5rfZd3QNfG98Ox+reF0Ek3shuEAe13R95fmPKuVitm9ut26jlpNrRczTRcrLTY7TWBPFAAzI+3m4OVSrZbVaUe6gFlEaK6XRCGyfwYF25mE9gnZq1zEmC/SGDgj4tzhzMqaNUgNYUf67VKNZt3DCO7bgsQT32Op1mnr7NFDbdhTj5v61i9+Q3/5g7/Q82dfaDGZqYWue9hXk7pku9OL5JNUTYCjz5+tNJ8tXFtwxliemIxxkXKxD9FEVusNnZDAtNvr8vK192YeOxpovmPFazd8ZAyQpGfSsbzcI55zZChIFKD6G1gIvwpLUYhXzWeTifHW14Y14qhdnz2k3kQ0I8CC2TnUFWYZekrgfc8sDbOQGERXvfdT/wTjgDMrWD3B1gxvJs5zPDw8tMDfALCglNM6Fygszw7PUhF2BIaKuYJlDGYxcr8YtHDOMFzCT6JS9VQ+TILzjge0j08m63rOrIi0l5rAaNkfQAkSI85t4kypAbIGwjnTWZvso5hgMoQhJpRsRQBZm64iMcrk7c/kZCI+XoqFnq8XUj1v497wCtgrt8uoTN0Hy4UGP6WFsI8C1nO1LFPwG8EU415FakNINWCpcW9gxxTUasO2yTruN6ITA8SIEg1AdO5zkqQEzjGkWVzL8XAQ5r54cAFywuAESMiX9PDBI/2Tf/w/3vV5dy3bW12Bu4XzVpft7kX/P4Dg1z7Yuylz0xwUUA5FKgdoWxwMk8lQuVIyfMsyfYdSGNEyNGwnx129ePnUlFUmkp5SWY+bdKI4SUMBSzpypmbvvf++Pv/8p9504wDEX6Clfq+vdqer3rDnwizSBYgfpNkn0skBUBEZxqTPE6Sgi/KHQisOofwbhoPR570cJReSA3S7WdPhwtmfmCIml2WbWAEMcFgyCcCfgCn+g4f3TfuDJUEDGk7rNFfQWcnuXoVvQDJpO0z8KTCt1cWcJtEw/TkzCTRAk2dzm2i+aWZ5fwCJ1YLDHeAk7hh/Fwfql5NvvxfNP3Q9LA1pdFPjHy0i51scVBFvyK3heqBa5MALV2X/Nx9mTPs40ENPjRke1yriGZl8ONrYlGomqLnsVvniXjOKZksdQodqQIHJBZMCnH5dlLFmmLzkNZ2OXcCEwSRNfKRA0PixHmjSmESTsFGt1F2EzeYzF5FlR3vhAwDYgdwDEy8aNICMSGjgPlBQWqfOBMcRSqxrJgxfShJYv0yPmWxYy2hDKpquAAs8bbVKgUkX7wUtMqYfxdxeZzWpU82qVc3qnbOOjps18ek4+EvERiYgh0a9yHuaIR2MDIA1vj8GRQdfC7Nl0MVyHSwlYb2SxrGzLpQCjH9olraZvEazhe4/eOCGhMkQdGlAvcjsPsRMxrPN+mbyl3MCA01k1hKEm5sbNRsNf+/+7Y2KhbzarZo267lajaqNBgEOu93jcMl2Wgh0Y+iwRY0mc3WPz21gSIKXowZHQ02Gt5pPB458Yx27kU353KxhnmFLP2xwBeiHDOLMNFKKKE/cktElJozeA9x8pZiqFWBkAHw3r690fnpu7XHv9saNJSap4S5FYRqTadZcGAoSL5lRs95Qq9bQZDRSv3draYE1oUUa9JX6vRt/DkAuovZiTUi3t1f6/PFTxdZZ9BqsVADWAN6YKIYBlpk3TtgounEgghWpym2vr+vbW0+YkUwUcwA5Ky3NrAC8oTFOxmF4sZjNExGXpL/s/SxuXVCGZ0cCCmg2zBoJyqrlRWYg0HgRE4a+eavOyYXeef8jRzv+9C/+SFmatKV0+Xqg9sm5fvL4iSrthn/HbrZUq0iU4VbzzFb333mk3gADxLEZMpgjbrahOefesN+wb1DMW7rFFNGsJaZumHJhIlhzdKCncTZKK3gia2quv1MYXRrAdbQiOuswSOWm8nySNuCpq382tL+HKew6E01ZFXkJe0ahYNkb9/LV1SszFVhLmMbx7OMPUK/WNewPzO6J+8k9CGlUq1FRp5bXYD7TaL1TfzJTLlPS9RevVcJ0koauDIODTZ5mN6t2t6V6o64XX3xhNpkz0fdy7Ge70/Tne33ZN5vCpps0WAboaQ4r+pVf/3eUq9f18upK9fxGj3/y507pAPjuXfUtd8MHAUCoXKH55J6vtVrAAtlrNJ05qYfnA8lSvVRSwZvKRmN7+jjdXctlyDPMrGIYkOEMl46P2vZXgYcFY2I4mWmfL6lYqavXH6k/xKvoAHzvVS4XdHp67Hs4Go5S+gyGe5jwwq6LuFq8awp52HRhthn7bUzvHaM7R0oTQC8+Jqx3dOxo4XfIxHxPMp7G5+s1nVzcV+vekaqtmrrNI/3BP/l9NSsN/+zFvfNgVkjq4X2Cfw5T4C1DiY3v+dgmuDFBD5O6JJ+xfC6kR5zPMZ8PEMqO9jAC8d5wfGY8g/YeKOTdZJoxuVyFxIw2nGcgRQw71s8GPxzokToQJq7o+PF3gAm2MVOP5wmpChI8xyKbQZh8khLQb4kjU27qnsMZWMKXCZYX4MVWq+Vc5Ty1W8br4nAOADpRs0F9B/hgIGDTzmTE6AGSmSYB+FsuYiZHPKPIxGh+7QfixMBgEphiD6jgxIG91KgZJHQag80quY6UmkzpQ7dPDbXmDGYh2iwSP56NE1MMhrKPERsKkF8IwN0AgWcGmC5ySYEI8RTIuh5ckjaQ24IwuAkHgOP/5gButntLJriP7CN8Sc5Jy3MSQBDJVzGQcG1sxm34axxkn0UMSoX/RTDjbFZt9aZ3OG32SCRgM4SfTrAT1lpMASmLWpGWsY29CLYc9+T9d9/X7/+j/+Guz7tr2d7qCtwtnLe6bHcv+uoV+Lvf/6U9hQsu6xxuzv3NZm1aGE0K0WZlKR/6dbtF02Bs9p7k8bNMLIfDng9GT6vSNDxcXIMm5pkP0yNYApuNTZtevHrmAjAckbM6Obmn25vroB1ukRvgOYA7N9RFGsfQgh8i9JytvQozICctIBM4RByuliE5cLERGzlNpydraAATWn6Y7ju6Ll8IEOEQl4NLPdqx3Ubf/OY3bKD28uULI+IuJihad0zIG1rMZm9osxEFiOke2vrQ5AEiONLLE8Oso81Ch32g44cWFMQ/sq1x7oayyNEUFzQOI/9bGHdRSLtcptnLOO6JyRh/KBL4bhx2FM8Hl2Gb0DEVT6ZoB9CFIseGgDTRlt4Fs4NuGl8H30t/GGKMMCcraLchRz6vdrtmyj2mRpZ1mPafCr8906KidbS8sc2fNkvV0eEn135eA33ZTTJrK5n9cJ3cUHKIJ9CGQ5vfyzWyYRRTVK6vo4X4DiHH4HoH3BGEakCiQzwkTALHeNrpeWeDJrqYoK6bVxpRj25qYzKbzRa0WiOnYYIbLJZ8Zquj4lrnnaqOWmXLC5rlOPwBkijA8uWSJ8nQM+NuJ3fpLAU1dO8AbrjvpuDi8bANaqObpdXSvgKsW4zMUPWSKEJBUq7Vw0iKBqbVdERc/Iq9vxOTMbTfpmQTP7bb2ZyLgoT77sl4pWz5x3G364Loixcv9PLlK3396x9rv51bIvCdb39bN9fXbvwpXAGXmHYNRmMVyjB1tqrWiegqWfJQr9QNCj3+/Kca9K9ULFJEhynmgWobtF2mL0GDpUicL5c6On/o+8lUmSaNz+iCL+mUD3IexzJug/lA8z0ejDQdx/cgYhHdO2wm2AnBOph7Mm0ACODKMpgAxvC5wCm+f3OjOfGMSbJCrCSxZ0gQ2H8ajbqBFJ679Wau0XiuJ4+/sGs/z1i321E2x3rFMf9L1g8rjefNchYbse50fv+hmu2uXl9eajqeuUlJ0lf/d8dn0WxT6pq+zzWIKaP1xX4uIvfb1P03KGJa1+wlyYuAn494VbnwXK52Ojl7oHc+/Fjt7olubl/pL/7tv9Z2uVbv+lLZPaaOTACzWqDtz2VUa1a0Ws01Ga/UbNX14Udf0+XVaxvOgu/sMwWNpxCTgwVGQg17I/0oUglH9MEASo7spQqRZ1kNhoM35wX3GvPMaLQiZjSK8oKfReLnOJ8wi3Qx7qYunh8nQBhQosHY2HDTaTRMP7M5VYpFM07wAbjq3WgAKw3/Bd/LlRMNoPby3DDBZq9ww7KLvaTZqKteLWlCc85zxcRvs9dqPNOOFIXl3OBNocS+xO+myZLu379vNhoGhzT+7NWASJyZnaMjywUur6/N4DNgm0FGxZ5G8khZH3zjmzq5uNCjk5Y++cGf6NmTJzZ/693caLlgiomPTEZFkiQwqc3sNBrMnbuObGUyW6mM9ArGEwAin7GY03RN08K6wCBy6TUXzva0sph27tUCyKiVtLHsIyacEwCMYlXL9U6j8cTgMevPAGZGTmwAnMPfhf0kooOLBsuoA5x2Yid8WH+AgOwBAAQMAjgDgkbO82DzYlIM2O9LBadNVEsF5YxSc40wFd1ol8vr3sfv65d/6zf1x3/0x7r84srPMkaHsNwA9o5hoS2WevrsuSVNYQgK2FzyoABwxB40ALSLhdNPAHkYBDDY4N7R7Bv0RifvM5b3SNPxEmd7mNyG70oYhXKGs07xAjFY7qSgnNksbpD5/DaYpa4KyQE1VxgXAppg+kvSEYae0OldMBig4EM4ShIvEz8I/FzeAAO/y3G3ikGHZXTrpVkoPFP+BulcC5kHMYQkLbD3RASsPYoAbxLwFiY4AUDyHRyNDDvLCSCHiObwDMhl8m7sAQhyDGFgv9UYCIShbjTOdiFUJtwt0/63U5bvzZmdgHTABYP6SUq1AlWAOVEq+OeQDeT4BxDGoE0A74ANgGDUkuvNIjxr3LgDCmRVxZ+Czw2TxB5LZEbBlo3vRh3HHmyTa9IfkGT63Ao/CBvI4hkEaGMWaHgeWWaZfCvsq8D3gLcDiAn7wgaLWyIlYo8i3UkYWGYMXFJ7cx5++LWP9I//wX9/1+fdtWxvdQXuFs5bXba7F331Cvx7v/2tPZMtJkJkdbNhQ3PmsAOxdZHKtDM5QmPqRcOXvPlNh/LsIeVeW+ePqZY1amGCxOGTc9wcGyeFAjrFqjVcTAxc/u6kdhsTqZkms6k6R103PM+fPxVf5h4AACAASURBVFOlEtFpkROemmEKv2Ippr9uCKtBYba5Td4UVg4+F3v5MBZ05BKHZnLiD81gMvrzJBrUv+TNP5r1paO5ppg6Efu4mBndDU8BCplw12bSRNFmXXSiTJpmmVzJI/rtS+2sDfWca55oawUAkZAfxDQiCqaY+iMliGb9EMdn+pr1h0GxjQijjLKYOqZ0AucZJ0ocTa8PLgx7fOBhxsbnifeliAm6Y/xeUzi/EvXHdYDy74KDCJ7lWhVkJEzRCwwGcOCdWBMb1y3ok/w+aLsUaPwu6KGelMA8sJsvOtas+gP0ijHpZ6oMSBEgA/rQoPHVa3X/LE0DBYzpkpWyCqWy9buYYTZrdQ15rwNw8pW4RxtqAo6kpuEQvcnUhTXLtCGSL7hs0UAyjoh7gYYTKcJWm2VowqHNQ5N9t1vSUb2gWjmj005DzQoFnkyzZ3oBKAZAQCFcKxXeuHob9nH+O8AJ9xMK+MyTrSqxjNAVmJ5TPELPLBYDIEDDyTPGM0qUIewVNznrkDEQCzkcaTwYW7JQLtUMesx3S1MsH73zrpsrmDHcVz7s/Qf31W42DRRc3fT1r/7ff6PtZqbf/Xe/j3e1qfqFLEZLUH8BcDBbisYEU7BGu+upIpLjYoEoxpxqlbL6vSs9ffqptlukEjFB41qy5mJYE38H7d6SFu4DYF8pnkMmcAdDQyLZaDb4w75AEUfDwb0mupLnEiYEP2cH6mScBpvIexYeJMuVBjS07FkwmpC9LOYuGmnWAL2GV9c2p+MeV6sVNzKABDTjTNcApjqdrvZZvFr2Ggymbjpubm6dhNJsNtyA8XqAsAKGh/blYD27nNWCKd12qweP3lPn+FT9/sCGa7CndjTANInogGczf18m8WY04L/hyWWiJUcH++Xe4uf34EsgN/cGRGBcIc+ydh+gCzPSvbLFit59/2t69MH7+uSnP9TPf/ZD7VdzTW+Hqmabmo33Gs+WWhcz2pR3ypby2k62Ws6W+tqHj3TUbev66tJsDPLqe6OpJlOac57tYGCYCZJDPx0mY5wDNFpAm7V63akOzi+n4XNTRYNNIkA0/uyR4dfC3h6+K0xTeV4Ab/lrU4aZShtYDcA1NPDhj8A+xdQO6RpeOewFsyXSKJhDoYOOhpFpZy78KAwiheEqzzEgRaPZdDPany7U7B6pf9tX7/LGzvsY6yEDgcBfaZB1HtPnVrNpZtzl5bVWc5g9mOwFi6jT7ni/w718ChAOw0g0zUU34A8/+FCPPvxIDYwulwu1axU9ffIzPf38U7Nkesh7aNwBFNi/ioAkOa8jDD8zOTx8MK7jLJcqEBxoRfJZzbZIpWAxlX39aTQD3oVtwqXe23ujXSsqu1kE2MQegA+EpSTBFjPQ7iaIRRlnFN+ZZpezF2DNRrG8s/f1SE1xSkxKK7HXT/KoYMIMXZsGaTqbarVNMbtZ4nAz6rbqYscsuAmnWd07nrV6/75+5Xt/Q//yD/+lGpWG+tc3fvaANQCUH9iYtKynz55pQ33CeQoosAWsaYb0aBWyPZ5PzgqYVOwdMJpoLi1l4x3NVgl5j83raAaLXNmtAQcqChpK+yMdzlOMVxewDGGCEekYDCkm16xPPqN9N5JHUJiTwioAMIKBhMQnY9khxZLlR7zOjLIAjVmz1GYAiXGNwwAPgIb9hj0shzgmJQiwN7DXknaDLJPnBXNBe51Yv8R3jGjHCLY8mADH3m1AHtAPDQ8/Qa1IfN96a5mAHf3NDMGHY698CXNapBYRCRveDLE28Kj50jQ0vBjAyf1cw5BM+/ohLnDFT5CE5KJpF/Mr9oFM1p4dfFpkCPw837sc5aiZLFRNnGc5kjjgYyRZjG9cMUAErrMTBmywmIyr7QEV9SL7UprWpIEMw7GopSxVTKbPUbcBqADi4HUU5z4AQcE2KtaYao1cCEPZ/cogI+fZN77+Df393/tv7vq8u5btra7A3cJ5q8t296KvXoG/+/3v7GnWiClk8uPJLrpB616Dgm5XZyjMBbTn68gJN901EFsmKYV8KYq9LUkHQdGj0KKaDVp7UHetDUfnX62YZh4HBmZLGKuFni+owMQ+FXR7e+OGwJNeN0tMaXgf6GehW+SwgbqLRm2I6zwoeiZrRkEY8UWzzM+x4bMn0yDRqLvBIp4L6qHdZcMJGnojhlUUsZ5WbtY21uPAGw0GabKVtykizYebjmR8dTgYTXd3Uxqf/fD3QQEMSqWBBP8cDUCACC54E43PAT/J8M9axZD+hfGe6fkBwsQBjaHUl4kHNBSH1ARquJjGBW07jBzj/tpBGJd0xw5CZ4TCHQZJEV+Ut8M439Emj0y3+Iw+4NY2aqOoYspkGqInnTlPgfl9UBspEqJp2DifnPVgcGe3twswvgsYt3GgH7wc8KqAdWEXahexOCKXPH1hsuQmENnKIZbQ8VscvBGzRNOMDwbrm6aBdWmAwlOs+Fm+rwENG5aF+aXpy/YdCGdpwK4weWNKQbG993fuNCv6+F5Lue1UucxGrVpJnVbD18bFu828CqqhoaWI2q7clNNIWiqz3dmgk+vG/x+PJ2bm5Ih4orlJUZtej9Wq2QjcXU++D9IJY0QpdhQKsY3dMur3Bi66zC+BBpvbe6ra6Ryp0eoYhEOTC8PlwcNHOj0/tf7+6bNX+vTTz3Vz81J/9Ve/o81irAaU8EpVrVZL7Xbb2svxaGgmCc8IpoKtzokms6VZBFCf3VwXpNeXX+jy6rkLYZosT3+d0AArJBhFgCFu5pj+0Px/5WddqOeLlgLwenxDeI5p2gAF8TZgf2rU6p6+8T5RaGLOF8aEs8U0mmt+DwaGw5GfNReo7E/BgVe73hJe2PgsAPi5WWJKSHPFtd8AhgJktlSqV+yVALV+OJzos88+c/xh9+hYDdYAEVsU+QrjMk/OtfNzAtiGlIb96b0PPta9B4+sCX/94qWGvYH2gATKWQuPTMZRiBXMsWiuVi5oXWTGUx+NgkGxABkNwKSM79gvgnrMJJJ9cr5Ef49R2MapBkgKirWyVtu5Xr18qu1krunVWPV82xPoF/0bTQo7Zcp5VfcV7U3zXuv8uKVmo2zpxIQUknJD/fFcN8OR90SeeT4f0gYM8yi06RUPpmA8c+xBsALeRDemPcpUaZpMfDjcoPM8L5L0K+Rl0yma8WAs8V4Aj5wx7Fdol930uiFFbgCwgAdHWc12S8vNyhNugDeuFWuFjbVWYXoX4K5bIpN5iIhcqVxretpH1N94vtBoMDJzjDuDuoBEEtI3MkUM9Jpq1Kuaz0Y6PTnXYr7SzeWN927kRkgwSMfotNs+/y5vbyzTAkypVZtuyJfbvT785rfUPj1RJVdQ19PwvNbLsf7iB3+qH//lD80QArjkmQJ0B1gbDq61JPq3VNOSxIntXvVKWUftmjarsaNa59sAIRxJCuOByXGKSkUbzdnPPWxVC8rtAbRCMsP/8tmIy4QBYpkGjQ80EhhYMP/wI2i1zH5ibzVDC2ZAvvjGb4DzLuIQg6XF/WGfBkwAiGYfg52yTAlB4N1Z2D7VsrrVippESRLZV4TJ1Ncok9MsB0uvYmYFXg5Ifp49+7n3ZHwIPJ3P5XUzHJilQDMPaIj0BQkW9QsgJecRP4dvjocfnEEYD+ZgZSztVZBm3gbrnLqzgeEIEBemeZYcAPJ7sp9AO+j0rCdHXwZDDOkLe2OiwtgoFVAAYEP7pSV2Mckuufm1qSmu/mjzYTIwcMHw0iZ6MDNCYsbngzllQ8dMznUBwwyYfE5csTdPxOdS47CPeu9MTMF9KWcgxScTtQP0fXwAqNcMrLCuAkBHzsLugzRgw/MM+5FpOiCD/Q5IpNmqsUXmBhMiag7OW/Y3ahmm/uzv1JVmTjBzN8kh0i+Y8q9mANoZy4I4/3YYSttcE1AVeUFkDcJY4jvaGDNcnFUl4oPhhT2l4hwH5QKo4Tl3lHQh599JI3/wEQCgWBOpiXTAtWQMT1gznA0xZMp5bwFANpvAZ0bIFWPggFEu5jR5y01sVsj9gXGbZBmWGAASALKXGJJIv/ZXf01/7/f+s7s+765le6srcLdw3uqy3b3oq1fge7/yaA9qTBOOWZvRXA4iYthcsOB4XtcS3Vghr0opr2H/ykL0KtNeN6u29vGmyQbsTTnFxYBgQ91yQ5CH5hrFICqx1TqKPzu5Jq28WQHksK9Xbhodn+hGPyZKfD6mLtaWQfnzZ433tG5/Q7O3NRAAVdC6Zzv9RSFpejGUbihjuZzfi/8fSHg0lmXMnDIZXV5duini8xgwSWkFUAAPHgMURAGURPpAmKQHKk5RGzncTA+joacosFM9hxxTfB/yaOWKMckx0h8xZXbnzoRBToAsEcEDIBOTwkT/C1a5dhQlmCoBSCRTHSP9TO5SVFIkIfA+KcPXTALYifEZXdQktkKkMfA7YiJCoRLZzgGgfPzhh3r16pm1dBSIUDg98bR+nMkwU+e55suZPQiaLdx7Qz9KcUJEFLReCjK+IPfCjAZP9JgQr1Sr1v3dkIrwOq5f0TnaNBbriHVLkYk2uUJHi94eXZ9TJsIkjj9LIunoWime3ZwGhdR+C6YMRCQaRVXIJSAGmkrgrGzKxYKLi63TB86OGvrGw2P1r5/q5KitSokms+H3ZprNfaf4zxXRsJe1WcdE2DR/TyKg+ELRD6r0cDD2a/PbjanuocedW07Ad88nF23WsOmQGyQPOLIzPbQ1eExstlvT7CPOLQACJhjEYQHuYJRUKFf12ePHmuE63moqD52/WlEuiw/HXNNxT9//3m/p8Wc/0lGr4ckUOv0HDx/q6ORIN9dXur2+1WwyV7PT0fHpPQ2J71uHXhbmC07+FPD7/Vr92ytP6JiwlEpV7ylMCbk3sEJMiWXtelgXNFAzc2guXPRVdX5+z00uPiE4Rh8kAv7/xaKajaYbEhpWdORMMEk+gYqKl8B6vjAVdTkaazGZGGwwK6cQsifWdpMkBe10/fq1qZ68LujAnoG68KQR7ZwdO9pqNmXaWNJgONaPP/nErAauB5PiYm7rqWdMmlIEKc8K0+Y3sbFlnV7cV75SUalQ1usvXurm9bU9TWBi8FIzK5KvgLimmM57LwwpEfuDAUrLZsLzwBMsU3jZn4OFwx4QjvKsaya6MDgwjCyp3umq2GzQAej28rWunjzVdgz4Wddlb6jhZqP5dq9mtW2AOLNeqFLYOy7t5KypUrWpNj4U+bI++elnPivYE8NcdK3RaBweJTvWcdkmmaPJOKRLgI2OdAwnb69jrrPZXIAauPpXdHX10s1+AIY0qZxXhxhWvnOwumhsLUvx/hoAq68McqdKRa12O+LJYEZlw13+YPoY95pJPEDW3iAOe5j1Apko8vnsvcEonT9SHW+KzVJZ4i3xH9ms1Oy29dFH7+vx55+amVKvNjQaTEznx4CO9Bso87ACoN3DCrq8vlGz3rbpJV4UyhU0QhZjQ7ec3nv3Hf3CR+/q9Lhpbf5f/uAH+tf/6o8dHUpMZbd7ZAnMeHyl/nCiYrGm/Tar6WSuo3ZTZycwbTJ6/vy5rvsbre29ijyhZGCf6bYd4Q1eRpRmt1FRHjaE920mqRsDYxxRgAU2myPpAHmil/pO1VJJ3U5b+02YMjrxJkX0ublKDRiLE7Yi3ileuz7TAkTi3uMbwhQYMMUyGlg9+YyOazXVS3lHzDYaVa3WM91MV3rRm6paa6tQqnkvO7t/rmdfPNE77z5gHq1eD5ZPxWsOtiTRhzDh2DO4L+G6n9N4OnX0MnIX9jwaNhgZ7KXUHDbLTfKCNP7QfDVLYEGAWcUCk2liUUmKCQd8/qEBXQBOIV2gSUwGqDA2HBdp0gpC+q26nWaYMnJmkOySBhmAjZyNPBucA9OdtPAUPkz0WINmlNjoNFhLTg+hMQWA83mBnCDYRdRLltclc0nvTbAL054DeBJSxEhrsgVrGiYAdq72DIJonCMV0O+a2KPhMxDJQpydnGk23k3RwZYN4SnBXoQvQQK7YfQB/LsWofbDaJcEK55Lx/pGDRnfKUAMfgd1hj2cvsLGjKEB63VrcMG1kQmCkZbCmWuJRoHhAOAiqQMFPxOYa3ufSfHQrIEDuykqhrgmsNiQs3GPvP9muLflNATahJTP7xPnPjVkJjFYMXYFSl2AeuzL3iN5HH71V76rf/j3/qu7Pu+uZXurK3C3cN7qst296KtX4G/+xkd7il7QZTZS/AWMQrthjObIKCj56EUocZnIN4eqCAJOjr2jEZniBI3ftMN0+DAlpPDwRGsbk3hAgGi/opBlQ41GPhpVO9gqJiJuFJ1RTqMc03UKFX6GKDOaAZsa3txGg5un2A8jHbwDIm4G6ng8LtHEY7oERp0a50Rv/NKwjzi2og9Mx9jQqNaq/hym0HOAJA17mPvFNIDNPyjU8X0Psguu5ZtJf6IAUHxE8YrpWIAYB1r9AXnGXTgi02isErrvpiFRFz3tTsMHCi8FddMggjX3ACA0phE3ZbdoKLtEeyWAwQg2cUzpHvjgNsMBbXjWhUyE60UUEYBOLlMwMPTOo0d69eKpCxqi7KBtc88omlhP8H/DhBD5RsEMDZp2qKPcB64LBRuHKvRP/g4auQ9rZVzM2+8C6l2aBpommcXgKkwE17udpsuZKevVclkFyxwSNRINf3ovR1tuFpGCsI3C1H4WTplAUxjyFb4fjR9FKnFU1jF6yk3EU0E4YGfWcxUyG90/a+uiU9R6NtD5+Yn1sZh6sgYwO/OUiuJ7vbQkYb9Dw88UKwA4GjNkADw7ND0kOcCqKNG82N8jrWWKMwqOakX1ZtPFGHR/AILVgmcCqibO18RN0vRmHAtqSQ2Gfhk57g3QoFxtWHs8GM903R9YS50tVTRbLTWazdRqH6vbOdPw9pW+9sED9V4/03I6VKfZ8rOOLwixijTx5RIN/MpT2Fb7yEwIlhrTNp6V7Y7EgLnKZRqwKPKhJ3Odi4WIrmMitZxh5BlsIFgOnvSsMEU8chPPdejf3howfPDgkZ9j63qdQJXKNOunE0NmF2whJoKAMRiYkaBx8/KVchtytlfaTGc2iHLMHyyD+cwT9Wq9aXPU2XRsWQATYhuC2QQs6P3sX+Vm1deW5wQq/26bcXzh0+fP3fDZcLFSUKlIc4cmNyjRyAxW68TGSfFjNMwXD991ygAgQf92EHGRi2AP8Hy6efO0lXuaeAPsHTybFL6O7zw4bocR2T4Xe1Awwnju2deh6odDOAW9Cc5rTAvPtcqXdfbO+yrXyrp++VxXzx9rNZ2rkK3q08+eazjdqFSvw8JVOYe+f6lGtWiPGkCfQrWh5S6nl1fXOju/MDPk1cuXBtw8eV5tNJzMDXRhlklMLc2Ur3E6a9xcJKPCi4eP3Ijg/QKAsFhOPGGkiAeUDo8WgLGgjH8p2wmjNmNwyUfADCS8O5DqACCknPpNhmePPS2YIpwBBoBhJdFUAb4kadpsvtJiyR661yLFdBbL6NvbWk4GWk/HaiCtWa5UadX10Yfv6dmTn9kk8eT4XIvpQjdmFgHj7NRp1JVnQp7NqtZsaT5faTIOGRtsPp4rqOMT2CyFYLqdnjT13V/6pk66bd/zP/3jP9PnP3/8Rh6GnwZWJE+ePjM4UK22dHN1q3xmr4uzI52ddTQY9vTi1dgsAMfqwU6xZ0WK0UuGtnzQCqkMllRHY8OezXnv/dvD8dCp075jnmpWl6RWvaZKMYA19gIArMPQgLVgeUKKrg0/mJBbmVHm613y70Ii5CDQZGpX2G3VKpfUqhTVqpIuwlmGZGSvq95U+2xJhVpD2XJZ73z4vm5GN1oTO9lpGjAkfo+4y36/p8lwbEo9bIZer2+jRij3jtZbYtyH7wEGuVsNR2NVakzaJzHUSI02ZyLPKPJD9jDTyblSrgkCJAgHfJh3AAQZAwR4krDmAaRYk+yDoMQR0hOgVq0ahoVm8VmWuDeoblYe6xnATXtNt/sACJwQw/qlVoq1Ho8FrLxIZLKppMHwiE5NnqtmRzg9hBc4cjAZg6b9lbPdUkXkB1RvCcSzUbMjYcO7aEf8Jn4Brh/CqZ/P5djBPKyxAAI5z8OMNH4+yrOIa6ZBZn/gd/g5ZC+juSZtgD3T8ofwsYBpZ/aUm31ARdI4kjms45MjGpnBANedh9x+GVz7ZOjI92IokSlS12Q1ny5scE1t4UQLGEQGbA/31hVxsLscJZnV6cmJQWlqQ+8zBSJwOR85hyYG4mDewH7lizmEm9Qo6hrAJ85SezHAmlp4Tz09PdE//e/+57s+765le6srcLdw3uqy3b3oq1fgd37z6+zDPqyhux2aVqjZpm0mdsF0GhF1G6b5LgfCKIdCGDMk58jvM5oylUuT7kN2ML8v3LwjE5hizxNs4AcOxlToUsiSQe1G0dTwgmrVhk2KoG6aJeBJfcYAgSUMKf2AIpIpK4i6AQCm0HbejWmIdfruDYPeR5PGSX6YxNmIjulFyko3rQ+9qCmwW3388Ue6ubn2FMJsgTTBQ0tqupxNdmICFk1LNC4HoCQ+e9CBuQ5osuOYiZ9xQ/oVeYCPSzv7kkwAVRYwJYoR/j4Mc4J+58KNwmr3ZRHG31LUOUKPgxVKP9MMrktydT4c6gct4AHVP8gXKJChP4Ly70xuT+7/ew7+nNqttqbjgenzOJq3ul3/zslo6BikiAwMaq+vI8yNxA6hWAS48FRlu3WEHvRrN4Qu7iNOyBo9F6xBRw79NVO/MC9jAjiZT03LhjXgCKgkabG0wGtu64nSjmx6gBaK01Q4ARTwh6LQTv8AN7wp4Ai6c5tRAubsPMFo0dxsl6oWdnrv4kSN0kalQjh4t5qYYs500j3RYraISTd6dPSzaBt3Qem0szwZ2EyFmDIxLMwT9TgN6Qt/kRgeAAiRwiDVGg1HpHHt8Avgx4haAxTYbJaq1coaDG8tw2DqyT++9pKOjrvhLA4TuFjVy9dXWmyk0WKlFeuxUrMBYq4Axb+sk25Dr57/VNX8XpnNQp1GS5Vixdel2mhYWnN8fK425oYbvlfVsX2z2VqVCoyj+Dzj2cCmbNB1MW20URTTJT98YTDFNJQvY3CGBtyfPyaifE/uKU8LTT9rAFCwVK55ymPGSYoShPmD7ID3Rp8+Hk00nc+VbwBOlXTS6er21WvNyTFfLzW57WmFQVky21oiqakEowjfgc2KuMrQ/Nr460B3hlpdKRiwgBWDUzheDKvNXl+8eKVef6hKraF6vWJQlftvLwKnkPD8xaTVGu0NmtOy1/L5+QM9e/FC9UbHmMTV1U0YrLqgDDorzuZofoPaHVpkp4ywB6B79sQSEzDMryJJBAYBz7QbNE99AZyi2WNfYOJrenu1q12ppmqnpd1+5Qnt5fNn2kzXGlyN9fPHt1oT7dmoqFUrqIhJZ6el6QTJVVbVZlez1Vbz5dpRZzx7w+EozNr89ysNR9Mw1jSzjIz0guUch2fWAKtj7Jg2ln2u8PwaKNkiYWEfoMlhP4k9LjwKaOpDNsJ6ZxoJKHnwEgiTVqaRwZA6xMQy0U2bsJtbh5lS9OdjYuxmAkASLxFM+iZzfxc+f7XVVq5S0nI5V25H3GlBk15PE4x+K0WdHLc0H/VVKxV1fnrPjJBXL1+ZEcKCponOrJcGpjpHJ2q22v7vGLw5Zni11mK7dsM8mGHUV1Ixv9dRp65Wo6ZauaZf+Pib+sN/8X9rMBgaAMRjodkqeS8l/nM6WWg5D1kKLCc+E4DicLTUYDhyAgmsCIxLYZZwHaORDxkL5nKwpWDEHEwgeSZdMdgcL+IWCzjm+/zCIHVp+nSzXjPbxuCMPSgObLoAYAGWvS944pxSfZAC8j42nSxqMh5FjF6RnPkSVDYVdzs1Snk1q0XVyqSa8FzlNBgtNF/vtQE0KpZ08d47mq4nmi6nPi849jiz6s26wZXJaKzlDBnS3iwLnmM+FfG0XIvJqK+jTsd/N5nNde/+Q19j6+eZaMMqTGzJOLvDuJgz0wMRzrdU37D+DNa6oU6+QslskfVr+UNq2oMZBb1jZ+kU+wb3z402UYC7nb1TlmYQ7Mgz1BompSMQOZvDL4D91DVI8kLg/MVPwfHAHuAEIEFdYAkP/HYigEkQAhzH4wFKvtMR4OZx5hIjuPG/U1sEcJGMfakKXfaE+OlNFZSa/1kmQOA4k5O5agJawJ/CEwlWS1lZmxoHSxC9fhFM4JA+xI30Xop3QwB/NOYAEqTymPmTWCtM8Rka8ezMNww7EvuSYRJnarlqGaJlinj8rLZazVYqlEs+V/D94flHIsUZwHnlRBnuFnVsSqo5Oz2xMedsOrX0IqSR4b2yXC8szzWg4+jnTZIpli0VgSm0YxCSYS0j79nY7HM0Gur//IP/567Pu2vZ3uoK3C2ct7psdy/66hX43d/69t4bPJthyn0Ps6KMUXSqW2j2NARQJTHOgpZ3yGvl0J57ilhwQ4VutsqB5clsIMbW1FvLHgeW5QvkY1OE2W0/pmMUbRT/FEbQztEr5/PotZPm1qkITKMAAGIq72aZpqVW02Qytr7XczUa6pRoEBm/0XA6+o4iECQ7xwEU2jImgWEKGAUhP8/hwntSkN6/f+F/p4HlUOJQjYIzitSgxkWjHjT+BACYUvblpPNNQZtSBA7JBNRlxP8EiBA/HzE5FLah9eMaOmLPWnyieA7VLaj7XqtdmG7F94kiBaCERsDNcmIsWHdKg5AmCW7XKMgcZZgSEw5Ah2OZoljhZOS60Chak2h98VTVSlGz9Ur1dsfO8YP+rYskpiNR+IfWEHCAwho/C4okfm+j2XajOBqP3DyzNsIVGApkTAZ4/UH/Z2dlH/IBwACeMOmvQCs0oBJgUOrpIp+eab0zt5NjNMyFXDHEgbH0YhpAvCKTKxcpOa9/Siaj/kQj7faqk1W9X6lTyenitK1mxX7qbl4uLi40HY3UrLcMQACUoEPmv1GU2/A60ZyrVbwtIis5nyv5XqBPsVU69wAAIABJREFU5LtPh7cuumiCAOC459DS682WGwA+MKwEFvTr11cuopmskkU+X0xUK1f8vOKV4eSJ3V6d0xM3hi9fvFYuV9JwPFU2W3SW/YjotsnE5kzZUkPt04ca3LxUtbBVKbPWGgZBo+3GhWtDE46HQbHe0HsffGAKOGAezxmPBWABAAGPHORJCngKScNoNCNoTbPQcAvKbreajgaOJANMYsIGQwEmCfeRiR8Rg0TUMa2i8DPQtZMara4ZFfYQsQcIo868Hj5419N3cthHk5Gmi5Gms7EePnioWrmsyaCvLWDUsK/B9bVW04k2AAqACTXi/JjaZRxdt1rM4l4kk68oSDcq1crWklfrxCbC3Fg7K346W+npsy80HE/U6nRsWgjdmPtjTHAHEBLAHtOl8B0hZm7rKXKuXBNDuA8/+qZ+8uNP9fKLF4wJVbUj+lqL1VybPZTVSgCx2rl522/WWs7wsIjkgDD1C1kSoCdrhSLZMVyApon5FL4QTOOKWm5gHRTVPT/3mnj0/nu6fv1CEwwYldOf/ckPNctiTrpTMbvTSbdlyRk6+tGg74YxmydbfacpXhuVWkrniHQWnuPpYqnRBHZLNCt8fyZ5Ka4lYmgtWctoinwG1lIJTxQazXns7wYNE1CcEkdo5KPBCHAYYPVAsw7AMRob7x5sDh6U5rQrBGWaxs5xima3UKgD7ERSjGMUdzstViut5pgPAm7nVW619Au//B19/uSxMru1arDabm+1sIRj65QTQBa8KJq1hhqNlgb9ocFvgGxAqBKGaIDfhaIbUCavN68uAxDOMm1e+rlcI+Fzk8j0c2NT0W67a4nP1z78Bf2z//Wfqt1pme1AqowlRR7xZ/Xs8XNPw/E8QNYAcMf3ub3tqz8Ya7EGNKo4/jIidwMgYG9lemvflWzGSSlcU6jUBmQArRKtnHsEwBbsrWii+J2RrMJ+hQwtntuIgItnimaWlAkOXzeqNIa5vJtf7j11yWQ+d4ICUivuEpkIu+XcEYzHx83EzkKGttF0udFim9WSVL2jthZrWFENNaoVLfGLKBfVOm57L8FseE5cZQ4JEua2cdbQFCLxWEzHbnPNclnhQdRwE01DaQaBPQoC4Gc985zxbAMyB6BJghHsFBhosR4Nzqc0F+6xvVEYzpSJa436xvXRaqlipWwJAteIqEDASic3+b8TamxakraAZ1xWN9DIF1O6KzeDz2ZmCF4rrKOoTaLmAyA4sBIiYcm+Evmi40w35uUD7qwc5VnCRwpAZ7eL6FBAI65jMiQMf5FglSCZ4TNhdmjLUHsGBHsg2DqJqg9IySssbww25W6fV64cZtJoFmjDbUyZqPmRCnBYR7GPci4YsG22RbQ09SUsNCegZDJm3613sQbtD8FbL5dqkUrDngORgfpntRVzFgCC2TrMKvldNiWEZeA0hZBw8H2QIAAC3Lu4MAA/nUyS70kAsod1ArBJpCwSXJ4dng3uq+WeWaIYMa0paTsnpWmje/fODI78H//TP7/r8+5atre6AncL560u292LvnoF/v2/+Zuk42k+m3gCxcTLqQVMBJYLT33QaDmzF6rVDGfucFn3tI6NkklvMe9px5ZMXfRbeAHY7Akzvq0nRdZ/J4AAzX/k50YxwoHtaaCLf6jyJetjw0wsXHDtEYAjeIr1OUygMaaCjt67vXU2rqfkhbwbblBmDn1PmxWaUg50JkQUm/zswRDQUwDoabudTY1sVNjvJwOtcNmOPO9wufbhzsHGwX9wdP6K9u5gSmjqXvoTUY2RlX1o2D1iTA29pweuog5IPG7AgeBzDTnXKVotWUhggjOHafbzTNUi/xsAxIZGb1y6g15MURLfN9ST0cDHe/HfyDJn6gygwIQTTV+GohRHY8TPdgAuuLBi+o5bdb1W0WA61orpL/pC2pZ1RJRZN0mRwWkPhd+RPhTbRM7JdO5d0pVDj+UPIIwb6VLBiQmmYDLFT1IOv7817qkRyOdMy+XamP3AP/5+0ZByzzHgI3oOOjvgRjAHAiDgc1IkAHnYKMvFrzTFUIhCt1rza4qAXBRLu6WOGwUdtyu6d960USPgw+nZqYtOqPg8H69fPNPp8ZFqVVIcNr7HNuXk+ueyBiCYkuILEPKcndcWAEFMVXMGUKA5DgEekkkg9NT1OjwZ+v1bO5qzpNAfAyiV8kX7iRCFBvDl5gbfhFrDkXqYF6L/p4mGUs/zO5nPXFD151v99t/+D/SDP/0j5XYzLYbXLshxiYbdQ4O5QWdcbypXqarWaujevXPVahTPW41GM6eBHJ+e6frmtbY7ZDkxCTONk5gnyx6yatRqKtIETUbaJNPJHAZNsFacM72yeSpTPJpx5A3sS/iHTGcLrXchQ6IwZCrDRLTdOdb52QPV6y1P9Geka+wWurp6pfFkrPMLJrk7A1kUnrAJhtfXGvZuneQyWy08ZTRd11IbWQfsYtrsHzxRVtpldpZt8Jw5ZrVU9eScZuv6ZqjHT5+64CSNpVXHQDGnPJsEEpkM+1xE/vHPdDxUpZDRfL1SsdHS0b2HKlT5Tjt9+uOfaj6aqUA0J9Tc/V6T5cwTbRs4FvMGTwAGxv1gRNDUmb6bgEo/J0z/0nU/SKAMcNKc5XPhdeEIVpqzvaqdUxUpthdTaTVXPb/XJz/6kTb5U03GY21X8zB/I9t8PrW8hzVH5Ctg0xqdc6nqYt3RqEh8C0X7bXCfmNgBFLHHMM208aqlUUmjHm2D14qNHa12o4E4xOgG5d2gRPJXsayLtbMFsItptvXXNCQpGtbTP5qgxFLCiG2biezxQyNsr4l8XpUqDIaN9d7okj0tt6xnoymeJLWa3vn61zVdzdWqVvWTP/+B6mZ1wTjIaT7p66hZ9bXCw+Pe+YWfn8FoaFYW78+6xkeFvabZ6ujk+ET71Vr96+uIUSugB99pk8k75YS1C3AVbvclX2+uLZGTANh4fjx456F2u7Wn0hfn9/WTH/1Eg9ueqiWeoYpOj7uazQa+D/3BzMkT23jKI4YPgCBDUsHSHZ8nxwBm5aJrAc5HagO8CADkzFCjSTWYjQ6cawCjK85rMw+IZ8UQkJ/FawSQBiq2J94RZ2u5nfPtix468BrvDwwM2CBhiGULTjDYLqb+tO12RY1m1c8rZpiz5VbLXV7z9dZNYdk0/bVNGtnDWu2mNsWQN/qc2EqtRkvj8Uy9Xi/8YFKqEjLKzXoZ5sUG2MreozG3NKhOcwfLbL0OBtYO4zqm7CGbDHNQdPUpkQhPGpPID7YkX7rcsI9YppgAB8Ao9PLUTPw814lGnbOQhtxsD9gJmEjzPUgqgWVBHWXJUfgNRJysu2k/S+M1Hk3RkLNPcF+DScSwBhAqBhMH35pgEKx99uGTwH4IGwpAHiANz5jRGsPTGESEAS1PJs9vRAzbO4jEGJ4wagDkB1xBGzbRdAdIYPCfvYvrn4kYW9YI97uCxC7JLMwKysBpzGoGYOMEqb3BgWC0RoIEZ1x4uHDdDmsQHyAm/Dkbfx5kGACaXEcRz7jNqlyvOlmE70BNBYODmi27Y00CwuRc74Qx51YX9x/YsBeQwDGSlg/Ec8Hv4nmEGUM9Qs0MgxS2IelL+2xeqz3+O3llVjvv4QCUF/fO9b/8wf921+fdtWxvdQXuFs5bXba7F331Cnzvr3y8B6WOeQzRrMT2Ya6CwVuYx9F8m7rPpgsNDf0n6Gy24EkFhoFQ3Thafbokwx0OUQ5Ix/kdxG5J0+ZpvQHwiFTkv8fEG/pdmAWZ7pgQ78NnDtUtKHOY9Nldms9np2lozXUXnUw0KOSdmFAJ00FrzZyEkIzQPIkOiqon1548MT1mAwdRj4YOLTONCRMqGpc601/+HZTcdPC4dp44HbT8mdD8G2n2AZhi9JLZomd/KbEgdelJPkEPEd4E1jB6EsTvCRAlmA7hosth6utrY0gQ6JiGGYVPkTsUZ3bcJY+YvOl0jeko/VoXMonhgWGcJ6QJoLDjdjUYHClNwdrIclWz8Vj1SlWNOlTsmfqTseZril4KNprFpSUgsxmATOi2jeYDsOyRGgDehFkg19GRf3ncqwvh9IvDerXkos+ab7T6dllOVERAExtkBRGA+0OTyC+z27zXVVCsMbyEcXF8fOIicEsqB+7K80XyIkjsEaMlsDRC8gGwY8PLYlEV/BV4z9VC1dxG3XpBJ0d1dY4qKhZhx9B0MOVZqQL9XdLg9sZGU7kclMeZqhVo58QOoglHz7z0FByWjDXa640p9evZ1B4CeB8Q+UXzfXtzrVaz5dfzfUbjoePKWEdXVy+oU8yiCXdpJBRZ3Vxd+b4bVLKeGmAppqkAGEyK+L2sYaZm/NxffPZU3/nrv6vezWvNB9c6ocFZxGdiUsO0jYk5RXzz5FSL9Uqd7pG6R0cG9NzEZHP+/1eXr9TpNlXIZzRHSwxzo1JNv3ejcqHoZgcwiUhA6zGJwaN5dhMXLva4UrMvMQEPOvlGeRy6c0UXh9xLGjwKePriUrmue/ceqlxNMXr2EcD1fqTBqKfVauaGlvVLkTodTnR9eaV+71o3168M+gFoILmKCRv00uSR4DSVrUbziWpVdKYhn9nvYSRVNFlslStX9PLVKz159lLVatNr4KjTtDs3zwpSLTZWmnKuGX0BzSSsAN63Um/aRLLe7Kp3O9CL56+0WeEpUnLjuVjOYo/M5TyhPT46tmFs//pKM5pPmitHwsaUnL35ABjwwITlSWpw0OLvAISLWk7HwQ5TQZtsSetMXuV63ayH81OMKW/02c+eO66NgheAtHt84uedtff5Zz+1GRjPIqkGsPoLBZzlq8KIi12FKTNmXXMo8wBjaNrXQfMOb5lgmAAWILmxt0BqHGDRmBXh3RRWRqL4egMNcIDmloSCw3ljaZCzzXYB4tpYPaRa/EEiwPUxSAjtGT+UUkknpyeqN2o2yqMZNtvD0XgZzSYLTRYb7XjOG209fPcdfeOjD/WH//s/03YyVtb68bLmM64n59/a1OqT42P/bpJ5AAgazbpOTk4MooymMzdn1UpN56fnBgBevngRemv2PJqkSk3T8diT5Ealavo/7A1Yfbe9nhsjvtfxvWPvE+C5/pabvR7//HGAu8WK2u2m6lXSEJY2M+z3p5oudn6eHOTHOYE5LtI+zhm05DS9m7VN3TAM5ZwANMnjN7IKg8NgXAStHoYXzy0NZjAyCm6sHY0H0MIEmXPHx1bIOaytB1jmubdMJij7blppyGC3eV/IKoPvir1dcjo66lgGAcUb48V9loSG8APIEb2onbqtlkpOYsprndvad4GznxQIJDBIeXzOV+o++yfjqSMaWT8G5pNfkpkwZq7hR4IhYNQOe6QUNvuLSNsA/5Gs8BmiMTZTyLGb8QyGh2gsSn5PeKiEySF/P1su3NgGiBKeGmYebbZmqTC9prm0JMc1Q/gOuUG1LJGzK5gJvhb5kkb2qKGOCFZXkJqi7rE3VALrnFyZgFpHA3swE2uReYZBEAwo91utubdJduDvm1gCnCcHuSXff4MUhXSjfMHyiwBdMx4qYFRJvWkppAGPlLS036mSgzUSYJEZgtQ0eC9stpqt1vbr4IKy/xN9TPKAv4fLGOqwnQFV6tDFYgIean8MpzHw3TMZTTjrjTkytCqYFcc5y30+GEpalmGJQdROcw7a5LfV7RwZxKdmOEhxkLZyvczCSXHf7G1cN0snYjoTgl3OMpJCTBjdG4T47nd+Wf/w7//Xd33eXcv2VlfgbuG81WW7e9FXr8Bf++77e7SPUOcoVpg6QiVczQNptUYXY52kuXe3l/jbYW4YjtwUVWYAcCgWI8ebjRQaml3KSTKw10BQ4MOIKqbZViOaUhl6d4q7QGBpYsJMjgPGTbyNCKPZYf9lcwdkgA1AUwm7gQPZ1HpejxbMhQfUUObB8cfGc/x+ZAikHxB5lRpm5+TSHGDCWC5rSNweZjXJ/bZIAZsO5KDqRv6uo3mYwySWAWc/E07emxEx18jmiRuobpHvfaD7OpeZaW8CBwyY2EUsOmD/DgojO0zHd+N707zy/hxmOZp58nYTo4D3Y3LO1JyfRxfK2y2ZDFFMY0zlSCRM/yKeicPQJkMUBPFfQo5htsXaUxcO+MV04kzqBxfHmkz6msxmWjPkKRcdycdheX07UKFYcwHmIiU5h4v7we+xK3w0glwLCjRi/+aLle9rrRhaRssxU540B3BkoUeONg3SYNAL3TB0R4MyTGtzPqzt8M/92O7UOb3nIujZk8em93Jwh/wlTDlNj8wgrdloudwry5rdLFXKZNRBmz6fq1bIqphZq91AM95VswPTJfwWMJ5k4oPOGzMpTyILFAlEg2bVbnTd4FF8I9twzFSxrmo9kjKYANoIarFyCgJruN098oRrz9qmSCaqs1rRCOOjbMbmgfMFrv5ZjaZDM0AqpZr2671eo3dezN1OZUz9DgNR8uIpZvFACCNN5A1zNZod/eCzx9rVjz3pLmXDNbycz2g2Hthcj3uJ1p9GAvInefBVkhug/zqmdG32zcHXhNivJU2v0wwigYQJkrWZ84XjEMN9G0PJrRAAUawHgAHrqGhGAsU6zx9SJpv94Y9RDfo+UzBoz0S03r//0CZ2t/2BMrmivQoeXTzUqy+e68Xzz9VuVTUa3BgQRQoCeyOXgyk00JPPfqLJ4FKT8dCfn8k8RTRTRAdJ2lgyALnrwUDFwub/Y+/Nfm1P0/uu75rnae+1p7PPUOecGntwt7ttx+62nRAnjhIgyELiAiEQikGC/4UIuACBiQOOCEnsgDGJYxHkJLYbY6N22+7uGk+dOvMe195rngf0+T6/VV0X3ORc79MqVXXVHtZ61/t73+f5Pt9B5QLNE6+pDFFY592+9bM0dGcnAw17JGekdXS4o2qtgB239wDxWjai47xy3Bcu6rCuZhGByjO+TqvZvqXzzkDnnb4b96zmymUBOvEjiPhWptP7eweWtywmEy1mE08QTdk1IBsU+WBOZbf2KEF3TgDLaOoiRo22kl7s4qqrSmNHxWpD5XrLe7t3+lLT4Ujd3rUGo4nqu21lSxXtHRzqonOqi1fPVC5mDRpdXnRUyNd0985bZhB98uSRo8lS2ZyePHqucqGq1BqZTbiE2zmc/b8JAzB/zj7nwmyUSb99TZAXrAw/+zVbUpAiGjevdRqgjfODo5AmFJp6NMqwkbYaeyaO9mPjjHFDFSkuPFNMnlutHdPRw7w1kiCQ9SChAxyfLqTBIq1Uuakv/9jXdf/Obb3/vT/S6dNHSq3nYVQHMyvxy7ExZz6nZqOu8biv2Xzi6eHeTssNHg0tbD3kP2hzdnbaTvp49OmjiHtcjKMpW4ULfT61USWXsgafxqVz3ddgjGlaQc123dN+mmYSJ5bTicGWyXStyXKjKkyFRkmFbFrDwVBX112dXfTspL5KIQlEHpBVIZsxmEMzato6zTwT4AxT0bw9Vkg/wbjRWnhL9mJqynvHR8G+DgBueMA49nKt4XQRPgHJMIEBhSfnEQEUfSimbsiOMNkFtCmVfS+wRs6mtxEfMXVpM9gw9OOOAlDmLGfqbz04oEYOUIOvIQ1GSvPMFvPhM+MGMZITaP5znBn5gj/nbm9k6RD0fyITl+to6nidsGWQgJm9gn9QOiQGjsaNaCfvGUBQ7peQIcIGWXpvWvaCGW6ioedsoTmmXop4ZGR43JHBxGDtwjQZ3gTSE1gfRBuHwSb/s8+TpYFBUTCDwSBJ/AXwMhiNzSQypyDx84HBwf5nf8ISsEksTADkDJZvzV1zfdFTgBrPCgb2eIZhzCy8EhiY2KgyZJpGrhPGRI76IJNSET0+QItryZRq1bp/92DU8/M8ncEkWkCOUD6bcvoBSUksqw2dqXnwGVgDbqLp58zCiBdvGqQuYWptv6p1AP7V+q5lUMsZbKesZU28RlhvgKMTGvZcSqPpQhuAUUBcnnvfU5PEfJKfF+eGwTDOGsA/gzAZDyi2jFRLO7ZJUgzZcgXf3faF4nkmxcJyEU+rlIYhmUprCIMFZmW+qJ/8+jf13/zt//Kmz7tp2V5rBW42zmst2803fXEF/o2feHPjCQETwToFMxOtlGm1HPg0GBx8SAgwKqRw50Lx/5xtnEwkXdBGgYUulwuUCQWTLUyLgrQdja7/l9Djtxp8a+4T9/2YEobvAMVR4ObJ5ZCkHRgAgApnJDupeROwwPE/vnDDYTmmQ3F4W9eYGOmYn2AKHgV5TORN3+cyd4Mc0yYa+rjkMBfE6ZYJ/o/ABgMOvuvWNraJtjaoho5ttKN/uGLzO0KLmWQIJxIALh0aIhpLN5tF0iFw0EaPz/Q/mBas/1a6EZd8ACSjydjGYFtTLy4dGitrST2hjekPtH00Jc4INiXwR5IDT+ip86yVDAovemJ+f2j+gwmR2YQ+u5jHZwDH/YFWFOIu8KEbUsjNNJ0tHTvFTIH37CbLbITQ7dGUuPgqMG0jIi8i6hzxZXApdOoUAG6mbNAYnzb/A9Tgcqcp7fW7zr7mPcSUNIyYWPcEltJ0vdHR0S3/+y6RV0QhQjVPmjUGjZHbTPQS9FOilaaq5HIqQWucTFSlMFpN1KoV9PDhXWUyZGZTjGzUbre9xuslNFSaHj5jirqNp/82m6MZzsaUDsptKpVTrdZ0oYhOnjFnPlXQ8+cvNF3MbPi3195XiXUgg3sy0e7+nnqjgQGFnWZLuTyuz8QxYR6WJoFUnfOORoORri4vwtk5XUymFWFERjHJRB6JA40mwAIa2ycnp+rOlmYwMLlCK8k68LXOyQZ8AfSDlZIPB3DAqXyxrMOjW/48+/2uJ/+NRs1a6c0agIRCu+Sc+nyWpBTSQaJgWiA3sR6X11COaVtimLZ1Nuejma3m1ijDqqFwdzOljY4ODjx9wkWaAvnNN99Vpd7SYDjSq5NTtRot7TSb+uTDHyidQoKR1nXn0sV4tQIro2Hw4uryTK9efKrOxbnXGRnKbmvHzw60jOl4YE0wv/PlyanKJRI2kMDkVCgWlMWkcb7S5VUPT3ZlslVdnHc0GFyZin942FazjukYz22YZfHMWztP/NlkrOUCVgGNA1BJxq7s+VJTj5++pLNRDsPHHA1ELiZfnMnLhW7fOtZ8MtV8PPT5jHcCjXXErDJvC5aWwcYt2JuwurZMAxfUnrzBtpLGOPYro/ruvuo7bdXqdfUuT63lPjs9SajleScwnJyde+oGc2g6GSmThV6dtiRtt32gu/ff1GnnWvX2vpTO6Z/85m/JImVYaZaeUCTnnGxA02Z3fOMXoc/mLJ3MAqyGQYDfBc0FTQiNGecprDEmhcgQ8GmAYs15BmDHs7cFBzjb0ZvbNC+hxcdoNExz+TmcA5xPljfx/FcwMJto3O/7Wb3qDrVIFTRVQXcevKkHDx7o3q19/cO/93dVyhBXF0B4AAzBUuNc3d1tehIMm4XPYbdBRGT47gzGE0/4p/NgMTx4+NCMHMCvq37H61QuVSPadzpSNZ9SOZ8202U8nuu6Pza4WW5W1Wo2lF4vtNOoaDnDyHSqxSql86u+2Sm1UiSuAC7h0H/e6ak3JPYxpGjc/W7kiPJEVoSZZoaY45zBV1J9+JmAeaa821gw1tjxu45wRaOeMkOoUa8ZqOA5msFoEgxBfg+afdh5GG7iERPNnt32gVEzULzXllrxd4A8HpaQyTHRXflzLpZy2ttvm+LN64KF0eteRzJTIW/2AI0Za1+ulzW3d03CtktuNqJ0iTnlmRwNieUEuAtgnokzIB4gkUH6tcw+YPtw/6IDCAPSoAbYLHS9VLVU8f3iGE17zoQ/BfuWYYYbSZrQKQMK7tOI392G7DqVgJMgkQ1xLttklJ+ZNODOfDKwBsgVUctewyQW2DVCIiNk7SP0M/FPQvJggADGUXwzv5+xAUaPnEuum3z3RuoUz1skIQH6h6TGJoy8d+oo++pEypDNoXleLWvgfWx8r2yIbsVrZIV3TtWf0Xg6CAnHChYBEpmM/0oBLJkRxRmW0TqftcdEEB3xTYLNyedccGoQEiN7HHmotHEdcvzGQ/W6V1rMRvZRAO7Ab4B0AoAF5DGZfMYeFmshSY1awxGyNuYOqdKPAIKMNjlkgoDmmCPnfJ9zb/HzuF8nJBE5sSgSuFg/JEUAgwZePJQISYXfF8APTKXFQqVcXu89fEv/8//0j276vJuW7bVW4GbjvNay3XzTF1fg3/qLX9+gneKghM5869axTc96veuE+sUhXbAj9qDfi0k7BYALu6UngmTqcsk5r1vQK8thSjSbugg3Op5cKJEiEHE29hZwMRCTIGtQ4QhvUXCuFjen0Vq64OJgtwwB6WxMQrl8KOKQGkwmU//l6XK57MbT35c0lnHRbXX+UPS2RVz83Y170pDz2iJ6MJp5o8PJJIBiZssA8M9LMomt5mS9YDHQrEJ9o2jdFuWJ4c12HbY+AjQoXCIGA+xHEBOoYF4ESyH+XbAOGIWEwdnaefEg0qxDrC0Xc0KhzaIrplkODZ0b6vXahjn8oTjw+0wkDL6ErUOMtWCix3TO034axlzRk9+99q4W06Hm04HqtbI2qZwmMyh/I1/u6B25ALVhqrzy1BqNJOZ5FMAUm6aeJkkLbpBHQ8tB2A/D0dgxPzZsogidRWIFPyc8LQJs6fa6Ojg81LDXM1sCBgKNMw0qFHL+bKnxOD3zWX7lvS/p2ZMnpnhHXCVASBQgTEqgJFOiAZJR1BYppJVWgcjNYV+1EhncGX372z+t2bSnbvfSE75ateaGnddMTGHEvwGOTNwswzzh03E0lunzyFPSLihwolvMxwYVpiNi96bqkYJQhEK+74mLo7C0UXOnZQYBcUj1as2T52oDs7zInV/M8D84tWTj7CSy45cL2Ay29/qcLo10oViq+LmjEWEaBr0/X8bkcK6zszNTiJFCMOhAI01l7GSqdUz6o7CRGo2WmrttVWuR5IDRIFRbpAVMD/FhYK0ppthrFMQQjn3YAAAgAElEQVTQ0tl+TjZJnLeX06HZHazPlt6MVIBJTbaYs7SgVK2okC9pPsMULKfTVy9C++wGseCGn78fHt3WycmJPvzwQ+3tMgHPulka9XrW/bMHHUVZKLrxYtJIM39xfqmL8wtdX17az6FRrTvWtVQquPGmeDw7P9F8FmtKf1BtkP5gxFHd7lTXV2NlilVlCgWdvHrus/PW4YFwu2biieQhTZvkSenC8gI4seNhz02UqdUrtN5LLdesRUrd/sggizW9TgYB2KFpmetwf99TtgEGodYuMwkOoPRzPwKbkCKxig7C8XTGDML1nALY59wSsIb+O6v5Wqq0dg0+5pjmrhdqt3b0wfe/b2aWI8GyRQM22VzR/iERgznRasVnWfJn1GwfaJ0q6s7999Ta3dev/y//wJKEEtPaMbpo+j5oyCSKEKUWRrJhYCtVq9XE5T0M1mgC47yk+cJbhsls+Cxw12RyIfsCBAWwM1a42pgxxt4IQ9mgVm/vo4SR7PWyoSpxodOZJ9a3bx87kWRKnKs21u/PVxlN1lkV6jtq7u7qF3/hL+s3fv0faHp9opyD2cMFnp9vLbmZAS1VqiV1Oue+Hw/39pzqwetBx80Ukc+d9wFIfOfuHb/3jz75SKfn535+quWKVrOx8lqqnElpt9U0y+qic6XrXk/zdFY7rabq1ZLKTM8LAcZ1rnuar9M6v7iyBprncn9/3+yh2Xyjk/MrNyxeOe7mFebDRWu9YfDw/OJRxLPawi8mlTJTjGYHucF2AMAdC1DA/qhB1Z6M7cMBE8dmmtypZssFC4770fsUMz0iEJNJOefZKg3XauOzh2f1stPxHovUoRhN2wA5n/FgYjuJ5ywGGIdFUKtWrZ2nAU5nMVushbcD5zTgfcImpAbCB4fnwSkxG+IEgx0GE4q7mDvB+y4d57fvIliOvpOJR7bDgJs8ezn57k8kgTSZ0OM3IeMzG8apTNQjYc7rOxbnfXvUTHymAVDCHtuaGuLjggGzHfRp/jkvbM6smEgnALnZQIAolkBG9HG6VE2SJ0LSwO1vf6YV72Vbj2XsIZLCsDcBGLm74k8SZekhUZh6GlRAKpAkGgAUxEcTNUuQTrGrDQPLnKkHa6VW4Vdgll+i06dmWKzSZngApMO2cx4CoIQPqbTWgOW8nzkcNvaaPIAw2wyfCJho8yQ1Y8nPW+vo3n0Nh32tSUKBnWBgBpnXVNV6TSsAxVxWQxgom/ANCFCAX720bNXMJZtHMwjLKlUIfyNkYpGYFPvRAEsihwTc5NmwWXCayEbz+XxWDUZD10lIaIgeprbLpFaC1FQvV/Tgzj39yq/cAAQ3HdvrrcANQPB663bzXV9Ygf/8P/ibm6fPnum621N7b9+TKRqn0XgYBkUcVvWaL1jAAUCB4A9EAUcTw9WEgZovXFBTJjE+y6FDRsMbplyRcR4lXxh1OVHAFN0wh/Oc2pFioc9yDKLvoJgs0OiHEy2N/hbdjvxippzdft+NB5fkj8wBA5TYTnL456CChVSBKT0XM4UOr8UROo4cCrQ8pkBJA29qYMSUfW7utwUIkBcUcqrX6i5UDE4YWKARTJIJkgtmq/2PojxAkC2rAFQ+Xm/EHKK5poAIRkUhyTS2HbTXhNfvVAV7RgWFzZQ3aOnELlmrHpFo/GEl0QTzhyYppoZBy+SH2BPAxYUsGUnnYpoT9M+0WSFcdDRLO62qMpm1OlcDzRYbrZnQltExp0xdpZGjWIwiAM8I4ogKEfdHlNICL4u0WQRkU1Ms4vaNBjXM7OJztKfVcqXJdKJqpWqggH3qMtxTaEqGjQ72973uWy2mQRSo4fm80ky+V0sXYElnEJFw/OwEwHFxC9jD1GCNOVNKC6IHucCXK9WKBa3mI+dvf/ObX9d6MdF43PMzQkPMpIxmAPotVG+i7qq1oiq1kiYzmku8mPG2gL4MGMM/85lRBM20WE7V72K6lHZ0ZCZXdKb8eDDyFGiOiV6r4X2GfAZWwWDYVa1RUaNJ7OTIAMH5Wcda4cvzM/WuL6NgJ2aQJA9YKAa9Mp7u0pyxf3g+MBdlmkJZ9vL0TKhooS0T29ds7mjQvbbOnT0NHddRoBS15UqYObLfDOIsTPdEI71ZzvHP/JzxwVIDaMEm4GsNPtncEgY+poKhmWf6E1GoEX9YwdsC/4rV3HKIyXimVqtlQLLXv9b1Vcfylkq1odForN32vhr1pjpXF3r+9DM3VmjsEcfDrGAPALpAY+eZAXiAXYPGvHfd1emLU11fXpm9QeGPKR9FqxuPcU/DwdwTV6UwgMTki6aIgj6jq8uh+ouFijViEGeWbvGsIVsgGrBUQEU/F8oeM1zSNFNVzWdjjYd9N49u5FM5s3iy2bLOLy612ODhEZNzmg2eWWQ2ebT344HTIJazieUuptobCwjQMEbyIV2Kn80RH/uAr7G7OOew155pJwZ+GaXyRSeUYJC4f+eOHjx4U//P7/+eStm8OmdnmgwnmhGTmC3C2fdncHirrl7vhbJZzqaZyrVd5cq7SmUbunf3LZ28fK7f/5e/oynPVhqAMyjTNMaXdtbHZA45S9F7k9fLFJeJN2/D9POkweJ7+SuaozCBLRTj725Uks7fDAmzwwCW2WOAZREBaamY+xa8ECJmcduolyoVsxh2dxrqnJ2aVcOz9er0UvlqS6tswdT8o+Pb9mP4o3/5O8rz2Xpv2THH4CDn3O7ertkkJ6ch/2k3G/HZYFTGuifNwzbytlop6+233nbCxeOnT8yIYa9C2y8g8lktVC+zB4o2STs7P9doHd4Ux7cOVC3mrNVnEV6dnqpUbWo4menq6topM0cHhwao2GP4KmCWyOdPE5fGdBi2l8KQl5/B7wZ8Qv5g35cl3h4jSxgsifO9H1Nd1r9Rr3uaXioWVIb9o7U6MH0MVi197wSLhlojwFo3tv4o4eJjobBWuVIzsBM675nvty3Qb8AVw4U0z3NERDKpZdDhu4Uze4WHCSzJmubLiZqtls9PmHeABACSltYlXgmcT3gZYFoXTV8k5jDBL+SCAQXLDCaV70+PszcqlqDvY5C3NEAXgBtoW0JzxEQw0dIHASDufksq3VQCdpC44845YUkkCQWWSiI7iD3Mmch65fEZTYe5oNk3HiTExJ8nP/gcYRi4xGA6ULGQdaZkEI8/3CX8MTjJd+XzrtFgBcGcMsU/ST6wfCfxQCJ+MHT5sOdgBiIBSmJV/buSus3Mkmj0wc8s/3HTzRkEKSIYnKQYABAw48D81/KIrWcTL5CBFM8y9dom2KY8w9xvANpO/VlEvcTP5v1WWy1N5hi4Ro1qTwfH4c4NEHhds6wf7LrEm8EMF14f38OeCzDEq45HFiACA52EgRdrHoC3EzkSGST7BsYN5yAmxrBAqWu5Z7nbeKOcS5baLicGfIqZrB7cvadf+3u/fdPn3XRsr7UCNxvntZbt5pu+uAK/9Avf2BB3VK03VSpjurarR598EmZgTG/HY+vo8xzg24uNSWDiA0BawHgydt44HgZEKWGWZToZ2lpMW9x8z335emrlEzYOWg5vilKacaQMXNTWm1KoRU6XExQWq0SnyuTcrv7omCOCyk09k2KmAQAcNjYru4DBuTyu0aB1RwEcFHZowXxtaIHj91MIgsoDRIBI+7IH+EguT4oPgJItI2DLAPDFkZHj32xy1d436nzdvfZafU7fTfLtuQijMA+qnhMaMujmw7GbAs+yiOXc4IzLfBp0tNc5Ji40+QGaAHJQELHWXGZbZgONjDPYnVfsK9brxQsFINg6qcckdctciGnHtlCgYcKzgNQBX8KYyI0mOj46Ng01l8ErYqLeYKos2ndcGLjUs3kNhkNrvGGgwA6gKjAFcIGMMGdkHvope4bPq3Nx4YsVN2Kc+1+eXzjlgAkkrBDQfppgLn7yqPkeQCGo5Hw+vAemQxVi+AYDm4vx7/g61pY8caaBeErQjNlPoVBM0g8o6MIhnWkK0WSVYl7NakWnz59pPVsos9rom1//ut7//ve02UChL+vdt960prjd3jEdEv8Opua8XyZW9VrJ9Ffsj2fLiZ8xfB1y2aIy6bzGQwz0lqpW0MtDMx9oMkSPvLS+Ei3owdFtzSdM39iHYzVbdRdPTj0w6LNWtYb5WDTNg+7AsV1oO8fjoc7PXkWxbOPNmO6x/wAK7t57YIox/w6q52DU1zoTWsxXp+e68+AdnV929PDNt20sdfb8qWMBTf3OFf1Z4cIOUIi2HKCwUq/aJI2voXHBPZ36nbXGVJAJoOu8IgyLMB50Rjg7lCg7R0LSXG1M9efzoiHhr1KtaiNMXKfHTHWyWb/H1k7LjAqblWIUWa66YcGYstWq6/T0lSdWoGMF6KAwLfgZA6Kp+pYLVEgDMFiX0XJG3ORIzx4/tdkkr2k+HerHvvpjWq/mGvbPHA3X9xQIkC1SNWCwlAtlZ9CfDQYaLzeq1XY1Gk11dXGpSrmi/d2WdhqwCABTYWFI2WLVTCBaU555PD5oIIkdJY5yMuHrcur0J1psMN/M+sxotnbU3t1V9+pS1xcn2m3WNehdmTUS5n5RyG8ZWhHPGlR6u4FvAVnSTczmwag0DGmZysva2KwevPWOVjRfh8d+np4+fqw3793Xn/3RH2o9m+n0+XOfSZht4VdwfGdX9Tr54yudnr1QKl1UrrSv6Tyvg4O72mnW9Du//evqnJ8qvUIKlVLOqRgtPX/1Sr0BkqO1KrWiTS2Rt5RyWbNLaORx2I+4VqQ6eLqwp4N2zHlZrbCv4hwP89lozDjDzKBKzv3QKW8ZFQEQcDZGYgt3Db4qJdOWjw521KzV4nM0OymtT5+9UKpYUbm1p/ate7p1+1h/+Lu/rfWkpwIyNZsjcm5m3Wzs7bVVr1f16tVLT9SrhbzZN8SsEbNpXTJJGRiYVquewA97fRXKVR3evuNn7bJzqVa9pt1KRdenL7SaTszoGs/GevHimfozjCynOthv6+7tIy0nY0taAAjW6Zz2j+7ow48+doN19/Zdn4nET6azRZ2eX2rQ75qFksFMFfA08jt8L+QLOT9/NJEwG7gjkUBA7afxodOzbMgmuoqoW0ww81mzXJA1vDh5pRQpQxjMYXZskJqaIvw4uNe38ZLZYhJTmy+arQhYjFdN3J38njAdZipRJKJ0vbLPw63DQz36+CNPrJut5uf3IgynzQYfA5rJJFWJ5py7gDt0sfCZEwBa1qyYROBocAPaOKWLIzJJtEBKCQOIugGDRlhKibHd1jfIXkGASBjRYsRHU2lmZAwatoweR5MmQjyYYMipWPPYR5ylpaDzJzIOJuU2weP8cI0QsZMOmTRIE+a/ZsYlMOGCdXP07dqAAGcPfht8jRNFAAiSwQlsG6dKLUKGF5I9PJbSkVZkU8WM33fUQSR8hIeK0xsMIgACBAAHg4/6hBdNcx4YSDTqBkv8uMB0BMBbYnhhhhWMIUssGByBGRUL2sCgMPASUZHhJ1W0kSsMJJ8DyXCJdcjiT4InRAHW01ClQtmgDQwharrRdGgHKWQ46zWgDokbS4NhIfGwq0IC9gSDAN+CejMkKdfXPe/hkFTE37emqq6TkBUmUg8/Jww+SNRKgHsYWo6CJhoTBlgmozfv39ev/upv3vR5Ny3ba63AzcZ5rWW7+aYvrsDf+PaXN+gfmXMwJXRcGNFiuzvOIK9BQy7mNepfW+vIdNmareVSl1eXnhYFbQ4te9YT17VdtENvxaHoSwY9tx17w6Dwc7PChN7uqQ2GcUS0OUYwKFsUIJjOcHiHG28yOfDEN649m29R2KczjkeiuOCmw9ncYMM2RSGZ4kfsTkzOmaBZQ+hIvvBQIGKIYv3Hf/wbevLkiSOkPnf2YpoQAHyg80mUmLW02ylUIqHY+i3YWMhTufj5dtHGmAraZlKoM4mFFklzExnwSaoDmkdoglsTJ+d+M1Vf6Bs/8ZP65NGjMMQD1Nii99bnE9fDxR3Te74fTaQn6uD9ODAnukQ+S8AgmzQu0bmWolFYkysN7R29bkwjmHzXK3XVq3X1ux2NRtcqlwsaTRZkXdrILpUO2QMXaiD5G08DyXDHXDCbKWoyGvnT4wKmUK3X6wF2kD89S+QSGYz15sm0Y2N2wZa1gWae18teZL1cpBUowgIsGZFhbUps0CRdXCWOw+wX3p8/Q3ObE9pgoDCeKGPuRdZzikjB0VBp6MkrmmIoo7A1Fmq1qjrY29FqNVWrVXNBDjjCJAijO9gbOzsN5QsZNXbqWqUAfMKMcrPOmFqNGhKAoFxk0oVh4ETz8UqT+UqDyVxzZXR4fM/JGWjjlwsAN2lnb0fdXk87u231uh17S9Csn56cerLVu4JOuXZxTAN81blwMc7kiek6CENEQ7VcJAHeDYZ9TZdrVVp7uri+1r0Hb3lazdc2alV99P0/Vw5wbr1Uxc82LAh5IkixenB8rMbOjvfJZDLyxA6gAA1ntVw2s2YrEYps+mgyKPp5FgxYuTFbu9BEv8tzPe4PvCd5RkiDsP8EspYiz3y4p1G4B+AVTaMbaHw7aFKsZc1rOByrkC0qz9SGRnBK035m+iqTagCkJd4XhZIN9KajYBJ8+vHHfg/8BTPi/hv3pXXPbBnkN12MCdNF5dGPTyP+L5Ve6bI/Vn+CoSDu8VV/3qRRVEsF3Tlua7dVUg4DS2roTN7yDDdexLNlcnr25FM7s9NIEU2J+eJ8k9eQOMVE9lEp1/0Z0wyPB9dmEWCuCTuHM33LdDId2ZOvAH45d3gObPLniE+MzJL4rvncgBtFMABBKptXsVJVqbmr0t6x7r/5jr733e/q3Ydv6elHP9AnP/gTbeZTM3PW6bzWGTwZcjo8aCqbpYiuWX6UK+5qMsk4BvJwv62Tl4/09NOPNBuFO30JuQyNymJhOcVozGuIs9rpHfhiFAJkDu+AAIu5MzjyZ/OIWWNaTHoAk39AyireCb2hk1MmU7Th3DMh42IqDSjLe6d5COYbghIAuIhRBD+gCWk2Smo1GjZ9jZms1O0PNV6sVWy19aVv/AVdDkY6bhb1+//XP3NaxRIzO5KBzH4IrwoSEogmnU1H2qlWfO/CHpjgObOViGFsBnhQrTqqk7WotFoq12v+/vPTE7XKFZ09f6YSkgqiGkt5R4ued2G2xNT1zu1jA51cu4B43eHIrKDJZKHFdOZoVLwlMEnsj6f2JOn3upYYMBQwY89AZIDx9lKAJUTjn5JjGfH+4PnjvZqVBzhg/wsm+jSCK5Vg4OCLkEp5au9zYIkZ7DwBtAP4Bv3h3gyAIaX5em6GEv8Otgxf0+3BWow7eBtJSNxetV51Okn47YTuniQG+wI4KSmtOvKXNHcVcoCCAWbYAoBCsBBp3pFZwUjDK4VEmsl0HBHNTKPneCvhcxPeFrDYbDiMdwUDEJJsYF7AtPS9G3JAzjokkY7ftTdNpBJsZUBO5HEEdEyfzZKkRjEoT7JBzsw2Yi0jVWOuMrINjFudOhGfFeAJcbbbmD92qR3zzXhMa4N/CeuZmJZyFnD38lnwM/n3ACAA9JjowgBFFlLB9HE8sLEv4ADAzzYNhSSDhMwYMcpJXCrMEbNCDBCsnGIAw9Eu/5FyaQ8H7knYd0jlWLEMVqzUI0QTpmCXhazIrAzAh3LJgyCzPQB5AcC4TzIAKkQWU8fwHjLKF7Nmn0YdOrWPCK+RNQWDYJ2c9LSaKV8CHLWNghkFltNu5Vp4b3HOmBnDWVG0JIj9ArgUrAU+80hW4Q9mp3ztsNdVvRTeXltvEtaa+9FEC6KP8wWfuWMPolK+L9+4fUe/+nduJAY3HdvrrcANQPB663bzXV9YgV/86fc2XFqmBKLpt+FLOPeCDGOkg/5uPhmaWo42z7nSmYy13lwkGUzQkrg9LmfH8ljLHYZ9TgnAiCxi5z/Pg/dFZfdgigScsyOGzQZoXCJkz1ufiLNsXDKAAJ58kcU8nSsH9c0UvcQoyZTfQKKtrQME+ELMIhOiLZOAwgCUnObAzunWyqMpptC61P379/X06RNPu6N3jKOfSRDThnD8hjpNasPSwEa84ShIEnavL1/H+NmBPRgMXKK8bzdIs5mnvzQemDA9fvyp/5tjn+ZoOzdufuP/L2woR7P0rZ/9OX36+LFOT0/99dCXaQa5fbmMKqWiG68ty4E14nXQJDKpCkpnUPepgnkfgCsGdtDEzmZmRGygbhbyvpBpFokno4gY9rvKZtZq7dQ0nkBTpRiZ2muAnzWdzJz77eLG6Pw8HIPH06BTT6fWtuLSD4rvqQfTvcnM5mu4p9P0heY0ZTaB6ZUwLSazJKUgzJAozoIFMnfBwOSNBvno8NDFq993MjFlkrPdG6byJu7ZzqHGf4HiDtOizVIb9iZ/Uaihd+Q5sckUE/estJqpViurtVPV7TvHSqfWNrji02dCeHR0oHwxo3qjokq9rF6vr1arrcvLriPgZmPsoDZqwjTIS6PhlSqFmq77I12PpkqXatq/dc9AyMXJiY3yiOmrN6r2D8B3g4kfunbSBT79+JEGfSQQZe8zjOMoPq87F242KRLxWxiPYbf0XLxWa3U/v5eXZ8qWG+qMZtYef+vn/5KfdWjIn33ysV4+eaw8000o8JiegZNsyLsv6OD4tvLloq6ur7z388WC6by5PPntQ68/zxkMC/YR6845g3njRaKt5jnYv33or8Vwr4g7NlGUNpxcW44CQ4XJ1yqfUnGXRjx5FhMTVKdc2DG+6DOI18+ehAWFGeRkNPG0E9YMe3g6HroBY88yoeyNxn4equWaGwjkGqP+QB++/77yWWIch24M3nrY1nJD3CDgWlr9Lr4nVT/6mcxK+UJKvfFC40VagxEJBRS7MEZGTlF46+Fd7e9UVCmG3hVGBI1aq4Gp50a7zZad9z/68IcRV2nAFK0qU38M09bqA7Jl8jZwiwZ6qN7VhZBBkxxBY4zu3k2Ip6Q00zlPycOEFSAlGqKgKjPljmeIZ4b7IF+saA2YyPpUmxqrqL/xS/+e9eyT0UBFrfQH//y31Dt/7jVkr2IGynBzg4Y9s9T+4b6G45mWG17roTpXPZ8dx4dtXZy81KunL93cQLM1v6lQMFW607myBwPA0u4uaSl9F+4wR2jc3dzbQC+8IOwob3O2tHrXV25GaNiyhaI9TThbWEf2P8U8ZxT3B8AZk21eP2ZonIuc9PY14Jn3FJQ9AbW+pvmM78XkL6v+YBiRjpmcdo7vq33rjn7xL39b/+1/9V+YAQJgDuOmnCdVgIl0Rrdv39F179p772CHCWRes9XKe2BqyjqNhAxG7LV2LE/pD0ZaAeCU83r7S+/ZzA4Q6f3v/anKWdIKkFzgf5PVZ8/Pk3VZGWTY39sNP5RyRedX12YJVCoNda9gmtD45DRZrGzkdn5+6fVmj+KXT5PNHb1totngZrtlswbGDg72fN/AxoHCwT1u8Moa+6CPs5pIYJBLVDB7pAG3CSfGqlOzZGie2Y+sRdQEpCOlNOcsts9ExIxGI4VLPcBgROLZPV7STrvtO2/Qu7akqY5ZHCD3ZOi7GDCgXAX8hh2YNW0e0AHgYwQ4wh2HDA220Dwi95ATcBdtU0x4PujqXItswgeI+wlzTc5ZmlobNxMRyB7DjyiHhIJzAd8AaOzUOwwwQurG1NiN+baZTuSEjvuDycjdnyENZua1NxBHg49Pzmwa97LjFXNuVsuVqoHoYATEfWbQmyGIyQVBSdxKG/jZvA9LPhKPqGD9jVQhvYcEJMB5v+eY5lMDOQWBOq1Ik4yhcnLGpPFRKPiOAJYEVHAEKbGkiSwiGurwS0BeSFQwLCwbSk9XSgEUk8iU+EvJ4C9UfGyNMsH0ol5Z438B4IQ/EQwLGIEMKtZOJSiUMxqNelqRYMKQCrCAmi1bUMEJNhHBORhzF7IGa+xhvG+o5XivAG3EZ2N0yh1qIMvvLIZT1KH8HM6LiKnEfyk8k9jD+N4cNushl+IZx98CthmR3Ay0AOobTQ1GIw1gCipjhtIbb9zV3/2Vv3/T5910bK+1Ajcb57WW7eabvrgC/+bPfW1DEYUpGRet6W6G50GSw+ne2b5puYmzo60d+rMGCMzOTMM+KLsxJhJmG13HpR6XTri8g5RGwi1T1Iw1zUw8Kd598ZXL6nZ7n08CQ3Mf1DDHoCUxVHwv9GjADE8qEvqc3dlpdK3hC2q9qXOgsokZF+/PE3yMZBZEjkX0ID8LenC/P/Clx2SDiwOqONOmLW2fN2yX/4TyxkXqdSGTlwx7O4Z7EPK5ARYFCAU6FwQ/k8aI4sF50xjkzefW3fP7QcShzwcVGIpsFCOeUNgMMoyRnKu9t6/ziwtfzvzcW8d39Orl86QowARt671gd58ALz4nTMY/RlFiekJQEbfMBRcUMYnl80JPxwVNwgBTCtgZviI3FEZMjNFPwg4IWqljEokrw0iIxqOQ02Q6coFsna8BFzSQESVJQ4eMoDccGihgX3FZszcoNq67ndDvJw7ZbpbM+IjEBeQUrBmAEqBKC5OuSs1MAqL0+Pz4+TQRS1zNTSUPIImGj7WCRmgQBUdnWwJMtJlPVGRdKH6JGLORELTlmYpFpv/EMW20s1tTe6+pnZ2m9Y3oDbvdjgtocsd3dpjUlTQYDzylQ699cnKm5WztZhXDMLyjl/OJqsWyBqOpOoOxKntHevNLP+bs+c8efeLYxVQaJgimoi2nHMwws8oz/Uzrwx9+oF53oEZ913uQiSX0YopEihvYA8PRxCCMTfCmM+3tH5neeHFxqmKtpUyprnfee0+NVsuTdxyyT54/U+f0VCkYHsOBRr2+qZhMzfOlkuMOnU09GanebCpPvvx6aUkJk5IAtmIiQ1IBn3nkolNw0iSHP0K1CZNkrc2SOE3kLCM7xzcbNctHAAs5SzJQRdcxvUN2Q6Fls79EMsJk7/79h34IzzvnZh1A5eYPhS/ngxksULqJT+M5pwhfLtXv95IGoujXxwEz6o911brEkDUAACAASURBVOmanYGJ4fFhSeUyfhJwDgCs5hr0x/bNsKQ8R1IIshLWZKHZCs8AZENrXZy91L3jI1VLadWKOTNw0qW82Qft3bZuHd6y10N7p20vkx/+4E816HUNKjofnhM4ndccQ7cN50JQvtG828Ng0GVuaO+RrWxmmxBj7azBU15nNNA2I0WqwtnpyWYwsyI+NuupFlBvsdJQqlzX7Yfv6fDuAzfLzx59pDu7Vf3wu9/RuH+tdKGgw9tvmHJLYwuTBBCU18xaLEhAKVX9+TLZzm6kT97/wA1o+/DAgPNF51IljOVgUTzD4HGkvXbb3ibdQV+Xlz3NmDy6meNthNEdk2IDUQVkTCv1AcSyONGzR8IgNE6e8GGwb4llGBtHyWHmh9kbVOrVYmXpgsEBzgpgmQxJCQGYcMdQxHNuoPsfTBda5Io6uv+WvvLld83m+M7v/StV0XHzTDD1tLRto3tv3FMf+cmg6+QDzjoAgslyFVT/RPdOpGAFWQ5T/9VGuXJRw8VE+WpJR4fHenD3gfKblH74ve+qSIacYF5NNZtKJ2cdTyfx4zk+vuU7hpv7tNPRcDzV3s6eJ5sA+pyhM4wRSzUd3rqjDz9438azWs6dZMB5R7zgFElAonGnYSIiEXYhtYLjXWeA2sFMopYw/d3RjOyetcpFjINLNp4jFQFwkXuXZxdPAT7LrA3fkJ8hgSJFIyJ3YSE4cQeQgMkx38d/t29R8hQipaMWyWVVr1Ysa6IhszwxnTZgtrvX5sZ1MgvAkCf7AO+OO0x/Li+kpuFO5b+NhiSFABrMVMoVvGZLs3oipQi2E6zDuKOzkay0NRVO5IXcV75lLOQPbyee1+2EHWaCPX7sdbiN3Ay5pVWBeIHAbCHRoVoLQ0JiN/H04V4k+hJj4ASkcRpSApaF1w/nJnGMwSQCFOLupb4wg8ZDl6htHLmcyVp6BlMMtM8RiHznchlsLmKgPeyR5ra+jc+B18d9T33Ce6Ju24Ir1JIwfxxniiQoAU0AH4gKXq8jaYkzFkBySWmCnwj/HdAIMAlAC9ACcMisRnCpmaUH2RxeCiVlMhWt1sQVj+wNQykCQGD/hEzUrtw5sDANxqWQhvbMfOQ5M9oES43PLgFYaObRb1xfX/szZ3Ozr1h76gqfqwkzk9oCXwuzYwBGNivVC5jhFgy0AD5QA7JiPCfs6XtvPLBM9+T00mcV4PrDhw/1X//t/+6mz7tp2V5rBW42zmst2803fXEF/upPv7cBceZyoDHlIuRw5FKBUsuUxBF9uYg2sgYuof8xDeZypzHGbd1Aw4QoIwpvLgmQ87UbcbRkdqA1FS4cnplyEmuHEz364uPbd/To0ScuZkzX45IuFDRhIsvlaaO7nHJFaIH83ok9DNDgGxWnobXmNho9GsqtSZ2bcWvggmpH1c9FSEFKociltb9/YNdjmmAKB7Se/Bym90ybYtqOfc+PDAe5RLiYtykOviihqScNsOWRTED4XY5Zgv62jDz7fD4yvB2ByKUZ5ovo90wR9IWWsW7RQA2Fh78W9x7cuZkIxu+nwSuhj+1cmtrKRMw6wyRJIVrg8DsI0CF8BihyYtIT+kJrQBPJARdha6fttfZUkbis+dzGg6GfxGRqpkotCnImKlA7AXQoSMyWgOpnY8Ws+qOeTfs8GUInXiL2jkkFk9gwTsQki8g8O5qbygm1tBgXdi4fn7mnSeRFhzRkPB35M2SLNZoNv4dbR4dqt3f1+NNHnlqzzz599MiNkRUomEMBRDClsQsz4UYwaRZBp11tXNhnVguVoQayJ1ayeRCTxuUKeUiwSdC0tvdaSmegIVdtioUREo1wrV5Vs1lVsZDS7k5V+WLeOuJ6Y1d/8r0/0XK2UZUow91du9CvF1PZto8CbbZQsXmgo3sPbcD06sUzXV+cejo9nQ0NKpVKlSCsuOFN6/GjT3X66txO/rBcoDlC3aQRpmDpdDo6P7/QYDC0pp3J1sM337Wj8unZS+utd9oHevfdd3X7zm1LQZ49eWwzOowS8+m8P2cm+8P+0AU6zz2O1wVyqMk7R95TKaq9vxeeE54CFULPmUTX8XkCrA16A9Nml0xrcfEHRPIeCoMozPriTKI5y1i/Dc18syElZWJwsliq+hygyO91e2EEtVyqVChpt72nPPF762U8XzSMxH7aCBVX6YwnSfx+A5qrtfr9K/sMhGM3DWdZm2Vave5IvWvM2NIa9J7poN02DTuViu+lwIP+nC81XCzmci4v1RvNNJqvtUrl3LRxnu1Ah86nVMPnolnTJpcyRZrG4+jgyMXp2atXenj/gc5OXur50yeWN8BQofhkt67FpAqD1nI0CHmatZUBCGQVTPBDoB0Tcc4mJELBfMItn0iv8IKwXnmxjNg5iv+EzeNIUhqHXF4Fcu2zGfXnKe3dfVv//n/4t/TPf/u3VN7M9erRD/T8s491eHxbb733VY2mE718/tJ7ZL1KqdZoKFsqqD8hipMiPKWLV2dqVOpOBuheX6lcq/hsZ+KbyRWcqHN+dqHL80uDf9Wdhhkep+c9EWqCeSYSGEfzeipKuk1iNLsJKY0pwMQJ7h246YjGKZhC+MNMkOxg7IpZWwIS0BCxRiSn0C84ZWCzUoFkBM6+XNl+G9VKRdnNWtdXl+pi1Ki0Sq22Vpm0funf+Zv6p7/1myIvYTkeqgGAvsZDZKLj27ctfYANdGe/ZQBjQxOcyWlsiVlQu6fDsfAuJemBPb2ksc5J2VLRoEiz1tIv/qW/oouXL/TJh38mpSaq1YpaTpZ68vxUUzwcqnWn+WCaikP7Mp1Wo7mrQaejlQ1jmXZntEqlNVml9PCtd3R061g/+LM/0WLK875WpcT9sjZAMBpPzMCABQGYDqMGSVUNbf8U6QX3HfnuDAcWunfvnhlVMDp4/ySBlCvEGvI8cvdFusQasMBGf8Ei4I5G+iTO6QgW9HPryXul4teCjwSpFwCETP6d7DObWV7CehNpyr2cyqRsCFesVLTb3jVAgCcCPzX0/zwf3I9pzWEH0LzDTMySEhB5etybnIWAQvaCmXAPhR6f/48EyFGPqQCt+X00n84PMOiOAV8i00sSAL7ItsTIlYtpK1l0cc/0eYnkDiAEyUlJKRuTFn2HA8ACrNHw8vUxQAjmho16ORNgNTjSD5AkpQnxnjASMZc1uwqZB7VIwUcF79PeRiQJ8Xn6XlmrUavZlJjaIpcLo2YDjYnpIkMVAw4G7JCVhJeKvQosGZkqCzi/XpqVRBNMUmmWSb4ZmtQMRAbC6ikrWyzYkBbpKkMRqi/WfLaY+RxiEoHNq70NAM2zmKpmDY7lcnVV6y1N50MNJlceYKwXDBQYugSQsZhTO0VcLylPeIxkcww0Aii1MSKfm02OY1jCGnF+GEg1OLkwUAiDIACDMNz22Zp4n3D+ELGJDIjzG6ke95yZnpZ/wCzN68Gbb6rXG+ji4jI+w0zaz86v/Y//602fd9OyvdYK3Gyc11q2m2/64gr83I/fNxMe1J5DkKaNiSOXCjnCaCBpMtH47bRabqb6XRyQI5s6KN0jH5hbJgKjS1N4E3febQKBdaPo8rjlbdgSukPTCbNR4IYDLNS8oOPR5DDdAyCgSKSEKECdJ8aGCzfN/R2zITfhaai4yWQaoz8cmo3uhw5wawjEZWHtHkg3qHsqCiUaJyZjNklKMrqz+ciwpnHk/YKJW0KRuAHbGZzCYhtHyKuxV0AACdZCJ27FzipOKIS8V1gDXNCBmcTUwo7ydioOwyOkF6a/J+kJ1v/RUC/mnrBzs5uGj6YNrwO0fxjEwVhwbnFkSVPQRGBhwuNIJgZeB2c7h3GhzaI8NUP/S4lL88V0KiQeNOcYw9GsoJsvlUkUgHIepj5uoEHPU4AdeRfaTPJA3ImZoonBo8BsCswSmZxNgjZK9nqpXHFRhXiboov3wR5iOkzRz2dKYREa1Mh/5iLn99rR3VFmMB6C6TEaDPy9rJEnzGZTMFmgaZ6ZQkkx5ekJ1HcmnUw7ZmOVMHlk/QEl2GfzhU2wmERMZ6Mky3qpRqOiWqOsRp3pxULXnXMd3zrWej3X3v6uspmlDvYbypXiOWHPYhZ5edHRqDdUe2fXLt8U7dnN0qZl3clMpeaBau1DVWtNf84Y0aVTS11fnfmzpJGKuEgyyot68Yxm8rnlC4Ay5WolidJjSkTTNNFV51pn55ee/rOH8TG4uLyICVm5pIdvPnQcH1Pbi/MzXZ6d6bpzZc0moB5N5pSmt9+zgWC5XlemUFQqn3PSAEU19G4ARejKSBBMY0/JOmw2+2w8DpO9WiMxiyzZEHU86hlg2U5wKNTwHYBvv0nh4zE3G6UMrRbXb3wo0K6bBo1cI60zmBk0lOWqz5sVbJujw5gwa00bGYBSOuu/p0iT2ABGMGVaaToZWpaAq3ZIgiguAbVgx9R0cd7Rq2fvq1VrqMZ+y9JAoPuW5QT9IdOhkpSaKZdPa7qShrOlJ+iwV9hnUM+LGKtlM2o1KipUYVDxmZGpndXx0W11SWXI5XR8dKSPPnhfz589VqkAgMdUNKUpiqZMUdU6JmOcxWififia2KhvNkZutG1UAByDHcb7CbPKcBpnGsc5Y+YXz0aSY25AkTMTQ1hP/5aqNKqabvJKVdv6a//2v6sRHgm9S129eqLPPvqBfz/eFTRvV1cdac3r3Wjv4FCTxUSpfMY+DMQjMiKcj6ZKeTJNM46LP14FcSccHh7buNRnxHypVClvI7+rLiAurrmYzBJLm0sc0MOfw2f1igjIpc8dWCG1esN3xjZukPPaumuowEwOcWrPpFUt5t3QsE4GbxEUwdTAZDezVrpQVKaIVwLmpyVPq2mgXp6caLZG413QIpfXl959T9dnr/wzSZZgKgxLAQNJzHxptFfLmY52qpZEbZjo5osaT+chy0pnLG1JLfE9yfn1IdNaQszKEenXUGqd0dHOgX7xr/yCvvMHv6vR6FLpzErVbF7Xg7HOL65NtaZhgQEAQMDrr+KjQOQbCTLIRwCe0zmt0qAPOf3Mt75t08M/+L1/oeHVuWrlgvcBwADJKgC5P/XTP6NHjx6p1+mYeUVCCJIEpu0AwPYu4Bl0vOHC68ezxZkMSMydSrPF52o2i41zgwEYmn2m+kRNIi8AsE9kiqxjIYyEF7DIEkNjgALfsbAZkKOVS8H0WiAjzJjlVGs1Va1XlMvBasOfYBuBGWw0Gsb5OkBqILR8Oe9oVRpzGx4P+gZr0tQFvieIv0MesPEZYnZlIKAGgc3sgy2WR66ZTKftM5AA6DYYZMIM/knE49IMtS3z0XUFwKfli5FqUK6SpBKmz2zSiPcLM0zWlvUr5JEWTgxcFHg2bEA4CYYn5wSmkUlyAbUR93ahUHJTz70LeC+GHgbySTDI6/bRkYFKQHjSiKgOnGrBAAkmp1mZURMBFlB3zKZjy6QKSTwvNSSsEDw3YD1NaKxTAB7h68Pz4CFKvhCy1Tw+AyQpLLSek4RRMkBgBiomx4u1JtQDsPkMhKc1HTP8IJIyrUw+rf6o48Z/BjiWDJLMQMWAdc2eWtofyTMXwY4cqZhDfhAAkl0uUpyleMsQtZm1RI09sVwHa439yhCEZzfOVfYmdQ2yC7ws0qqXkaTOHT/KT/XnkUQG8x5v37mjq6sr9QG4Z/zcue7cfUO//o/+z5s+76Zle60VuNk4r7VsN9/0xRX41lfubECkod1iVhOGTSm7eoNoc5EeHt3S6dWVDo+ONbjuuijIW3YAwk2RDnKa1nDUdzRQqYyuEo3itS84GsHIhQ2jIAoIT+NX6wAFmM6CtGIUBq1zq7vLZXXn7l19+P4H0RwnJj5cYgYZrDuLJo8DFTbA1sSOS4/iJKIZV2YoUIxwoRq4cLMcLAKaYU/9Ezdr57Jb8wtKDyy8zcymkEDXibNxFAQRT7iyKy4xdqDrfI2pa444DNdetI78RSYuVGLWjNfCtNvmN86NpjCeJxPyvHVv1/0rrxc6RIAMGhoKeKhqFJHoXLmoaeIx+LImMJELFLPQl8sunGjkHL0DIOL/HrtgKynwP9soEuQ/IqpMnwMcQo9PkWXjwwigQLtaLDBJmKtRL+mqP7TzPUZUvB6cl2lYrSlcrjQcIb8AdFnYCZxLlaJnmzXNlCQMf5YaT4aOAqN/iQgsekEMtRp+jSRTGCxAiuEiDKp3mB25eLTRUjgp83UwLNBqMgV07Z9IUSIOKrKoQ7oAJTVohzRcGBFOhtdqlopajwbKY7Zo46hgrLB/mGyUKyWzCQ6ODk1nZKJBcdTebSm1WapULur49qGne0xxrN20gWLeYBtNC4yDehW5wNSAGM/MmqYhV1Kx2ValvhMN/qCn+ajvCLLr7pUuul3dOjq2nwOUdCa2H3/4wedgCHtz/+BQ2VLZOtk+Zm2zpU7PzlyM1GvNiAclbQNqbrOmr/7413wGUNzx+vA+gAHQ7wJkHFrCUKnU9PzJI8s5cpjq8dkUcs4sR/oAhXfU77qQhnVSbgbbgc/Cjft6bSMm9hGxfhjtMdUrFdDYQjmNZ5L9SjF81b1yw8maO82gWFKtXA9JyGYZqRj2KUAWJT17+tTv6cHDtz0NvLruqLGzq/b+gRtGGAeeLqY2Zinwz8gcmCzZYIwoPUwJmRJmCxqOyYqHCUFhuNGz97/nvVKvVNVqVtyYTv3800hMNBjOtKBRommhwfYgMlgL/isp3mmsUqupdls5bbIp1XZ3Va7WbYbZrrfUeflSx4dHbp7/+I//b2WyPJvyBJrdh1QFGUC9vqveYBRSqVrDvhSb9dRTW846PxOJIaz3u03W0AzTRAcYG+dBmPc5MjUxLd2mIUxnE+3stZ3MsM5XVN870pd/7OtOeShkUuqcvlCKz33QD2PGXNGMlfF04mcfKUu5XDMIC6BIkTzs9pT2ZHqkSqOuxYamHWlKRXfu3LVnw+XZuT9XzrbBeKJOr6/hbK3pMmWvDH4XprqnpyeqlQG5i5rM19bz09SSGb/T3tPZ2ZkbMguutjpqB8lEDr1BKcDchF0RJrMxv/Y/ZWClEeNYVY7IEdaKOyyXMx0bHTuNaOs4WB/pyZUp2qlC1Y353Tu3dP7kY0/lF8oYJLh32NICnxkm0J5AwpIKCcx4QOQnXig0vEyHJ8G+g8JN45kruLF9670v28G/RwNbKan/7M+d3tG57OqTj5+qVNlRbzjViFSXUt5/b++0Ih0BQMrnH/dvSf3x2EkSP/Wtb2mdSet3/9k/0XoyVqMSZqI05hnWdxVMq8xyo3I6qzJSQIBNs1w4Y5EOBK0d0I7zjP8PKJjKoOlG+oS5KBGM7BWGAwFi2TTT5r0539n8ifs5ifNNpQL8ZqKLphuQF/p8khBk0zuiY9G3m74u5Ut5tY8O9eY7DzUaMqWdWDpFg2mm42rjhpW4UaQ7/SFxumU1d5qablbqjvu+Z/BDySwBlJCtEAeY8p1eoqHlrkviYgPIXvm8s3FqwijkvfD1OcA4+yxtYsrONBlzwsRotYRMZka8bxh4xrSZuy7rusDSiRnpAoAirozC/4RBh1ltsB1hXcCqwQOAeMOV5qmI/cO7xtIMxwrS9BMriD8HcaErVesNjedzG1YT3cvrwTMDAIbYV2QigBp4dmRhYhG9aXlVDHoAK2CgEseZMnCyUd8Rq1s2GV4SkajiJAd7OSax2AkAwGUakcyc74U4k9g/7KX10gwgzlQ+b9Y+tWEtWOswdOWRdnxxeqPZIib2vtVWKaf9UOcAjmUKSK2o9eY+l5FZ4ZXBZ2YmJFHHM2qblocZAASsFXWR92k27/M90lQ4awOADXkCwp61Uk7mkfb2di05BHDgnCkVy3ry2WMd377lmGfYEbBj+Ax3dnb1D//+79z0eTct22utwM3Gea1lu/mmL67At798Z0N2M9RtDjs764OIouXbUtVxriVyqd5Q/+pK8/FYeccgLnw4lytFm7bhoLxJF0yxpWHfRmpF8RV/orEPC2I7aVsPi/PxwsZm0LW47vAjYBqMOdXjTx8HTd8FNjFVOHSHEz0FkyMSV1DxoIuSAV2OC9IIbRQWIOT+XlvnBtHM12piSmWtLhclBjgkMJTIrZ0bOEnnaVLi0OZP0AljWrf9d+VSxUwKctKdVqAwUwyJw0bVWs2os6URmOZ5GopTczAbuKwoDnkvoePD6I8GHZ01a0KzxKSFexngJmNdHg7DbmxhGlhey9QzTCK56PgZvIbQXUf0ZEAtwRjwZ5KkGWwLFheCNjPMmjlCYZGQJd14U2IDEBVg061mOjjY0WSx0dVgokIBfR917dImRZ4wmEkSEoEozEOfPZni2g2VdOnCjAv34GBf1WpZF2evXGxQIHpvYnxE0kOt7nXmD59dUC23zsKkGJBKwCKFS3alXDWFnf3I9JkihHcQ7z30yKFJ3hahLGqAPvgLEG23w/6eTVShIUBHD90QaQST7RVTsoq1rTBbAMlyOKgT7+fpE+s/09GtQ7VaDe9/1ofkgYj1W+jg4MD0TQADCiiiDG0WymdQKClfaUhZDLZaft7G/a4Ww77p+K8uzl3k7+3u6dWL56anP3v6zM9xkSQJ0/2rWqayjissFqu66lzp7PTMBSQNfIAosC/Knt4+fOctP/sUNqcvnrmYCdlQQfVaS2en5y72h/2ewS5ip4q1mhuHg8MjjcZD9a+vtNNoGgxiEriy0zoxdTTTGQ0xe8qkolEZXatSJsUjEikALMKIcuLGEXCLtQXsAhxC+xz01ozBlybu6NkwNHX01SZlqia+FjxPg0HPRbVpsLm8Wrt7lkRheMfZgEkY+9UAAdRyJAqWsaCzZX9O1e311R+NVSjW7B5+9tknpoCT5HFAdF2NCRzwCNgHE9uFOuOpFrCCmDpCu6YBoPij5SS/G9ZLrqidelnF7FTZckG5SlmZfF61UlXtWkN54u+6Vzo6PtZnzx7ryZOPPHHjefIUesX7LqtcbXoaRpFKZjyg6WrBf4/sdrNuHCcbbKGgz8b5CNspzMN4BgI85Y/N1QyChpkhgEmxWtZSGZtnFust3X/7PR0d3dL15bl+8Kf/rw7swSG9eHaqxYrXOLRkYDyeqdHcV7lUt1s8z2avf+Xp+LBzbWB0OB2p1mwmk7eVm9wZQAKpLpi72TQwpevh0IyM0XxjFgXTyLfeekuvXj7VdIwRJ80ix0eiC3Z0Lk1CnJXbuDE3r/YcCI8Yzn8aLDpcmyYmfxkstB565T1YrdajYbH5Gncmjd0y0lRWa93/6k/o4w/el/rn9u5ZF+uabtJ6+803lJ10Pb3vjiZmVWTWk2AwYWzmSSzSECbUC4Mjjs4DIE6vVMwnmnUDGNyDGDtmVd3ZVWvvUO3DQ7+P6as/V6WMWVta73+A4W3G0ZiwLzKFnP07aLoatbo65+fabTR9p5jBNZ1pslrp4PYd3b5/X6cvn+v8xTMtJzMbLdrdfrNy0+w7YrlRKZVViWaXib3Zbr4A/BkbSPXwGxM3aO7IbOaWGUDXh53IUMKGbkmiBmyguMeyYRpnc92NgV0+E+5wzkqDgv53sII2kUICe9BnbNpGhTCN8OLgfdd3Wzq+e0uNOjGnfTfWUO+51e0hhC/Lmrs0ZcM4zgP7CeA1w72Wy/reY9Ol1hufITA/kPwABAPYj0djM+YAB2gqORAcIezpftQ6NOTo6amz2HScwf73jvgLmR8g6cYxeMHy4bnlTDJI19zxHWIfhEQyCIDP7zB70F/P7+GeJa4Uk+ck3jALIyHkfwCn3JcG7i3xw0g45JV+b46Ojgm5I66RW9nrZqMCXhOwMzCgTEyribx22nOWYQJrPLQEx/kMAEY2PAxJZZjHBvgDo064/1OH8LN5SDmrYZsBFFOr+CwZ+94RAwHqGuBoUy/hn8Bq4LTmjAOgQG7FPuc5WWg8uQ5gXlkbz/JssV4FfFCKrA0/bclDblagUyuoNxnisPYeDJV8Rlj6Yq+GqN84a8w4RGKZpCNxbrK3AXHMtMCbiXrAwwz8T+aqlmp6eP+hXr6E8QdgOLD5Ip4vGDIfHhzp125iDm8attdcgRuA4DUX7ubbfrQCP//VuxsKWMyYTL9PmkUmmjjAQ7GiUOdypCka9no+8LlccWUOrT/GYyU3R1O40ZmSpuQFu7CEtk3xETMqo+m+bLiowqk/EgugdQfVzZOHDBTlihqNpl69epU0tNuJ/dpNx3bKaPQ4iQkKhkBIJWiywtU8CpSI+IqCwxT2RAIQmcqBZHvSluSB02TR0JerZV/Mpo8ZZIAumBRIjgwio5g4JC6deCwBEbbxho75K5bj8rCB01yzFZT6iBmjOudryK2n4R0OR85LNxWOafRiGjm/SYSbaYSg+BRD6IpNv8QIjWkBxo5xwUFdjOQDYpsw1Il13ha/AU78KCrSVMnkVInkg5RW0AUiLd0XHa+VFgNqdDHHZUpSQFsXvYGumbqUyy6KKXCh9mPMQ2HOa0cLa+Bmjg4x6LQUZUz66El43dDS+RwooJioY1rpSChLNqKg4jP6Ue790nRm9gJFO+tkjTVfB3OEaR+XvYudyHPeTlg820riNWmWnVKxndZYprHSZNBVNZdRI59RnaKIZtmxjUyS0bhOzSgg/5xc7cvrSyc17O23bbyEud5kMvSEs96IiTcNCbplPBIoom4f39Yc7b39H/DDIJKJHGao6rg1l5QtVA0SsG8xPVrPJwYBcMR++eKZ7t297/W+vry0274L9UzOzxj7dbxM6fzyynp6prrXV8RTMolauNim0WHNmAId37lrijEsorOXz6ybREfMWlLCMQHGFX4yGJu6jJs0AEEZnbllHkWzjyiEaCpCw5Rz40NRT6GJPOHdd99We7ehXq+jVComYOt1NHNR+PPXygXZhx+9770MG8LxUzbgY4o5FwAnjTD+E4AlfP5Xlx1rpI+ObrvYfvbsiZui9sEt7R/ecnEcmx2DzXHiLA2jSBp5wj3x3gUkAGig5fRzkAAAIABJREFUGQckSKdzKpQqNm1cTqaaDPpaTgZmiwBsOfKMKfBsqevxVFM2dsIAotYPk9FgKNn6brlWo1pStbhWvlK2XwJaeSIe68WyDlstnbx4pnKlbJf17//gu5rPJ5b5AAZwvgEQVDGXTGf9PAHE2fhuOororHF4yzAd509M27Z3QMSwuXpOgLLQ6tJ4Y/bKM4GxF0AXICSyrqxShYqn4PtHd/Tlr35VL589VffiVK+ePtIbd+8a6EVTS7OAp8t1d6D1CiDY1AQd3jrw5zceDTTuj/37to7s3C2APTCq2HcB8kbUHkDLaDbXaEEM6NLxkIPh1HtzsZhod6fmaeUY6QJmYUlzRIwfUiQ3JI7ACz8aaOiBKG6ZRQm+uD0Ho4MJYRZT00T2RuoME0Wgb0wK+fKtm/3Xfvav6umTzzS9fKHJcKh8fUeVVlvf+qmf0Cd/+sc6P3lmDwmkVIfthmnI/uwAlBKZFhIt7mA3KOTOp1bKI3nhtTvLPlJ+ppjGNVpap5HR3NIb9x/o5fvfUaGQ8XRyOJ7ryZMTDUcAKsR4blSqlt3ov3HvDb148kRTzAYd90es7VQpWD7Nlmqtlj1EPv7gh6oyrQcgQ3vNxHfrhM8EV0hmAMNj3/Aazbnw8xsSB2Qa9lqwUR9T5JTKReRKAIHEnEbUqs19favFH+jaEREczdgWzI49GTJG6+bXgEULs0+C8yExS0a2hQbc6QKlvLKFjPbbVc0mA0ciVkslAzD8CdkiLzdroIQGe0rE325TpUYt6hOm7MORUqTawCKBHbmAadY1qwl6+HCAT0l4KwQIFdGQ3DWmywNCOKUo4zXgnwNYjOEFa+cIYoAR7oDEWHkLWBGD6lEFEkFYGIuZzfx8zyWgP/ub52ybxhEgAIkI4QtlQ8JkeOAYzyTlxL4s3HOWSwZQw8+xQbCNEQFDNqoWMdoNNo7jH1cwf4JZx+uAgQgDAo8WUgyoAWcYBHIGIUFNEqbMqHOqEmyBYFZhNEktgwcBbAdHlzoueW1JaL5cVr5SsWQRFpLPU4xDze5jbWFulJTJFQPwNFgVMbXcdwa2AM65p5AX8VSYDcA1Besx7ihqGEBUWEfsQRiMi8Va/UHfa4ehsE04GWRQV1oWGiA/z7HZqxH1YyCStCOYJvwuPG/Ype++9Z6Gg776g659OSbUhvO5DaiPDo/0d/7737jp87ZX1c3f/7VW4Gbj/Gst180X//+twM9/9d6GYqFSq5tmyLSxP+h5asPBykQXLSw5y1Dr0QnTfIKMhk4LhHttMzYOvs51X5tU5NHHxRaXgvPsmTw7ji6mDZimQU2DIgjljckAB6tp/zQdbqqzdhXnj6d6FBGemAd6HEY7YRZTb7VsmjQeTSxXYDKK8aK/FzpZUiA7WQGQwjcgd3y44/PzQhIQMUuejuIOXsCULn63mQYG+mPqRHFiZL0Ig2AYEymmhllitwylxGTKEXwxpaQ6n6PHT7T/dlS3x8E6ovw2Ur3eMCUWYMKWhwltMCYq6AzzAdSg2aWxJIHCiQ7BErBngSeEobX1mntagQ9EXPr2GUgkEgZOEoCEnx3Tw7Vp046az1CI8VHDjaDARo+dVjG7UbNZ0dl1X/NN2tKHpc2vIp0Bna7NFmnys1lTSkeDsRqtHdNDh+hvU2mzU3gPnpwvaVqL2qwoHCPhgWJ3jAFmYhRJocPPp6A0bdXNXgAeuAozeaOYpWhg8gl44MYgAYMCHIiizekXnppGHBPrT4YzQMeo11F2OdNBraIWa75emxJvlgcTpVxG/WHf+7febGk2n1rfaVZNhs+x4tzyKpIJZ1ZHnFrn8swTc/4ZWQZUfUAfUjNonEzh5DOBzp1Cn1y2QRomguwH5zmvFgZUPnz/BxoCxuQKZnhY85torCmweGunnb6z6EcUtymKeaI3o3iFlUExQ6PC9LlUrulwf181QL9eR3u7LUfMVWDJjEdew5evXmnQn3h624AW38BfAfO0mIwPuh3v0RZU1XFMVjFKhKZLA8eevf/GXZs9rlfIRyr+fCZTv23v2S0IB/312fOnboYBDWPyBHBA4sXGiRV4PcCuINrLsppU+H6Q3FArV8yO+OSTT7xfWu09G7VVarUEoANki2lZfzTw1BqaPGvC2dVoIO+Ivcu02FO1TEFXJ6cGjCaDa2XWM7X3224amALNKCRnC0fgsc/tiO4s9Sg22a2sDw3Aej5Ts15SAQM3QJYCJqNZNcoV7beaLlCfPX2s5m5LV1cXOj8/DZ+VdKStAG4BrGIeyrnFM+SzCVMwTDc5U82ICTZV0o0k10H4DLhI97MQMqbttHPLNuIc5HxAs5/K5JUulJ1I0Nrd10/+hZ/RJx99qNVsohdPPvGzf3R05OeQ/U4E6nVvqOvrkYqluuHGYqWg1m7DZ8rZ2YV6110DmshrkKCY6p9KW0sN2Mt9QSKKvSYWSw3nCw1m0KHTuugM7AuCVwVeIEwHTYWmicnhf7FIIgsjK949/zapIeEQxWLEsxK060i7CTZBlFrbFB3AC7w6uF9qjbouLy99FsEMY2L55jd/1p/12ZOPdXHySqU6QEJGbz24r8NGRd/5V79rHwLSPVKbkJTxs3z+IbfjTnFzwv/HJ0DKZ3hm5Ni5uPM4J1dOH0ByMF6sdOvuG6q3dlSYXahaKxj4gjF0cdnT8+dnZlxM5hEbSKP1xr27Pssff/yx5WBhi5JxU7xKZ3Tn3hv66je+pu/84XfUeflK2XXEbwJgc88EG8s9lj/HaNTCAyLAl7gbWWsaqziLmLwD4oWrPEA4e41zz0lBOPsjZXMzGrnyNK1boMqSsEQK98V/RvrAJBeAgIfcLBmeEfZBIW/vFyQ8yADbOxXXMzTah3u7Xl/XBGaloaHPhwnifKnJaq2dQ4xOy17PfCanFJP22SxAVTT9y7mWs7FBFu4UZFyAmvY3CYQAaorlBlvbIpsHc48DVHp6H8+cGWaJqIW7BpZmpEFQo8AeXJoZyDNGLCl7Z46pprdqUPTtM7IOQCXMSWESLDUdT22siaSUz8K1jPXwU9dbrFkYFK+9N/lvnLlmdKQBbrfgIjUGLDqYQBE9GyaxSwOvYaIccYIlR4eGRxDPj9MNkqSDZOzg+5toU2o67moWacFeSUYTlpqF64FrhRRgT65gBoEjDheLL0z9YUYFKwqZAeMMvjGNBsWS0kjU4EytVIoxgCF2MkO6Cp48xHSyBnH/+JL0ubnWwcGR45UvkNgW8tKaJI6QgHxucpmkTNm/KomW5N6zHNE+W8goF5rjL1SsqN1qmwF3cvrSdzIeC6xHo9HQwd6+fvV/uDEpvOncXm8FbgCC11u3m+/6wgr89Z/+0oYJLJqqQqmst995z/nTHNShh0urXCio1zn1Rct0jSaf4pmDlsKMAw+6VbFY0GWnp8U6Jk5hFhUGexTJXJZcklsdfEx00NdDmV1rOB5H/Bj0MmjyTMK4/NzMUCDG66GgdbG2jaXb0gqhb9nMD1OamUECvp4iGvrntmn3FJem2sVyUggmOsetiz+vlQKMy2W2JGM6qPsuWqzzC708lzLFJAwCT7sczPRFgMDlqNeDBoOCwPR1jCAtZwjKpE0PiaUql11w4p/Aa+b/8/6pUbc0VMf1AUJwEdsnIpB8EHyohuEfFOwC/j0XsunTTC9AxClKHKGYFMvJew+qPtrvkG3weU7QHdqYKIoSm0qlc6pAK89B6cODoKLLXt9RX6An4A/xvSMzQNxczWiUwoBrvY7IJsAPX97IQsolAzuYGtLMs87TSdeNnTWsiU+DmQGwJHCjR+PIhJfcdGKDbIwVRpI0wQwHmVhTZJdLATZtjTNDTgKzICYM/pQS/aaNq214hzHhQtnFRE2muumN6sWSptNRFDLJ8JWf06MRbSAhiH21WM10+86xh7Nvvv0wWCk2XJrp+NaRM+T7ffwHMmo2AEdmLv5hBQzw8iBCiUKKaQa5yI22RvOVtcz1nYap2wAVRKERJwdA0O92/UzQ4BoESCLA+lCyp3KWOqAXOnmbbSb5187NZoqZyWhnp+11wbW6VMo76qxKZGFC66XhbrV29f4H7yuVDnZIuVZXpdFwjj0ACa+D6dzuTsuxWG5WOV/QDZPVbSPMrDPLmfriuJ+H9gwoN8dFG9bS1M8Xz0vIYvS5vwSfc6HElBwfho5yOYzPAAUA9kIew1oTo4pPxdXZqYEFNNZMqQejgXX6zdau909IcohOW2g8G/u8mo4nevXyWeTd54r2D4EVxP6hSFwXqro+OdPo8lIpjFr7l5FY0d6zE/oUyjJReYnRJp8LTSPfb+mRwTBSYmBWLFTIRgwbKRA8cBTxVSQb7bYlDC+ef2aQBtkI8bKDXi+ACsz0cOQ2g4aJGdPzsRuUXKEUMqHV2rKJ8CBhOoZPQ0LPZfpKrBj53UwU3XhG4cv/p0kPNkoABKRBYCymdN6skFZ7X7/wC39NP/j+nzplY72c6+z0pW7dPvKas2aYOmIaeNnpK5uvuAnNl3Iq1TBYrInp/tnJiaZMXpERIA1ismuAgHx6JF2woGB+ZTWcjNQnRWO20iYbHgSOm1vM9e47bzmBh9QNmDI2JwQwSzTCbpgSFpVlWp640lCE/4Kp1omMzc0dTbCB1PDEwJ2eM6VYSvYyoB906tnUMi6ascN3vqa33/mSvv/dPzJFn8g4miua8P/sl/9j/e+/8esa9K5tWgbdnjWvVCvh7QJTDH16irSalMFW6Oyo3ZEY8FzZeBYQiM8VijgNIGDN/qHXtpVfqlwhcjYAz1Qqp+cvL/XsxYVmi3BOwaiT93Hn1i0zA66vOnGP4TWAFAbX/EpFX//pn9RbX3pH/8dv/GP1zi+UpvlKGh9Tw7faeu5RJqgYw5oSDmNlK8mLGFKzWhYLP0sGo2kok3SgmKyvDFzAoAk3/SUKrvCJSeR9W6Bg+/etjI+DFhakY4aTKFzMBNH6wyByGkEmrcVmrkoxozositRGtw720OnZVZ47yCzBVFrD8cheG7N1So2dliqtRjTxi0hXYYDC13LOcOeNB1deCzxdOH8Gw7HrjjBRjEEC/gFst8mY8zkkUdRDgKacd4B7MYAI6RlmiwAE8XsA8ML/B/ALMA22FGee3TPs2RJryp9tLLOTIRIWA2scHgA51z9biWSkRgVAQFPL19jVCJ9gU+dTTh0I8CwkHFv2I78T3wsAAqQW0PCjhmJXRpSpUwzwSkIu48FDDFH4HXxefObZYvwMniMbJvNmGXjAIHDmMY19DAAwMCQxZ7qYueZiSk/8JPe7RQb2j6KuisGEI5cTQ2aGWIBDvF+igS2FNesLU2OGCZzLyNcipxpGA3cm50atUjO4yaDCNeiKNBz2MDVLySwZAHR7UCVAI3WU/Teol9Ph/RQeN2lVilXttHb11a98RX/+/e/59yDHYkhE3daoN/S//eN/cdPn3XRsr7UCNxvntZbt5pu+uAJ//Vtf8fnryCEf/BH5A9IMLfrx40f6yW9+U9cnz3V5furDmiLA3+SiPefp6MXFmQtCjOeguXKBU+RuNYOewCT0P6Pmwfv35bW7s6tev+eoNRvT+QKLye4XCwKj/EncYVBit5P3QHuhqFEohkstYELSEK6Il6LJx9SLiLSID+Sw96XviyT0pJ7E2x8B3RnNLEVxZEXTlIYkIPRzoWMPPT+XBO71NFrBCIiv3V5WAXZIzUbTOmqQ4uDnBRvBr+cLMgLWiveCQRCvkUxv0HlMvq675JzLRmYUKgA31sk5QjKZwFMUUXQ5NWFL8ww/BLMnkk0Q7IagbkbBEIWwPx7nxDMhCQAI6jzvfTGjyCLXe6ZatWAGwfOTMzthG1iZT+25wPrRvANo8APRcvP6mfp1rjqq1SpGz5keXXbOnFNfrTT89eg4M9mILMNUz/TidEwtXJSUQ1+O+RyGZjHhnRqEiWltAkRZQxj0S7KMrROec6nHa6XI/hH4w17YuGhj7Xh/ea20VyursJiqsJzrcHdHvd6V0wGGI6ail3rz4ds6PT31ZLNQLLsg7Pav9caDN+yw/JWvfU1FjAzxyphDhy6o3d7RsI+J50qNel0rGvZE9jIc99W7urRLfwnzqHReuWJVafLjswVnX0PTLWHQNp3qyeNPNej23fgbgFkpmXRHlBiaxsl8Y1mAjTETEAjKOvs4ZBXBPIG5wqQFgy48Apq1qlkhZG93Li611z5QoVDWB0yMMTEcDFxcZZlAEg+Wy7pgi+/PeP8waYQuGkBZ1g0s+lmmh7x/HuVWs+m9CiZHA7E1m3RRm9Bdw/Qznk8myql0UGZNyU3c65kEeZK2bYxnM0fYXZyfGIjc29+3r8HJ6SvrbGH+ABTU681kXaN4ZU8yrccrgcQWnkWaXYA2ANKr2Vrdk3Otx1OtJ7A5po6ehJ0A3ZkJmDJ5DXFEB3gjJcbGltvmiWKU78MnA3ZJmCTy3PA63bxmUjo42NPhwZ79ID795EMDkQA/TgjAyG40ND2dwpjPzkwQkmBIBuG1OZEg2ECO/Uumu0Hijkz25Soi2DijAgRlzUPysU1f+ZxplFCxAQmy+aLZJt/+2b+oVycvdXZ2aq1x5+pcr16e6Bvf+Ir29w/16JPHGo5INRgplSm4GcjjOdGq2d/l3sO3NLju6dWzZxpcdTUn9hTgqUgM2UyNVsPNY783Mg1+gaytWNCL844Wm4zGU56hlif4gG/vvfuOzl690Pf/7Pv2smHdicD0lNOmd0Q3Rl47zW6w4ML41lnuZm8nLjW4sycZ9DwnBne1sVwI8IX4QOQffDUAQX88VXb3SN/8qW/pxZPHevzJx9osiHQt20n9P/1PflmD6yv90Xd+T1cXJ8EOS3LpDR7xGjBpxBQ2g9keBmkTLWcTFbJQ5tExcw6HVwo+BIihlCuYrdLcbatM3GqzpHJibIj8ZDLb6P0PP9PJ6cD3yILnjkjLbNZMQDvXOxEmYh3xwWDNiu2m/qNf/lv/H3tvGitZmuZ3PbGdiBN7xN3vzbX2ruququ7qlWlMN8a0PQyDZcYI4TEwYCME1iCQzReEMZYwyFhGNohB8qYBS4hlPMNYPdPjmVYv1ftW3V1bVi6V6828e+z7hn7/5z1ZJX/Mz/fOpCo7M++NiHPe877P83/+i73/3g378m//tlXzsY26PdHyncWe0bnLvpKHWSJmGeaC7GcrZyaEZol9kaY5AUt5TgXyCtzyJoofwP2VKS8MqoUz/RK2H/99DAqEM0zALywF7rF8IfAmciCjgq9KNmuD0VDMBEQWcc5sc70pIKlaKki6sZiPJREArKZhJOJvisI+56wo9ntYYhp0iO031x4Ga0DxuJOBGAYweQDbYFnwTAE6amKuoYezBEXmYcKvRCDqkSChmbnZsGoGmmmA+n8OhNEwQPE9K4HDMI1EcGFtivkCvX3mpszIy1TPONvNJUSAXIH9AcND9YfLCCVfESV/KbNQUf5ZW7A4AJy13mhynXmotCXSWGB1LeY2Qn4nvwKkDXxIN7nO8HqAjMHHCUkroAhgmsSngDvp8HsVJkgb8RHhalBvaQEJFJEKloFCtSIQAimimF4AQRh3Br8AgU3UX7AhWR8JEKg0pJzYW3wGwBokc0TlArByPpOmwDoWU3Y6UWSkwFcVnC4pEFDMAE1+C6QPLR4PKTTMmgAeeF4UNQ/1S6USC9j3tAuYIlmr1xr27HPP2q1bN2w4hH2Lt5anUrAO/ugPf3ze5523bE90Bc4XzhNdtvNv+vAV+OInnllBL0VzRxGDBhmqlxBoW8mI7OLujkWruZ0dH6kZkDMrhVMmqwKdTVq6NdDuDNMUn4qIUktE3mSqA19FJjRETXKDsn3FBloUlY3DlKKFA1bxZEF76Gi4eyQIJedA1cSXP0/o/gt3WBbowCQDRNgNB2XYpSxjDjbOrdCQi7MW0Gzp8hJTQy8YEy2uC/5czy8pwIy8dJdQPKY+etqwDn6n83thAxouQ6vwXwpm3OdxnOaaJeZE0gUCTCjqMC9pBBGIMiuypacATD3LGZM2GmUaRBVkUU7INQ2aCg/R7QM9LnHqR7OK9hGdJlMGCrwQo+RABu/f3G9Czrw0d/gcYJZHkePTXIplpigUJhgzNRto/Fd2/+GBpSOipdyln4x7miwmnhzAiR6Y9UWNTgwefgWsMXTIrB3WCAdxQvcvlf264RqMppnritkctGMmimIpgOYTDUWWvfwh3O/BdZaO/sN+IG4Pc6det+eFTYjgTK6BdIkU5GgI+TkUq/OJ2Wxoe42a5SkgV3O7tLNtvX7byrWqnPVx6t9Y37RisSpjPLTqXEim1Fu725bLZ+2Z55+1erMhUIhnZWdn00pFIimnYgFwt3gGuHZ8tbttmyK9mE7kEo3hUrZQluY7KlUtLpet02lrUk/K9dHhgT4XpmQC6IYT0bGZAsp0i6KUgoa0D5gPErr6WqPAZ2KkQh1zqjzT+rmtr61bvVq19UZTDQuLq1ap2Vpzyx4+PLDb9+7YdIlHApnQTPM97xsQScaI+UjpADQLWIryLx3Qy+r5ocBF2sAknWKJqYl0ublkOhUKRfwrEuZHSA2BCqq9Je3sH6jlGA1yLwEleWaYzrGndEg+WE5tGyPI6cj6/Y5eiyaJphZWBcVhrbFujbU1l5iEdBaeqUGQHLjBX1ZMForLM/Tvk4W1Hh5YCpOxFCZabcUoRgA5inbJidUjTwXlhrvHC885umjfG2HNuH8G0z/ef71as7hU1CSfWLat7Q1r1qpqentM2Vlf3a4+I0wCSRZWKWlkk72Zq63MehoyNQ8ryUt4DwArgGLIWDStXAFcIaHCiyLt7DAtRZcVPd5/WRnBnV77dBrtcGQwULZ292yMiWEc25s/f8NOTw/t4x9/RWwTAL7hYGJvvfWu5fJlueSPMbgtRHbp6av2ymuf0ho42N+3Ozdu2u3r1zV1xOckyrE2SgJCT45bAgjSxPzVanZ42pLvSW8wtTyeCLOZNdfWbHtr0x7t76u451qL/VJwCZui6aYAyiLJu+wnsMNEMQ/xhg7mOPzLOUdj55FnDjaqMSoUPEUFEC+YxXUHA+tZwV545RM6Nt5982dmAKbF2Nrdgf3Kv/Vv20eee9b+4Hf/ib1//W1vimmDJAujYYQdMHcT2KxPv1dQoFO4FsxlDswvsUCETSMJWAo4hFWBVLBeYY2aZCvEdeLRkc4Wrdub2g9/9JYtVjjau4wPqj9AnqL1gmM8xnaSnCA3SJv98V/8RTGK3n3rLXvnjZ9ZA5ZBv+fTasBmwHROZECm8Bk4bGhmiwIIMIpD080+46Z3sIn4ANxXASSAHpwF45H+LQ15kjbj8ZwOxLusMHgZiWXgrBjev0z2eB3OqDD9ZbLMNaVRRqNBVGchl7JmvSbZRrWUlxktIAHNPmkqrU7bTs5OLM3EOONpCzpjorwVyiWBK5yPJMcoXlcN6EzggTyQw/POeaToUaWxuJyNRlF7gSb71CnByFiRyl5PuBfNXD8T4ERAVpDWsRfLewgGnMyk/WfIa4i9kv32MWMQV35Ab84Q33dYy6CpkhgArApcQeOPiWlGbBWAlQUpS6LkQx+MbCUj6JV7eoTpQmJCzb4f5kVhr+GZArJ06Zb/Slkh1FqqzYJcExDA/wHpFg48MEgAhiNykptNdHWWWks1XEoMgqhILO7AhziwKIOJMWcoZxmfVWkWYpWmBBL7kEqUFL1f6kG8AMajqVXKdQHT40Hb0ik3JoTpRn2i4Y8ARmdrwGQAJBC0GBKJ5hNiGvkTN0cFDHRfh6XVkVNOMO0eS3YoFin7yRIwJWtPPfWU7T+8Lw8rDGh1AobUma9//c3zPu+8ZXuiK3C+cJ7osp1/04evwKdf2F011taF5nJ4OFoKrZc4ua6M4mgS8xQAosZnrIcOmc08nba9Cxfs9q0btr6+rsOMyRaHIBu501nJg+Wgi9TUcoixoXuT7xR4laJyhaV4Da73tMUqgpLGwlMB+KJIVXyNqPRe7LoGDn0sDU/KCxD557jLfTL5d28Ej1ESHZFiPcrrv9DNKNiSQzpp2PVOwyGv6RPu7x9KZvBSmqLEDaVcI+ngA4UoTYU+73KlIl4pBmFqxTXTZwmHZzIhgQGhieCY6Ts/DMMt4r+KmgRzSIluGswZe/g0ZChes3LVx/iNzw4KLkYDFFlyfwOrQHGTASBwxkQwqctkBEx46gFxTmQV+zV0dgYGZxjlsRym1qgVhYw/OjyWi69ykqGPl4pqYohLwqUaWh7AExFunJJTHORhhHB9MOEisYFJ7ApgiYLIDe2YyKihVHHoRSLrAio7BSVrjCmaA0I53RtAAp+m8DPIcJ/JCwHHeKicCXDEfeP3MF94bT6zaNGprEAQGASrcc+26yWLl1MrrOZ2cXvLprOxFasly+Yju339HdvZ2rN6zdM22q2uPAC4v/kiOuuGbWxv2trmhqUo0pZT29pat4mohGjGx9Zpn1m1XJHGXzTlFVOTBY52cqIH2MkWSqK7jqcAUJGKWRrqu3fviTlBDz8aUZRkZEyGEzcqUFIimIhx5Sh45gvPI2fC41PxlMwNWZvNZlPXKy5G8kWolEoy8cLciSl0v9Ozs9O2nZycyWchXyZqDDPOyJNFAmDGdJHEidGw5xMuCkBR9T3yCykBv7j26F8BfWAoeEcG5ZPCLOVTLxo2khaiSKwmGX0FE1OeceL+RiMKRQcrKOZpsIuwmSYT67RbNhl1BaLhC0EzwJSGtUWBTnwh11ThF6m0rW9tuX786JF+7s7uriaDyghH7h2Keujt5XzFjh88EmNmCRUckAANfaUuuZao2jLa4jMQOebXSEVvJi2Ai+k1spOYKRyyljlmWFWBFUrksoU1m3Xb3d4UEHHnzh2nrOOpkspIxsOezZ6K6aS01+m0G5POkPR408KYESkB4Npj8lY6gKJLBwgSSYGauMcGni7lckYUhbUXvaKR09SwpzWaduXp56xCu3WuAAAgAElEQVQ7HFhcLtn1mzfs0cN7ctJ//vkXVGw/fLBvD+4/srjUsK0LlzTpRfqyfWHPti9dtEazaTvbu5rGvvnGT+zdn//czo4eWTHK2tZ604Z91h4JBRnLMkUneWc6s9v3Hlq7O7Z0FtnMwuqNhnwB2Hu496w37rWr5R3sgKkmurSiZQF9/Gzh1sgHB6M0QC/OjhVUfCLZACh9ugpAQHPEnrm2saGfy/Xm6+TszAarnDV2Ltru3kV766c/sfxKs2jLxiX7lX/n37NPvPqK/eO//7/auHNq779PygA/2882SfN8t5PnAAABpm0ppGv41tA8YwQaGizJcZhUW8bGULczWbuw3VDDW68BwNI0pq0Ac2uesZ+88badtka2RCbCshBAktbzwXtQ4ghac4Hh/MylbV26bC9//BXb3t62b33jm3bjzTctz1qg6QaPByAAcAQER2OOP1E+J/ZQkoghajhGpTBWBMQLzfZoP5liOvDSgz2CkWIx1jnCZDqpARz4Rk4SaQ/gusG2QT7G+kdWOAYYZq0GLb7kGWruiaJznx0o5h957hlbzkY2HXWtwLWqlgXI4Q2BvODhwUMr1JtiZ0jAp/0hZfXNDSU4wEagqR4P+jJCRDLm5xHsDnxgHMBRIy6afEhjCPWM2JHO/RcwwGdzySSVmJ/Tbp7ocj8xBCUbRBExlzSGz8U6wRuKc8vZXJiJOjChuoTzlM8vMz2fynNucQ/E1KBOEuuP10vrnkKrn6cWSqsAIJCBdTA8TO6bM0OdBeGRf5j+xbqnRCNynnOu6zOwNsAAVD8yQHCwxGu5pTMFAL3CEEhSB66bWCqeSEFUIgsTQCNfKurvxJ4KAyP2jZw8B9zsUaCAohdZCyuXOcD6UP3nwNpq5YkuGCAijYDtMp8ObDn31BQxD+WZEOKl9R6RcCJzzdoopD44GOKmkR4xDWhNIobHHV69+pTOuLffetMsBViTtn4fw8+iGE0vv/yKHR4+VJ0Ca091VzBI/Mbrb5/3eect2xNdgfOF80SX7fybPnwFvvipF1ZML5vrm9r4Tk+PNTnG+RqncQ5jtMJzDHrQwTEVm3EwuN6PiRGbKMUYpmsyWaMBD02/WKxE1+TzwdTG4wE57CjgfXLgOkNpwaAHAg6Ehpm/E62YyZwmXGirPQKOZkDNtRyTKaY5aJjAOF1WbIMQ2eWTUjc6VGMcNHCJFpCCg8bdKddupqgDWUUxek//Pp88O2sh+d9eaVEpMYUOrstzCks+m8sxuE5QfAELNIHKEp/GtN4PfkXcceiGdAauV71et5OjIwEXMhIjqzouWafXU8NWzNNg4s7LlJBSAjZGbOUKTvWHoq3LgC5o/0Gs3dWX++fFsrfcugEqKjzGq2ydtk8mXVbhxQCoP8UK1xRfCvTG6fTctjbXbND3RosJOYVmpUyc3qkc7imAeEHWDY1lKpfS56IhbtaaasahynMHs1HasnkmdqQbOHBCQwzSTrHPlMYp5O61QMEwwFBz4bnrSAQmk7mNRF1NS4rg+vq0xVExmFUmWdFOV3VWwlgu5NwzfoYcr5YzS89HtlUpWH4xssJqYdsbTfkLxNWSPfPc83b9rZ/ZbDSyna2Ldv/evvU7Q0/OQD9Kc7fRtGIpto3tDcvFNBZju3RpT7r7s9MDpR30O22t1bXGmvW6fZ4WTT8xQaLQR5fJlHCBdnhORBLyB5+u9Idj0VnH45l1umjPYQtENl0y4cjKDwRGDz26ey0sbUHywnKuiZGyu6dTgWQAQxQppAE4rZ3CCkOukR0fHdhkhNljQdeZfaBQdgNKl9q4wZcc6LNZgVeTMXtGVpFVON+zvtkrnIXj9EwaXNItWP/8XaHgRqCAAyrOkD6h6R+PROem6WVaJCZTYIGoQNNU1RsOGgY04uw7MBTQ7I6HPaUyRBFApFPoAdsofnvDsTLQYanQXFTrxEqS1tDRc8WzKDMqDDrRtEoDzs/2tJJuq2WzyVAFseLSBnzuvK2IR5WDNvcE6jJFKsUrBSXGgpiBUrgvPUIN/4rhyLKpjJVrFcvi/YDco1K0y3u7tlat220aSibM8rNwaRWeE+ylGHkmTTDXC9o0IBKfjfdLAoPLpvARYD9zkNWWgDYescczpulWaKg93QMgzSdxXA/FzYWkCUUHklBSrVq6ULDN3QvW2NiwP/i937Pnnn3WUimu/8w2Nzft2jvv2fFJ25obu9ZY37Iyk7X5zOJyrJ+xsbVlzz73vDw5brzztv3o269b9+TQNus163dadvDwWEU9RX9UKdp8lbI7Dx5ZqzOyVDYWQABodOHyZfkv3L93T2AYSSGAMawNzhsx3GSa5ueOQF0BpO7Xouj0EHerNcu95ExLAzzSUAPCVjzPPso/9pagGTg5PbWpZS1e27TXPv05u/7OWzIrxPF8ssrYH/tTv2z/+a//uv3mb/wdu3vt53ZyeKzGjtcBQGVaTLMOs4HoYDT0PE8Z9MvEtC7mFmczVpWTfcoGRHKqWUFqQIO/sN2dmlzm2TuazbItbGpxsWwP9g/t9GxoR0c9gY0eGSDjA39OE8EcKRUyFoRmjj68aC9+4hU5+W+ur9v/+Zu/aXmuy8qBLtYo4LykAjzrRL8WYyvGBXmAuCmnN8D8nrNb6zSAvjLVZLKujDyAdscKAQk4950u7mev3mOoDZKUIzw5Bl3PuQcgWKiBy6ipT2J55TovYJSp9tIu7mzLYZ8EQ5fKFfS8xxiFch5MJ7aKMLhcqGkmGWbOc4uvUTm2KRF31BfjiRgdi5UDFtomZgFEY8KPt0eIMGTtUDP5wMJhIJmxij3oAxV/ftkrHdwHSE8Yb2ILKPlkpoZZtn0wYaQwiQQUF4pl/VwBBLq1HpPJ93rd4xN7ADp0/mlqOmojzhMAP0nroPFD83f/ATEePigU1Gwrulp+URmbhhjjWrWuf9hqnbmJYs4jETlTFJMc7l+SRiFATgMc5Yt6jcM6oU6TSRDgA4Awe37a0khfxB6qqNabDNyM1KMTTbHPrGf+gyGgapeQKgUQrZQmmS3qjessE2tmMtQzAMBBJCbeFT5cocbgHACYxECTMyf4IgTgRMaM1CIALjCvqFfS2cDC5TnK2O7eBSU53Hr/pmoRDUBI5+AMWazsxRdfkkR3BmPRHSUcUJov7PVvv3ve5523bE90Bc4XzhNdtvNv+vAV+NIvvLzikHrmuRfs6OjI9vb27Oz0WNpJpheaBlIgY6oFnTIqWBTHrvdbERE2sq3NTU1B0aBxwOLC7vKARIrgCLgOog9NyuVGHqbXPpmC5oqbshvkJFMVJmyerxxc99EkM6kOzvwebZiS+R40OMkJmOmj5QqIMpuxuyK7SZiYBhgQSn7gBYgXiG5cqAxmxrL+E/45gODxafmBeVJwcvZpv9OJeQ8OVEC9zrube/A4YEKIFpr3w2FOs+DO5N600wBAhea6anqpoikjiUG367pjGZxxMHGAgtYztaG4XM1tMhkIIODQQ3Mvw8WVm2054IIOzreQhE2QGEUl3g26TjIRZArt1FDlF88W7hCe4iCbWK1WlNs+NQaxQ9xrdNUnJ8dhapO2WnNNaDpeE5bBC2Fp5bhM+WnDbl+FTiHOWb6QsUzem7hWL0zPszgjkwrhMhMaFVUEQSONuSVNczZTUBNE/QndWdMnI2ECIygyrEk18PQDikvu0Qcad49Wk/5ySpwViQBzK2aWtlEpWGrYsdxyYlcvX7BsBK13bFeffdZm/a7dfu89u7h7xW5ev2VnJ22PgoR6m1paqVqSeR3GgpZd2sVLFxTxlROlFWovhpojFRdcb3KaxxOKQO4ZjaYnU5A9PyAScji2HMaFUKUxflyuJOHw/O6MnbYHNpmlbbLAPjIbGARQ+gG+3D+EgmgZDEiRAsj5mqJo4YaZ0DLXm02bTvpy5x4NulavV1Xk0fjS0ONkT49BAUc8G8UMaxbatf6dtOwT6aUVVSbfDujAWSU74BUACMQ9B0zifWkyq5wxf0alxya+LAB3Mo0iC3w0siEyE4rUkJfOlEnynGA25cUoxRq02WD2xhQ2NbfFaqz1w3WtNzZEST45bek9MpHFqLBUKavo7g97ysrWxEtJn57h3azUrN3BeT2SASAGgovpWM7i8wlU04wtoemS1iJaNVM2mDMJ2IjXgsuHIE2t0iurFIq2GuOIPtEemylixhWL1bHdXLPt9Q2xGe7fvy85mPYYSaEwcwugLRGieLwoIm2kv0N+AviRy7qOVpFf83FIJ+G6RTad+Pty1hfzsA/SPdi/kqI+KV4TTjENKTKKbLFk9a1t++gnPqnn4rf+n/9XzLPXPvmK3b9zQ83u+tqWfeUr/8zyhZqVqmv23IsftfGcKXDWOoOBGBeN9XV79tlnbHdry376/e/a6YN7Nu93bNBu2+lJRyBAKpe2uFKWHeyjozM7OunafIWnw9KiQt7WtrZt6+Jlp+ynzb737dfFZnAWmDPUhiNiZpOcdzcolA8BLUqQt7F38+95zphGwr7hi/2xXKq4QSrRqsjYAGJGYzs9ObXpyqy0sW2f/+KfkEHmD7/5h1avlSxbqtnG1Rfsb/+t/9H+r3/0v9lb339d3guYAnPmKQ6WhhL/HdGm2ee8ecfsTWp/gM/lTCABYAfgD+kmQ1ICyFAfT21zo2x1ydMy1qiXbWkTJQdgIPzoAJlGyk5aMEmcPcFzSh/FnqXeXQ02AAFtWNZK1abtPHPFHrVP7amnn7JHd+7Y/s1blluu1LhxjpJuIRYc8GYua3E+JwYSAGBSB3BmCdAKezPNuzPCPF2HZx92DI0YzzYsNECZDzMJHWQEvMeM1gFtgQYC1tM25mdxRi08mSYHPV1xwTPp0bnNRFsi3yjmMrbRrIphFEcOhAPrYtQo5lraBMyif2dnZiaP5CJeb7hcARAXJsnS3fT54eyPnIVIe/iVyMbYP1grSuPApDUMD2RkqFoJVArjYzcETabsfCb2Ta6bBiQ+nfD3JEkiTPWU7zUzTAALYrtISiAD06lP2ZXuAMsodm8B9jPYhZjnkvBj7ONDSy0SRiU1lnsXseclsYfsyWqImcTzi+QZSUeX1mg0xbdgsg8zzlOu2P9ozhe2CjHNinAMjAl5flDPhTpEbAkYc1HeusO+rpfkAnhA0aDDLqliFriyUa8jUEB+WFy+8HuZLCPpkElnYGkwbLCs6le8gqhdAQ2pVWUInKb2RDZUsvQqJ5AfkJtn4uj4SCChJDn4CyglhqEP8df+7EDho94SaMIQhbQOUr+mc5fQUqPMpzadISmDrcNzznXPiH2L2e5q5XGL8oSS/Glh3/zWO+d93nnL9kRX4HzhPNFlO/+mD1+BX/03v7SiIfrEJ1+zr33t6/bZz/0LKsC/9c1v2IvPPWcP79+1AQ1CtaqD3R37i2oSMf6RDnNOPJpTypWgF3wBEro8B+NowoSYpj7kATNxyDG5YgrtBZEbATpFLnGPBg9+LCkIcy2nMrtDrVyQAw1Z5kFhksnPELARaHyKhZr54SsN2pLpm8d/uUmQ6/EkfwiSBM9wdq8EvZ6KSBpkvBK8kadYcYDC/RD4WdUqzVRKU3jRNMUUyLrjcSg+1wFVOvy901a5Lh4t5gZPNP46WKYU8qGQWqVEoeXnUowCEAA8+ORiqYLKgZaZJtWg2RzEzoRwBgXFPqi/vBYDYyGRaTjt0YuOxDxJ1FA0nEsvAAXsp4lr49DGxNCsXM5bdzD0aRP6bWLdiDeDAihvA8CbgiL0pK9fTpxuTtnFxDlDQ0PxDstgrJMeJoblMA2aCYSigFQ2OlIVqOXQhBXZ6PcTqh40QcwNZdgk2Qa07olVKmWnKqYpXGPdY9gZFF2sWa4u99Zpk07dViMym1q1kLGNamypcc9Ss4G9+MIzkg0cnR2LFn30/g0riDFRtXt37thoCH2epn/GhbJ8MWf1ZsVqjaqAm2eefdYK+A8siSgsWLEIrXGsafug37FSXLTp2E2rKCQ18RFNk4JhZdPxTJN8rVemupmUaLk0RwvL2Ul7ZAdHXesOMezK2QoJhpoNinmVe+5vsETnrBAod1PHCVrmgLEm9TRUTNvLpbytSHIQG6Oo5pPXpYCnmZZx12SiFAUYLQBHgAVMdmBlMKWBbcAkhZ+RL+Q1IeVeA9rQAPDn+AjQ3HnD4OAgoBAeBk45XUgK4ebSTAnNprzGGF8FIsP8HnIvlYctFhMAAaZvMgCQJVY6TWNBQgIMBtForFCuid6KdIJ4QmjLQyZOPD8Ab5K6EJPpUzg2nEalomve6fbEXqFLIl6PtY+pIXuEbL60t/mUjGkcey3XBbAUGQRvmOdVTIFiSQXvdDxyL4VSbMVKSSAC09i1ZlMxc3du3tTzDmNAkqmgdQUMQB7Ac8I1nc88qpbnBx8AJZlMydkehcx6pEUAqZEtZrCXfCoogIDnYemRYW5i6ftIIgvT3sKfAchicst1yUX2wsuv2sbOrp20Wvbe9XftFz73GWvUyvbw/h3dz+9/93s2HE7t8OjU1ja2BORduHrJ1ra2bARlezK2za1Na1Zr1jo+sXG/q6i6Tqtlxw8eam2xP9QAsBZLO+v07ei0a4MRyRHQpwtiOuWLRcl2Xnn1Zfvh975rndaZmv1kH+72MMR1UziowOpVAxNFe+WciWJBawFTWenQg6GgU8FN2mKaKyRfOLjDwsC3ginholixp1/9pJWjrP3o9W/a05cv2XAytmU+tv/l7/1D+9Y/+4p97w+/bIPOiR0eHGlPgmkCQCDgVkyctKbF7IX5CKo101Waw6nl8fng7IWKjgQCcFbA6MwKxZytrW9YCcA1O7dKieeN+xzbO+/dtkW6aPsHDmRyfvLaPP+sOZ4lzk6dk0LpIyvVa7Z5cU/P3NHxsWJD92/ftiUNMC2OWDD0nzABZj6FTa2sFMBCMU5WPuWVL4TMWB2QT84kGbpJfuDgvGoHmrxs4kni5S4MGL4SmQHrW4aegVK+AgCSXn5poyEAJU0eiTku49EgIe0mhRg/IjGIc2krxZF8Uzi/mOSyD4r95ix/AUCYj86huNfrYlNMJpitTtRgApQgX9Mkm/jRMUw333uop9iPkFgCUrCXeSoBkXoMPzy5gj2CZ1WRw4F1BxMqSRJRrYFnBXuZl0gCP+YpPF5oLqmvIgGSioMOUXuKy1VNY5JZKdlA03Wny0umh1v/YKjPzz7EFiBficSII7AmWZtiO4qdRUrDQmkm3DfkCgmLK2FAcA7MlHK1EtOAzyIGmK6N+y65CS2+F25wSKQhn/us3dJ+4/GwLjUVeyou6FkVyC0WCrJHBwrEUBHbkYGU+zOorlkK+nMAB2mEgCbgDIAXgB0KIuQu/pxov14s5EsAs/Ws09a+4rUjbKJgvsvgJMg99F6IiJR59FjA8nA00BnIemAvccmJs0QA6LgOABH44/CMwjiTDCNEc3/9Gz8/7/POW7YnugLnC+eJLtv5N334CvzNv/Ffr771+jeVe37W6tjzH3nRDo+Obf/eA/uFz37GvvP1r9pkjMmcN3CY/aiZVWSWUxFxlZWWjMNb2b2Bxh8aVBq6RActQGE2U5E8B7GX6zF50E6rUhEA8wCKp9fdonXJzEZRSt4se/HvBmvJ5JcDYho0jkzaaMjL5aoiv9ypl69gdiiWA5OhoDWFuhl71jGNpxBuvA2g8GkiwXSNFISs6081YZnpsOTv+FxMpThY6pWqDqZuu6PPxYFFD5H4NhSKsaj/x8dHekd8rzR06BeN5tJjDJUnjIu1HMWdabC+sWFHB4eqrCgY+HOKOhoYrj/vr1jEg6AtAESghF6bzx0MHal5gn5RmcHBnDFJB0CP6NMgDksAENdXO+Lu0T/QoNFyEnVYKcXWmkysPRxbtVKxSY9pKof30taba7r3vB7mT5iIjXAfRhs9n1khl1PTzmenMaUYULEynqgwpUgf9ftu5BUYCPliScg8nw3ZAgUhMgGyg89Oz3T9HHj6ALDhGkAvpBDjAG82G3oNGg/WLAe7ipRgiEkaQmo6s0YxLxZBKQv8MbaXPvKcVWoVyRpoBFt3b9n2RgOPJTs+OrTDgxNbLUt21h6qWSmUc5Yt0PwVrFas2JWnn7ICBnQyuqJA92IaucGw37ZauayINxySKc5JMBDYsZirccRUCY+CqR4V94Jg8ih2wQxzxKU9eNS249bQlumc5fAQIFljDmjDvII6yLXMFEeYnymtIu/rRgZZ0PizKS+Yc+75oOtCwSWZD4USLuuezc2f93tdm1MUk+2N/CAfi76aA1QoUgARX7WSpMRZQ2nr9TzGEmMw4p0EDqxg+TBtK6ipBUSCBTOeDO3OnZsyF6MZmAASpAEQPnCjpkGHhor7PVNRXk97FkU8RZ0MzljvLrUAIEDqI0+AvMd4tdveODJwE1CJXhazPPSpOLXQrMWAICMrYWK2NBv2p6Q5qqhvsZ4E0jFZAhzwNZUwpATBSevu+l39XLmduwcATKL5bGwVUcQdAMWULyrHVm7UbW9twya9nh0fHgpMIlGEpkm+AQI03BuGZxmWgGjFobFSM4FJqdzNPV/9A3NUAAGfQjINFM1ZAAEND6yjpZrguZhbGS/yoeib2WiM1wIsiJyVqnX72Mdfs6hRsW9//1t29fJle/ryFbv3/i0Z3fU6PXvrZz/TlJNnnvc7taVt7O6ILcFXGZBsMtM+UG+u25VnnrUHjx7Zuz/4ro3bZ9pHkSpxGhwcn1pvOLHBzBR7OF+xXoqWh629XNmFixdl8Hp0eOia9QgTS/LbmfqOPd6SpoLpME78NLU0p+K5w6ah4fT7lVl6cyByvJztK5oikjDjAJBZt9O2SiFj/ahgGy++Yh975qr98PUf2E5jzfbv37J5ZmF/7X/6DTu8+9C+9Xu/Y+3jO3Z6fCRpEUDpYuZAtKaSPAt0PkCvMI4ALGhw2POIbkWWkvXUjrmlrTea2BRAJy5YXK9apRRZo5i2WrSyGC12tmC39o/tuDu1Tm8qczboztxfGk+Bwfye8y2Yw42WcxvMJvbUU1ftwu4Fu3P7jibj7iCPV4gz+QBNeM6ctYMxb0bSxMlooD2XfceBwJHWuyjkYgjxjARKeWDDaP3C5MIAsFzSe9HZKR8V6Ope+koyBbAsEJrkg5zMR7k/yEjwF5E8hO/TwMDrENgNMYa42bQ8XkiGICEitZxbEbYQCTFxUXXFYDRwOVM6LRNIyxYsExd1NoHmDaY+LS9HnOFMzwcqWhQXSq0EPUhne85a7ZaDUABVxAYDgAj4XToTA5kJAI2iejETdkYhwIIbhrrESfGPkv54/QSIjFdJIuNIGICSQyZGiQGEWCIbUH3lRtDsl2Ju4RuBWSU+RtQ55dgmKcx6OTuQpfGazuJUw869oq7BXyoYH0rylfhKhfsiABOwEhlKmLaotsLUds6ejEdESE1CZhAknKyjRGYqo9DgR8GaoF6iFhDAFFIXfD2435WDS+5xwD1kr0EiIn8k/gzpDnJMNgnkDwKlglnvwlNBAFnw8Kk38YLJ2P0H98PacpYJ8g8fmAHke9x1Nh0JkLpy4bLt379ri9lQEit8p1qtnpgx2Xxs/TG1iXsbIEuLYVqw0XI+AfYF9u1iOrPvfOecQXDesT3ZFTgHCJ7sup1/14euwN/6m//t6nvf/padHh3YenNdzfDB8Yl9/NXXbDIa2p0b17E6EzVXDuirpTZBKNCPG3Oh7nMVnp6BHKQFMqIh/9ddk5X/KvpV8CAQ7dnj9DhAmfh7ATvT4aVpHXTLEEslaEATPJ/iuXEYlLjI6aHptI0mU02lOOCZ5HfabU1mEnhA2GxgEPD2mNLrMIbWm8/LQ0G65/AqPjXzR0057iHT1psIdzNGv83POUZzz/Q6SCdcAuAQvPsq0MumRWHkEAOMcCq1FwpC12Xk5P4GXEuMlaQHDDrsra0tafsp0BPQgPcm6mwAIWTQFzwSKIppsJL/LTosPgtB75dENVKIQB10tpynSfhFgMI8dffnGKq/u9Dn0SpPJ1aMs9asV+2427UuGjyaneHALl+8ZMNeV9GCTAX7pCOEhAxAHwoOmp9qtaIGnemLGCFQC3voVpc2Xc4Vf6eJd3ATxscBgICJhSQCQepCc3vhwkUd3Nffu657QLEFyEOeMBNbfnE9KEpqtbrWs0wLNZn7IJGC9YUcJJ/KKOJwOepaKbewKD2xL3zhj+m+1esNOzx4ZN2De7a3vakCnj9//9Zd63YXNp37JKvSLFlzq2pRdmWNcsmuXHnK8kVAsomaV8AAJg2DXlc6f6ZaaczjVBQV3DwPajSa1cTcc5WxiYwyGab6dAx69nC6tOOzvh2d9O2kM1CBo0gzJjjQWqHhU8DR8AMwwTLFIJICOTj/Swqkgo3qy3XQ7vfgPhK41vO5mH7wnpShrQl7ZH0mPoBVUK8BEqCuYo6VYXJVtEajYdPRWNnVPJs8OzxPiolLIffAB2AcADii14gSI6M7J7nNdDqUVIJymOnx4TExkW5eWS6WRW/lZ1MMKj88RB5CI1W5qGmVm13Bt+Bz8x64PjIuLCA7SQnYo1lOI6NQI5OxHAarC59wc//MfEJYKtVsNmVaidN8zrqdjkd84XGNKSgNfADgeJad9VSw6XwqiRHrnWjM7qCnZoD0D0zpoECTg64pNvTyYt5yccEubm1barawg4f7+rwy+hSVGC8A2D4e8cYzDKjC5xNI4AtJa55nHL8VGomEQaV/I8mNy3+4v+xAikVVIIqDGNKII/fC+CzsEQBGIxp6GqTJ1PYuXrGXPvWaXbt5zU5PjuzpK1ft8NG+Xb50WYDhj374Q73222+9Y41mXQ7mNBcVnOULMCXWFKnJs10olS0qlSUbGJ0c2t1rbz+On8Vc987dBzaczGw8T1l3OLVMFPvgG8f/AP6iKT89c8NCrhVNI3sBk38xTFJmhUrZTtsd7fHSnIe4QcU9avqe1bOmk0BHUFpadYCByTI+2KwAACAASURBVARTUpeVYdIbR2mDl9R89iP2r3zhi3btjbete3xkR4/u2SSztD/zq/+BXd67Yn/0//2WzXqP5L9ydgqwlFZcmoNZnG+A1gDYbsoK4whpA3uVvCpsYYUIsCYtr5EeTulhyr3MpG1vZ90apaxtVCPLcs+i2O4fte2wM7aTU99jBfJz7+fO+KH5EiNvttCZvMya9cZDxfNChd5/sK+/49/52nOgnl/BmTcAiqTrYOQ3USOO0z808VG/p6QBPIAUb4ehn+RpNHXub5SsSajnrHkm3BrkB2d33t9jT4JkMCHAL+Xyp3RGaR8s+SQRye2QYfAAEkUCCYtxJOlGLr20MuwljGhzGVHj8VLgvDs9O5Gsr1Au2/7hkVhZMNvqG+sWFSObzEdi5BAPyL7HtUnklUptwNdEjDUHpGF4+JQ4pDHI9BSTSGdPuVbezZUTryeAcEUWKurXJ+IJ6C/AYAGY4HGwVFNiUiGl5IwPTJCELQMrwKf1DurIkBDvJ0tZDPNIfgUpm+dSNsGrBN2/9gH8XdxkVSwMsb9gAbgXAs/HCtmYTBgQQ6YEHCgiGWYn0grFXAdjwOB5wHsNwVOPazsxGySFcrYITbjLCwCS3CRU0iq5rypTIPiiAPTzWWBWeMIDa5iaUp42OQCQtCQXet+6lj7Q0uAohYxkCRcjAASwI6uq8zqkxgCmAcOwj2uQxbpdSIoh89Rs3rY2t1Vv3Lp13WowD1Nz68Mym7lJLECqTB8ZsMA8REZDHcwv9u1MVoClWGeLuX3n2+cAwXnD9mRX4BwgeLLrdv5dH7oCv/Jnf3m1Vi3Z/VvXRRljElVrrNkLL33M3nrrLRUBF3Z27N6d96SzZcOtlDDCQW+OjtO1WMoOViZ3WvRMGRZhZCc6lgSOIXou0PbZZNlwKdR6XdHymo2Ga4wBIuTuK5KbT8ASk0DRrZ3ezxRDET4cTmH6S8HNd9BIUhCyWXeZaAdfAhp0mnEVKBw2kWebjycjIc38TJB/NQbJ69LIoA2VczRF9tTReyen6zMw3WFCzgSOaCf+DGohv5dzbpIpTvGPdg0TsYCGe4HGoeB0ukSawU/3ZIbU43SFK1euKPZv2O8HdJzUBaaFTlvUfZlMVMytrVHQPVADxnum+ZJBXDBFEhig5sUPXfSJuIVzGAN4eDQPhyuGlN5Ecbyj4wf8YNJMJBATmc6gbyOauTTxhSVNaPCwcP3zWCaYMleMIsNUigaD14U6Lbp0sWhnZ2eSClQbsA7ofr0Wx4WZBtUZECsVWKJrAzKgcWeKORrZxQuX7MKFC3bt2jUb9d0skOkLbA01OHyGMHWCOihdMWAUunJNI/yeO71/ZgWYCWhVM0srpKdWyMztT/7JP2HdTsu2t3fs+9/9jm1UYisXWRtEsuXtzbfelc43V6iroSrXi/bRj3/UNtZrtpoNNEXFiA/jNIoZaJ2bG5sW5Qr2cP++ponZrINSaSQWAAHQnfP4J2DwxzSLSCs3Y+TjMAntEWm3MBuM5nZ01rNOf6hCQ/rg+QT1pcAbTUWRfNB8RgBYPk3HzNHpxpiw0QcyLYUunNK6cJhLhhQBIMjYYkL2swMEfP98MrYVE6WQE44hV6lWt+bGuv6eyaJAL4y3YLuEBAleEAaMaOyLhZ2cnOg+i1ETWENIMgAtSkzSy0UbDMd25/Z9FZHIbZjUIb0QkwYzulxO4BRADO9PWGVonBXbiPaf9yOmkstyKEzRoOKlQnFPwUepC1uERoNmhc87HA+t2oiVHsC+lVpl5X+B9ph1yLUbDtgrASo82k0AqfNgwms6qMoaZq/jPToTKLIYvwymsOmU2DnEAWbyWVBU29vctlKUt0cPodt7CoiaCaa5TAADY4jCHHmN9sgAFsrUbtCTFpo/T8DaBJAUO4hGIOxFmEyo/GZKh6Zbxa1HxsnrTLR7p18DrKRpMKLYeqORvfzpz9je5UvS/1NE99pnkkBdunLFNjY2NeG9v/9A+8NkMLGzVkvXt1yt2sWLl+3Ro0fWbnesUK7Y3pUrmqpl+TyDnvW7bZnfAQB0On3JQoaThY1nRPcV7KzTkn9IvV5Ts1itN+zRwaF+T5PG58gGJgx7GMyIfKUipgHabfaCmP0+BaNior2PM4zrlUzZeRbiYkn3lf2UvZIv2ARMYJfQictV+zN/9s/Z3WvX7dqPf2Sr1czyzYaNFkv7L379r9gf/f6Xrf3oPYF1SE9Oj88sHxXEwrp3967WO88jLCM9t7mMmDny2wCED67n8iwArMNrg80wjiRn2N5sWjVO294Ge8/Uorhi3fHSHp127M7dfZdcxchU3DAY0FlSIdIwYKahry5E1h/11UxiXss6QBoDSM118nQCmHU5gX++fzLN5kxhQr3QGiayUnN+SQzwgGVfAzin0fN4Sdg6AL+cXzIhFjMAbxj2BjcrVnOqyFGP5pWnAe9TaQo0dESYFqzT6brfh4zp3LRQMbgkosA+WSyc1VUpKh2iVoptAaDGXpj3fRCPEPYFGEOVesNOWl1rU1fkAQwqli8VLBOl9Low0bgvbLicI7xnnknOT0BoUl2Cq64nCMyRork2P4k5Taj+vkua/BsS3wxnC3zAAkwmHvw5PgAYFfo18ufXw1K8RRCDQ94OwWBPahpnGjkg6E2+yFQaMqTE6pnIiFG8BO2HXOuEnQDNX406dwg5HhIJpA7o/3m+LCV2IPulwDNAB9IfAJL085whwPqRhDIxoGSPxERRgISn2egaBIAfsMBZfqywUB2yvy1W8mTw17YAskaSOmrgEXkCSzjFPOJ0lbZCXNJ/ScMBXJsiDMt4cgQAjYBnhj54HAkc8EQE1g+gAHs2NSX7AAyBSrWmnz0c9qwQZ204aNsCKc4K6cdc4FgGc0Q8pKi54limwRJipmAxLSSPkSljKmVf+/rPzvu8847tia7A+cJ5ost2/k0fvgK/9G/8qdXzVy/aWz/+nm2tNe3w4MBKlZoVSlU7abXlPk0zcXD/fekHKbqVOTxzbTgbrpzy5zMVFxzecnqGBioqp2v9oRsnhlra3DFlIn6uVLLx0GNlKDoplNXsK63A3ZHFSpApnRdpFGtOG4S14O7J/G8OQhkMQpFD8y89v9PZ+RJFTxRcAAKn6vlhDlV9poKfL08y0He4MWPBYxClZQtUBCke1MTgTI85UE4TQZoiNJq8zmgw0GRApoCaBhb9sAx+BhxcTL55v8QZyiMBsEPxOK6hozjlZwMocCBfvnzFzk5PrNfpPpY7yPE2IPt8Fh3kKooclGFCwXunYXZdtWsPpQNUseCmet6MOauC908RCODCZIYkB1FtmTbIz4BkCgzausqZ5xpTnMHmgPo8AjAYDqxWb2qw5E0W02efZlJsts+g4y8V5whAgL61VK4Kye/2e1ZSQUoMIrRXNL6e5jAcTyxHrvncXctn8kdwqiQNEgAKFSfvtdlc1zVm8svUlmLID3dfC2JuUOgGlojuM8XrYm4kEhPvGWeXVswubKtZttc+8bIiCklguPHeNdvbaMoFm2tDc3Hj+i3rDmCxmKGHzURZ++irH7XPfvY1W85wXZ4rEu/06KGNJMWYWKO+pqn34eGRrivmhNLi5mIVL7rmmtR5VBhUYcUXYkwWrm2n1xdo0B/NrNOfKN2AiQ3TDYpdbh9FlHwAFEGFxp+pMcUkRaoDXbAXqOGYtmTSzs4RA4WCjQbSsw1cDoCkod+zuFyQrwATlrUabImMqMUAfdVGw2qNhgptTXJCfrxrQ0kryNlYLAHMPM2q1bqiHhXVNfXvoeFgfdXqZTX6FO6D/tDOTlpeWC5TNpvMxBaioeD3PEcYUfpk3RsZPiO3WVMmRcdRRbv+XHFrYh143B2gDIZfUKChKjM5Z43CgsFPJZXHBNCNyDD5Sy0zllrxTEFxp0E5dc+SlakZBiwiYYXmlAIwyZkf0QwtWKdrcssGPMGUsAS7Bqd6GFvFglWadTUB1WLRakzEj4/EIJDzuOjMnu9NE5C4xWOw6E2VAzA0MJKChOg4L/i55wl13lkEABq6biQGiNHkAC1rbbbwqSPPi9Zj2EPYT5BysXgAQoaLpT39/EfshPeJnnkOsDJQUgH6eFJGdi9esNl4Ztd++o71+gPtkTQemJ3RaB/wPKTT9tInPmFXn3vOanHe3vjed+z6O++o+ZCEw/3abDDCAIzotpSA2mKcE/NiPJnZxctXxRaI45J+JiwzTawDoMr9nKdSVqxURREX02axFOWafU9nTzhzNJ0Nvi7IQ9h/eO5hHAG00JhK4h3nLVUq25/+1b9gt9580372vde1jqu7F2z/3h37K//lX9W9+erv/h8C1tC8Hx+e6J5evHjJ3r91U/sraUIkw5B64vGUWQGFnHhpvEEkWVnJh2CVyYlNka+WFdXXqJWsVoqsGmetyjkL02WRsgeHp9Znwj6nCYZd5qZ6ksn1hyHNws8OPjfAKu9VsYOwxzDwCyC55BBhSo3uWkCKqPDQu5EiTqwS5xUlCDOG98uy5ZqT6iEGAc8vABTnCsAEhsiKqgvxmvqZ7kUgEBeDOPT8xKRieCiDQs4w9i1kBg6swqxyA0CWpTd88qKB2ZTCJDZntXJR8qsoBeUcI1umz0jnAE9ntsCrpRBZqVIV+NLueUQkaSeAdlExb1EhJ9DbfU/cxJezi9oA8Ja6iPfP+auA0PDMieof4vQEFIp9CbDififsz4CAbCL6+wDIJGyABCRAfinjQbFOEiZcaKJDNCD3zqVO4d+FtATMHKnr3OTV2ZxQGGZp93nRc46kLEzMYSQ99nEKDTrSGxl+4jOBrCuVspghAyAZ+z5DCA0mAEN9f1J8YkirEPgcfDcey0q1r30gJ2FIwH7D3iWJE3USsgoNLTzBgNeNmMyLUoXHDuAtpQB+PB7JyTX2+EmkedQPJVulskoDETMuQodATCSR1zPb29mzRq1pd9+/5YMv1rZMGXntrO6pGLLc2UzOtrd3rd3pWLt1aoUCANZI4IIt8HzAQwmQ2WOH+T6ZkXImw7QLRo7UvCxanqOvf/M85vC8Y3uyK3AOEDzZdTv/rg9dgX/3P/zzq1H72I7u3rRPvvqKff+737bnX3rFjk7ObDSd29Wnn7HbN29YejG2KTFwmHVp+k78Ew7PUzWUFPBM3jAhSwpPGjPP456JaszBkkT2yH284AZ7NL/VUkWbsk/gMiq8oJM5Jdynf1QdiUacg2g4BqCA8edMBQ5HqIGJB4Jn2pM5i77ZafgJ+kxEFnMOyQtCsSO6Wfglin9osDlYlG4QopoS7RvfB/UZvTqH1mBMEVqQLpifA33cDQ3dxKlcIUZuLrQa4AAGBt9PUUNTRHFBY8PhI6aDoiRnMrdhSkdRtLa2ZgePHj0GQ5ie8F5pAPgZ3B8Kk8eACFFyo5Eact43LA/Q6+QeKqkhIOuJ47KmNHK35r3n9Pr4ENCgSHs3wUNiYs1G3cajri3nYxVUMAZk5mgpgQWt1uljKu5kvrBup6eGXU0fhQNsFcwvMV5Kexwf2j8mfnIZT5nVq3UVyLo+3JNMVtc7LldsMBiJHYGCGMo0E9uEKYI/QLvV0fUFgOBrMhvrtSRpidyZ3nOyfWbz4dhMGjWmiOV8zib9ttXLWWuUcnbl0o7ogExcSvnY8sSPrTy6ivt6eHgiR/XOYOTZzmmzF178iH36c5+2+bRvxULWVtORHT+8a7NRX400SRWVcl1GRienRyqAKdzictPiGAmG+z6oGBfoULJVhixr1072BgN5EPSHUzs4OrXegMI2NMNil7isQtMPaJfEN8HCQMdcjHVPZ1NczdNWqpSsUiuqWJSjcjCVUvydavMEIEhbt9Wzw+MD29jZsmazZrVqycpKPHEpEoV1kTQArXV8QBaSlPCs4L8hx3wKtlRakxdP+GApMJmZWbfb0bNBkXlw8FCmhuiDkdkwkZsMx/bw0b5NRxPLZTFPxMme5yEjcIHnjuszHPX17Cemc0kaAk0M65VJu4NsAC5+L3kkoghmFAwoNMORNMFiLzFZzkKddiPO5QI6bcFyISUjF2XEMnE08YN1DfuCpwOAgGlTUjRzfXhG3TsALepCkXbrtYbloL/HeautNTTJTC1mVi0Vrds6E6jEM70kRlFxinh9eBHM/kOTxT4C+IKhnZIOUilrnZ0482I8krmmwBvWSAA0oEVzv2gM+CUWhNzW4WwDmvCaGFE6owgvBta+dOgLmruVrbKR6LTbOzvW6cAMmsh0EbNT6NqvvPaadXode/GFl+z6T961H/zwB5YvxjI4BADlWhDf2Rn07NmPfcxe/dSnbDYa23e+/jVbjEc6i1iQTL1JaJgtAGKINwXocTdwxaoW2DsX1misyRPk3v195cBzzVl7gFh4ghRrNdu7dNne+MlPFN8Xhakh+xRnlWRRUJ3DGaKkGaRlpbIVy2WxxdgvYb8wyWctV9fW7Iu/8uftB9/8mu3feFsNUa7atDi1sM//8V+0L/3SL9nf+9v/jXXOTsUcGI8mdnJ07BG2xViJAazLW7duuG8IoBb3RHT+mWXEBnKXf+QxmMW1e33b3N220WRkhVzWGtWiFSKXrly/cdNS2aLNFE+YlU8NYL8DSs5U4vO0zpDurKxSrWoCDAOJ9cDZji+FmklFlXp6EOuBphiAMGH74cguJpItrAwrBiNAQESlCJlN5qwnAEeeddhdJLX4JFaeP8EwVmAMCFA4k9zQN6uUHK6NQDXYSKKQe0oCgHghLgsgZcggP5kULLyp1gA6bxpl/l0FPxFSkiZDu7S3pfc5G/ZtrV63TGZlwwFRzznVGKxrwIzRdGULGvhCQRGdUYwsrpOERIq9CPDCcIV1gBkxtQJnL8++pfFAiAL/0BOLeH+wYgZD6h/MZ5GOeCxsnC88rktkfsrnCg2kBh4MKcS8wAPJDY8TKYKf5T6c8TSJIAeVXMHTItgX2Ds5/8qlWLUJ036Ad+SZfAEi8fwD6Mpsj8hGmTObFTBlRXIp2oIDBDnWT0zEMIkBMNl4Xb+P2kO113GeePqR7nuoS5N0JQAsEb/4TOzlYp+595WiZ5fsWZ6k4Z5JK4vSRCsSXTgOEig3Xk7lkTsgX3E5AGBAcvaAIOs9SPqyEiskGR6tNdd1BsHEZM9TSk7w6bB0Ei1ZkGSN55bBAf9u2O/aZNSzOE5kpnjcIGOLBRph7gtEjaSVFB9qJ4Aa7ocAL0kkUvbVb5wDBOcN25NdgXOA4Mmu2/l3fegK/M+/8XdW//dv/gN7+fmnrXd2LB317uWrdu36TWXqMu258d67lpqNdagltFRlFy+IcCk9NsdTgRoyizm41KwBBGBiqAmUT6ySQjJXJLt6pkYZWrpPAjL6r0yhslCXi5rsM7GAWi7NfqAeeroA5lCOissfgSIl6CLZsJMveQmEyTGfgSikSaAcaiqhg+qDqC++j+JI2seQZuAEvOCcKDq0H6z8NYcvTky8d6azFI8U0P5zmQL6xNubEEe9hYIHbwbXsH3wfhONpfuGu6t9QjcUUyJIHcTGCEaNxPdwAEv/TfzQeKxiClaBmBCADxT7kgZwUIfzmoNaEZNIPtIqNHC0d2OlrqUxwgo0RjkDp7Ka3EDyw/15Y61u3W5LkXZjaLoh0gngh8KIiT8FOgwCUXwBJZZLyT+Y0HEwAu/zfnWPmaCo2XNHdn4utGZ+FgACkz4u9nA0slyeqdlA14AiO4nMgnJOo0lxKXCEwUA+J1YDAM5LL70kCQ2fkUlDkhPtxZCbg+GzQLObXc0szi3t6Ytb9szVC7acDJW7HRP5R23CJC+bUyFIXB6Tf9SW3cHAGutNK1XL9rFXXrZCgXi0ghgHg/axnRw+QN1pj/ZvB1mzG8Wt5mYHB0eaWJXKTatVG3Kt1sQ2KsgMbk6zqaJqITAF/XS7PVRE4moV2Wjo+s2JPA08+xvXbYpdUSKnU6s3aiq+AAqYVsLmkXFfxpufZDqD1lz6Vz1PxDDORPHXFBI/h2bNNrfWrdEoW5xNixlxevzInnrmWS+4FFHpGmXuJ11tuVISwDMcTaSHZYJMQweV1Vk5M903GkuYNwBWSF1Go4GDkf2eJpKwUZjeJgai/B6DO0kxgsZaxewMajkxXyUxIkSNFagIxZZ9y5sJoqgERDERl+moT5uyUVGfnxkh132UGquYBlzptXsqpAtR0YqFoq4hEhLFswIwpDKK1oJiyv1TVBbNuyL3QtQe8Zz8H+AAVFyYP6ulrdcboUGJNF3P2tyaOKgPh57WIFN7l1Tw8wAI3fUcgMAbCeQEgKc0di5t4nrMVJwK+Fk4SAuoBsjG33kELeyVhSZgUR4DwbQREsL3CIBZOQ29QDzjyqzdaWu/1venMvIVgA3AmdDCXDDKKsZwPJ/Yv/ylL1mn37XD/Yd2ePuBzWdLxZqVgm+Mfs58bsVqxV797GetVK9a+6wro8Dvvf51m2IGh8SIJgeAZJWys+5QzSWAT1zw3HvATCRwADx4PXAPYBjQsCAzwMsCR/edi5esXK3b3du3rXPWsjiTcyYBz7cYZz6JBMQWKCMvg0iNvFhsYiOsrNPpWX/s1xtg6dKrn7PTo33rnz5UYwEvKbuc2suf+6L9R3/pL9lv/A//ldYKk/t2q604NPa7brdnjXrVLl2+rAQGpF95pv18PvZLQAG59hETmXcpUiotoHDv0p7eJ5TxUiGvST5N4737D2wwmonJUq85MMueokScCF8UAMOyzogBjA5p1TO2vbtlx8fHamDZV7n3CVNNfj0h0leAH8875z17SgSLL2Wp+dRyq4VV47yV8pjFAQw42MaRxXvGU4UkOtZMOofbO3vXWBIqNfM0TDrbTefAzs6OR3j2eoFKzxnpDSB7F+wOWCNiIsLaSYyFeQ74jEsm9chJGCpwcCMhM1uvl/33Uc4a1ZKNBm3LF3IC6QbDocXlmo2UGEP9sJCxZrbgXiYAAGqkYR9lc0ppYu9iygyDTWDkfCWPHVhcJWoCIorD/qr0ArEW3auEdBslCoX4XQ3AmawHLwauB/uYFPGqJfCuBHhxINDlMDSm1D5uysp+J5NIN0QSM0oSCDFJFlaOY/eXsKVYHvLpkBl1JniTuDQzpILqjGHfcKGaC9Fkdsg949MEM0OXQDhjkT2P13f5Kc26v3eXOHFlHZTgs7qJIUkLNP7OcmRgBGMNkEyyCAYpgakqwEqgAmBEGArBNBETw6O2uS4yn5Ynjb8mX+7ZQBQiJrdTNfGSlI1g47kpp8wdA8gxTwGaA8gAkuGXM7NqXBabgYUtXwEsD2HeAEgEHUjCZFEimPbr4Km1cnAA8AM/KKI7f/+r5ykG5w3bk12Bc4Dgya7b+Xd96Ar85b/8n62+9pV/av/JX/g1+/Lv/ra99NGP2vFZy95974Z98lOfsTfe+IkNex1NsmrVipq4YrmkhoaDT7RE6f2dTutIteteNaENSQByt01o3aKbLWxMVBqIcDDq4yCAjUAcUafbUQETl4o6IKB+UoipcWayjzo4mNmwyQNAsNFHOYohJAYuUZApFdGJIaIvoQ/PiLcKlDwOd77kPUDDFICCxN9AtLRgDJQ06g6U+ETJ48WmwbgnpQJPxSDxay4G9GbAKIaGmtI4K8JvRAKagNwTr8bn5vB35N8tDgWagKiHPGA+H5N1ilSfrGfctZmYLAmuHTxB9oAhH4UD0X4cPodHB6KX0tyItpe8f8ykggmjIgUx+ZI+r6NosXyM1MJsxIQkyksTm80sbW9n2zrtU10/DjzWAs2HSoI0vx9Kx8ykUQf5koleUyaYx8cH8g5otc5EvwMYoHgAQpGZYpggYGBJEXt8cqJDen1jRwBBr99VQ+sHNdNm0HckGzQJUONXKqx1jTMmfS8FrqYCD/etTI42+sWQzSwPDUVy4SWRl6beZiPJDD72wlO2vVa1GTro9pmVYybmXEM3hHr4cN+Gg7EADCYk+4f79vyLH1XBsbO3Y7u7W9LlTicDOdWTvz0e9uzhg/ctUvYxkVhc27KdnLSs24daTNNZtn6vowINk8BMoWxRuWY5TXImKmB6g5G1O2Pr9ubW7eAFkFYDSeY9hVSUp7B000bFSKbT1lxb1xpQiiYzkNlc01dc87k+cn2Gnh7lndqci60/GFur1dVUzuOnl3bh0gVb3163arlo5UJW2uiz40Or1qpWgmEzxk2fzz12cA8gLy5oPTD1JaYRWibFKA0/65XnSqBbeD6I9wTEQC9ehpUARTibtna7Za3TE60fmlWBcJie8V81CxgK0qz53oTul4aqKO31XBIPgALJmGRONbEJDAgV0e7cT9EeF+tqQl0ekLUFsXM4y+dztpwt7PjoxApRLDBHjJ/xyJZzwDD4zTR1SwEi/KwIqRGGgUuXT/jsyxNLdH/4fwpc2FmFvKQSGaQe+BFkVlaO8zaHJk8jjt8CjZkkRph8kjzhE0NMCiUNCFIqrbDHYKep4XNgDa+QjsDLUrEs2j77Bc8TexESMOj5FLiigqshdAPDJCddCTDjoWepc4/FJvAYTDdSQ/tdsKeff95Ozo5t99IFxcj12h17/+13BTqhU05ls9bv9SVlI0a0VKva2t6Obezt2XiIl0bGfvqDH9jhg/u2AABVg8HPN8vki3bz7iPLR2a1YsFpz/JQibQOYA7EJZhNLa0XZG+TOVI3tNMra25uiVFx8GAf4w4BvZiawX7jIQE84pdLz4KMK5xpgCZ8sYYBCOJ8yU5aHXv6lU9asZK399570wrprI2HM5nBrT31gv31v/Hf2T/6u/+9nR0dCiR/uL/vHh5MacNzifTMdeESFVgF01buO6aF+ZzNMJuERUFDQsTdbGFbO2s2HiFncvkczBne8yNAR+QoNILlop4LGkNALGQDMDbYe2EO0DT2en2t8Z3dbb2fmzduSKrkcZEeBekUfvfP4RmDWs/6g3IPo4BLl00tLYtfgi3EIgDYg5nB5NugacNImy10HxJmUOZCcQAAIABJREFUDc8iy4tYV/aZxNDUyYSYzNa0Nh8zb/QMK6/W0zdIw6hU5MUAKCTGYjotsHoOKAyjhmcZrTyxq+wP86nVinmrFvNqUnc318yWExuP+zKL5Ea4JCJjQ1gLsBFo0rOwCfJa+1wLJuVKJCkgvcrrjFLiEdIHogw53yWNchYOKT74bWSDASwNJOB4MfY0lsSAmMm09PQkyAQwn4/M1Jm1wbPM6/B8yvzvMePS65skXZJ7NtfeTXyss5zYQ9j7ZFKbpKDwWUJ6k3s7uQ8Ebb6o9jL49Lhd5AicwRpiICNjMUiq6ea2MkcM906NeWjQPR7afU70VvBD0hkRGG8hzYmhh2I0xTJz1oASeZAAufhEry8zaCU7uNzqcS2kf+3DlAQYEGMSMDbE4fqqyVmpXBPIyPuCmdgb9t1nBAYBKSfyc8jYGKCXmhRZHvXHMmWFTM6yGDsukdPAOPA9jX+rKx1kssgLqJeolZK6zqU6LjkQ8DOZ2Ze/9uZ5n3fesT3RFThfOE902c6/6cNX4E//0r+6Wq+VbWu9YT/+4Q9s78JFa3W6VqnV1Nzeef+GrZgAiJrsU5lC0R3Jj46OhMJjNAW1X9n2QTevaX1oVLUpa9LtNH01r9B0zZFhiiOm2xwabKCbW9uKF+LApaFWBjkHUKDVsdEmmnvPpw69tsxsHGV2pNo1wTqg0J2FiCrXAScUOTcISwACaHOiIAezAa+nnQ7neb3+Swg/FDtpmb1oYdrCexTFT1E+Tsnn8ytZoVgSrZfrhwM8xZrrSv1A1BQH47Lg3uuNP9E/zkxIzMYSBgHvAyp/YtRE88LkhKvB4SNaZgBROCiZnPLFFNa13e5s7tPXjKbN0rdK687/nmmaw2RmOh9rgkbBA9lPYAxUznzGqpWinZ6d6TCOi1AUc67lzWW9QOr1RIMW/ZHiN8ZkjgLWi4Gt7W1rnZ1pkkUhEsdl62IahN8WHgNTZ5nwPqfThQ5qJdDJXZ64JjeCw8BL0xOuAI1mtf64GOD6Ndaaosr2uhRsLn2BessklL5MEU66d2bTyVDO3vlcxsr5rNXLkT1zacuiFOaFZqvg1l+roHMnNm4hKjD3rLm+pufk/v5d++wv/EsCDGAO7O6si3ZPIdNuc71MhmtEa0EdP3r0QJIDHo52p2fdHt4c6CgpJv2pTVFEwiIgbovJjq2s1enY0fGpnZ5BUWXkFll6hRM3uvi5rZYTq9Y8010MEIFPNBwqpyyfjZSoQPFFvCKzFhWKrGkYKdlIE/K0oanFjHQsM0kabRz9dy/tWa6APnlohUzKLu5sywAM53qazmqtpkZx0EdjT9Y0MYpZW9/YsjbxboWSlSt1O2ud2WQ0EotJU+8A6qElxthufWNTFFZJCTAALXg+NkATJmEP7t91kzC8S8Ye5UfhyTpUkZ3iuZhqC6Khdar2wg1CAa6ClleaX7FVAOpcypHShD8lLwGez6haV7ILsgea1NYZAM7KinFJaSyz2djNpzTRYqqNTwDNGWZqHp04W2B2SjPBtQN48GaUwlSxcKxjDCoV6YeUKpJJI/nd/AH3q3N25mwfdLBEKvL8Coz0iEf2XJdfeTOk51q6WY93BcjjmacRxSmfHHUlITBxBAQlDhDac/gz9k5YPKInzxyAYS3gocB9enTwUPdaU8swzZWZmSi9puZzc2fbHhw8sFIF4KtnOcuKrXZwdGS94UAGqBnAjnxOjuJbl/Zs9/JlPROTwVgN9ajTsRSvQSQq8gf2pHRkq2xGEZAx6TL4W0wm8rERCwXjyqo3loCLTAc7g4lFxYq1kX2VyvbyKx+3R/ce2NnRkUAi7k/SeHCv2TP4PAKSxbrKieki0DpEyrX7ACWwpDJ29SMvWHGzYd/45tesHGUsXmat3Ni0s2XG/tpf/6v27a/8jt15/5aVCgV7+OC+9bptpRq89JEX9Cz0ux1dI9YxU/bmxoa2AgAAgCJi2pCeDYbQk7k3c7t4ecvSgT2C/EKsFxhNne7j5q8Q5xRbC/tjgmEKoAdpPwJKadqcyTedjGxjY03rBxNZvD8SM1xnyPnk132DYNowTc+J1cNzBlugGGUEDqQXU4EaBYYJPN/QxpGFLc3Gs4UNkZqloMz7WgFgQoIgmrvYbimtK9fBfxA3rAmtDHJ5xt0Qma+rTz1td+/fC6B0mBYjDalUrbmxaTdu3NTzmrAd0ou5rRMPWYwkY9ndWrNqEZ05UYawr3i2cjZfpKxH+g0+OMB72YwVkcpN8cHwpBPWO8Aezy4myQxTYDYo8k+ANMdWiPkzl9Mo9hFRhlgCPkFA8sQZqjhOMSqQmrlfUyg8BEhI+4/Tfxg8yMNAfkaebKAxA3uB1jNNtJv0yQeAZj/nDAHVLfL28Mbb2RsOCHEmwLbiuRMoruEFPysdTAi5xm6wh30hPh6a+lMTihkV8pxkGE2azgepC9RpSfqC2IqhNknYA6w19mSXjnkt6mwKly1Qd3IVZGut5CsHi7RAZSzoAIRLB1IC1yUp5H/DJsHDAnPGuVmlsSEgBA8p7iXngMxI+TmKzfTUBoG8s6mkKHwe1l+5ULZ8JrLZaCIQzy1wF0r0kVRpBRgH4O5sLoZA2kfY8zjPSYvKe2rHuD+wf/rVc4DgvGN7sitwDhA82XU7/64PXYH/+Nf+3AoN3o3r7ygmrt8fakr28iuv2I1rb9vpwUM374kiTQJBZ9kUie1RM5zNqrlT7JXM7zyXl6+kAZXZkDTtblj42CgPinZckta4QJQPBYKZGmj8BSjo2DTZoGkqHuchSzMJBdbpZjL0Exjg2dU6tji0JAPAlI9DnVzlcFgqV8cpxokkwqn+Hs8oACP8byjxxJeF09gncIqBQ2eKTtdRahovDngxIkIEIc2BWAHDoeh6TFd0cEM9JMIORDzQ3HS9KBwo7jngKI6ki3aqnCaRaPukgSNz2tkU6OtpdvFZ4DimCeRM5CDk72u1qv7Oncsp+CZq4DnQkukizQLUc6j+CbNAjsokSkwwdgKdZ5Kz1H1Gl0cU2ELO1wvb3Fizo5MTNe7k2JfKpcfuwWQAzzXpGWoiSeO/irKa1EGjg17bqDdluqYpJVKD0cg1i0zlRDP0a4HOXLphGj9jPZF4MbZSlemmT02ggcJqQa/oUVFQXfOiPouayTXMZBVHlhQZFB+aSNBcqRCCZTqReSFNhi3Gls8s7NUXn7HUrG/NUtHyFFizmW1ubtjR0aHNJnPbf3BP8X319bp1ei2lfrz62qet1txAaWvb6xU3V7S0tYn7Cg70o27bSrjUM6EcYdA3s04XgzmKiJmN8TOADYJ5n6UsX65bugBNliJiJHDmrMtUH9POlM2nS8ulIrlx8yuVYuo0t1q97hRLqKYU4JhwBdMnpmgCspjQZHJe2IWpHIAQYNFoSHPPswGg5UVWuVGxUq2kNUIaOxnTjUrZNpp13d9Hj/aVwrG7u+P01vlEn49pGaBdLiqqaUZW0mjgTzHWxJM9gecGSYAX/JiXTQVGco+YagOAEL9WLKIjntnR4YHdvnVTzQKSDNHjRYF2aZIzcfH4cGkQTB8BaIuFO44DzskkzI1Wh6NBcLl2Y0EaGtanUlbyJUk3+NwwbWjE1GAtAbVcRjEett04i8+o2CqXJ9BEcO1Y3gzalCLBhIzCP0xntZ+yh8kh3Cd92lcBDLPEd0UCbmggSc+QfEjO794keUa8g51Oo/WwVopTGk72c/YstPNU03w/jTO/AOkoqN0Uzf+cvUPmqRk3I5Q5IL5favCgVTuDR34tCzxKYI1QuMM8ATgOrIbx2PYuXbL33nvbmhtrer/93tAuXXla+nnSDHAOV/PPxcxmrLa5Zs2tddGzoeHPxyMbtdu2sbYu9trdu/csUyhZsd605176mP3OP/ktWy+VnA0FCNDpiLGCmS7XklOAz8t6avUmli2UbDCZWnc4tKeeftYG3Z51W209/+z1vI8lWfMhSq5UwiwTVohHyALSUuwD/nKtuv2RLVcwsNjP5vb0pz5u3/7R9624nFpltrJsfdeORlP7tb/479vBzWt2++Z1a9SqdnTw0E4OD2yzWbdmvS4KOkyc48Njad+ZdcblsvTvyJpiUg1yrsdvtTo2Yq+Yzu2ppy5YBEa0NMO8FFM9QK5Ou6O9lKluXMxrn0aWhTZflGtMAmFB9DgvABTzSuOAZcXz0Kg3bH//oc6ThPWXNJQC2Bc0xmmL4lhAhWQZAOP5jOj7meVcDII6iSbIPwRi+zMFW4w1RRKOIvgCbRzsgumtJyUgF2Ai7c82a1wMOpru6dzK3EdFhzoI++xzz9mD/X2PYBYDbyHwKiqzZ9Xsxs33BdrTdNLwYgqKS8h6vWLFfM5W074AAp7n+WygKFtnysxtBIsDE0vWE6Z8Jcx1fY8ajAd63lgnAGKsCzw6VBtBbw9u+wWYPwwqRrB18AMgoQfAgT3bEzcECnNm5RzEY4PhOfYdMRgz+z8KUgtPm0wm1aqTwgBFe30OkIVmV/iXewfw84IHgVifPhPxwUWIExZoCaghdhM+Ay6TZG/hNCZW030I3C8gy3AEryOaeIZBq4XXhzxLyD34frcs8HjnFCwOFomzDXjmAPlZX9qjE4AgsEjFfCHRKCT1cP0w5BWjRTJOT8/SsAPvJCoGQE5I/0iSQn2YfN4kzWe0TFl9Z8+W85m1zk51NvDanL2uyvBaUtJNsWYdJBbzC3ZYDsZUztlZMnRe2YSYUKKWZbI4EzCn2jiwMJz1oYupMxTmCMw95Ea//41r533eecf2RFfgfOE80WU7/6YPX4Ff/tIXVhcv7NlPf/wj+4XPf96++/0f2Guf+ozctN/8yQ9Fr97d3FAEFFNR9jHF9oXJMwdmt9N+7GhNQ6spZUCvRRMWFc2NDYXYcrBhcMhUUqip7P98ikcxLy0j/yan6WOr3RJdloMkL329m9K4Xi3xBaDhB7BwahkFEch64rweYnd18Or1k0YweCk4YyBowTSddg0foAaaZqckBMMbMRgAE3BUdwOhKZFFgZ6HaQ8HHE08IAG/59Dni6KBAgaDNUlIQ7Y9hTtFGdc4MdPhtV0Pnxz4AAB5d28eTwQM8PN4fQpTDkxp9YJJUSIfcLq2yyBUtEMdD2kOHE66l2FyntDwOLygRKJFJRmYwYzAED7PnCioWMXmfNKz9bWGddF7RgXJEXhP5RKsgmPRaZlQ18pl5ctPiHfKeINaLpWwN/dGBPqiij7pEtRQDCjqcGdXAcNMNa2JF1Nc4s2Y0iBzgBLP+/LibSQwBPQf4zV5QoSs77hUVkNRLVeUa+xFF2ZzaGU99SJx4HYnNgcKbDm2nbWqXdysW7WQsfVqxXJMztApFmO7fv2aGiSYCdtbWzL5Ozl9aGsb6/bMcy9YY23TcqmpNcppGd2NV2YPDo5kzDXBfX3Yt6yKRteXLxdTubgXyzXr90ea/BULJRXmmGsWKjUbzhfWbg2sc9qzk9NjTTag63a7A2Fk3J8KdNkKkZsr67WPbWNzy422pCHFawCgjWKNwiYreQM59lEMeBN8GWBXYB42N2uddW08oSh35/bj0wO7cPWypDUM7yDi9FvHVi9XFKH4/AsvSHs+GvXs0oUdSQ5YyzzjPAM0mr3BWH4GXJfd3YsWZWHSZDX1jaJYyQREQzWaawLQjo6O1SycnRzb/r27agIx7mRNrzfX7P69O9ZtdZwdEJJHmLbye+nzQ3qCsrtxVRewyGd0A0aKdDfsc9MvWDW4nlNQEq3JRBOwszfCK4N/Pw0GaVznxGx0peuZWk5sORtbNofOFJ1tWjIadhEmdkQ/AjjOJkO5vGvqLs+WnEfl4VkAVR//hxwNxNxGeInkHVzUxI3PhWabvRRDwoQKLGbERH+mYjRM7dyxnjg6N+ISs2KJptejDxWFCn9BomBvHNiH2F8AEd1odi4gGY09U2u0/bAIxIhiz1T0lzOuZCCXzmkvkc8sUZKlotYC+wMby8HhqRrfQqnsEW2g0KRzkGRSLdtwMbIXPvaSVWtNe/PNN6XNJYK0Wi7b/Xv3tW8OZlyblX3yc/+ijAan7XZIqTBrK93CtE4Anbm/vIBeKxUpEhTjOqbC7BGLGQwUPFYcwOEs8gPAgZZKpaw9EyAToEVGtcOhgGxplocTW6TyNp6m7MKFTfv8v/6v2T/4x/+7ZQd9W6cRq+1aP5uzL3zx87bqt+1g/74kJYcPH0oyAKh38cK2rTeqNh9P7dq716zVGfmUGg8ZvH+Q6BQiGVYiETk4OLTRBEZb1nZ3N9TgcFYOMZyc8TlhuZzpmuANAIImqY6AEs5zmHQFsbjk4yJAzES/n44G+pzNtTU7PTmz09NTKyAHC4WEc+jopSYCa1mf7Q5pGX4m00jl0iuLbC7DxHohb7nVUtIo9lxel32JRdPu9TSplacDFO+Jx77pDJD7fWIU6rI/NZIhAalWqYnlADOFc83ZkG2xZDRZ59yDARcX9TrFUlXu9bAIeF4XPO+DvswKN9ca8olZTbrWqJetXi8pvUaxn2nI4ykBBMhWSOTACV/P5WqhGFTXkhes3myKWSBzYGogiobgnYJWnehZ4iF55tS86joEs8YglWBwAtjKPgX7B1Yi/9s/lFcl7B1JFDTgq3tAOXvoA/CAfzn36XpokJUmEJI5Eqml3PSldAppNQx1JCvyaNMMYH06JQCTum5MMg8SHKSZApXl6iwTX76HM5/3AEsGBsJsMtL+greNvH/4yCtnEChRJh2SFgRmeZylpv0ByNWwABDIYNV4ygP7WCJNoC6EeaHECpk9EkzAfk1Eb9Ymi5VqCDw7YIhpkICkimchm7Xq9rYGF62TE0lrYXGR0AGrSZ4tpFfhUcJpQHKG4jDnko7gw8g1hdFYLpckmR10WlaU3IbvJeGi5MB1SJ4CoBIjVtcXgMWBF173D15/77zPO2/ZnugKnC+cJ7ps59/04Svw6//pX1yhfWSq9NTTT9s777xtn/7UJ+3NN35ko15blGHOIuiOnEfoueV4HEAC1/LBDHBH20QzTmFJQc4RxsGhCRpFRIL6c6CMxtLpidKr6BcoXsSSucZLzOowAaOBJjOehsAz0jNCp9XQiR7JOCtlC6KBOEihEodcYDeV8uhEOaSj1xTojnTAKcuin0mv67rnBEjQ4YuWmEJE3auj6B5HxMTZm29p33EcJjN+sdREKfnSISUat7s8c8Ax0Up8BZwGjXcAsU0+zfED0XPr83lnUdAI1OoN/Ru5+kNpK5ft+ORYQIWm3nJud2o/h6+MIjnMs1lloMMSgMKGYdEH0UlEPlJMeFyWIqHmc9vY2LBHd2/J8Av9N+8fGj9NNtOo7c0NS6Vwkj6zecosKnmmMBnHSBwKUdbq1ZKopZN+3/a2dtSU9MlmT+FlMLCtzS019Ex/JXuYLzTp47oDAlBQTdXUovtdyUSLtUDMI2ATAMFIU+eSitvLl69aLp+3O7dvy2VZRlQhxk2+DeOJDm+aOajgYnTA+BC7AEdmgBzPh6bBmYx7Vs6n7bnLu7a3XrW9tYZ1cCofjW1tbcMePLqj9zUeLqx1his42v6ylctZ29pq2PbOltgLtTINPI0qOmUmSgPL58vW7Q7lMXD71nW5MqM/ZLLNWkND2+7S7GLaZzL04/1SFLW7bVtMU3Zy2FVTTxPKemB6Djggg7Jy0dI5dPNjs2lf9y4XMy1F/xtZoVDS8wgdXnRXsq9Z/9mC09jlHp215TJtowEslbFNJ3Nb39rySbFNrVqvagxEMsKcydlkbNVKydbX1219a9OicmyTQdfSU4xIi07tz2UUaVksVaQJh1o8gPYOIFjKaR1jGDcaT2XoxZQ6Llas1xs6wIJe+94dWwxJgeC9M9FyZg3mi/x8DPFkMpqBUeHUVNY3jU3ENJtCNuiAaaYAC2SSqDQLpDNEQTpFl8g4QApM1LhuXP/pitz5pdYmWnauI4BXJJ+DoQyqogzT+5n2FK49wBkAF007zbjLpILoCnAg0IR5zcR8VD4kGcCDhZ6ZRQafEvdNAJRkwiV2EKyECL+Cior0wfD/Z+/NfiQ9szO/J/Y9IiP3zMqq4lrcmuxukyJbUrdkjZaxJdgwMHMxNzNz43/Cdwb8fxgGfD2eAQwbA8haWi1ppJFaS5PdXGtnbblGxr6H8XvOG8W6ruskUWAVKzMy4v2+733Pec6zIOuBGhv3scEQJF20IrmCn0NM1orVumP21nFrLq6Z7AIkjCdqNLa8/jSgTMuZorO/wDwgVpAboVSpxf69xFgOpheSipkneW5gHD0b+xLPK9RrgLU+2l4MBSsVtba2dNG91EW3ZyZMrdzSdDzXZb+jzf22vvf9d212eeebOxqRXlKqeKKKlwCeNbwVRx3OiTnsqr7RMAOFcwgK/tnZqT102Hd5o6w/z5kmw5j6TueqtXf1xTcP9fpbb+vunbs2IAQE5Fng85QrjecxcIBOgLdMA2FAwVjjOnd7PT/fU2U1wMl9e0v/07/61/o///f/Q9nhSO16gwdT/cxK/+J3f0ftSkl3v/pc3969q1F35EnqeHypa9ebunm0qVa1qacPz/XpF1+r3KprOCElIsCt/e1NVaDvZ3M6PT2xAz4NT2tzN4z3onW24aFjhXk28qQGjM3y0XKuze1tT7c7l30VC9XnjBDAZ0DwSqlgQIHPb4lIo6m7d+6ZGs3Pte9Q9KBaZgDCYdCUbAY7mUChz6sEs2Q5V6EAsJFVu15Rs1xyEgfSRdg7MAHypap6k5lOLgcqYCQI0wMQDlCZ6E0YOsQIWopIXHGY/HLmwYigBgHMp3bgbLC2vlCIZBOnJ2CcKWVgB2QLBmh5nrmvALXwnAG6Xs5IVSpru1FWdj4w8Fkp523sCCOqXm9ZEuPmlPqokNeQM4V9AB8TIvLYR7MZ+w1x9gNYuInPBhvJ7CxPW5ioz/3MsR+btWeQxq5Nwf6J8bLPdKeHID9K5xaFyzyb0cBJE7GHwmihVrDXALUXg5NkoomkjEaaPcASjkUMKWy+6fUOH5/xAglI1Fb5sK0xIICobZ0swAUyw1Nzg1brwZCNGqdTs+nwSrG8KZdTM30WD5psTbA22uXOCtkUxeZMYRgLKAFrhM/NfuWYSDMrw1sDOYvrLpiiMCZXsUZr1oTrvRSBDYMB6CIPg2pIpGrOtYXrPK4LZrKsci5n3xP2wdGg58+KNM7ACCI72FCwZEokPczDi2eRUaVUNaNlOAZECpZpo7ahra1dPXl4X+1qeDjw3HCWRIxlwcARtTQgH/cozxvX0YB2Pq//+4//8arPu2rZXmoFrm6cl1q2q296cQX+t//1f1n9yZ/+qf77P/wj/cVPf6prhwfqXXb05Nt7NmAD/eTAJ/M7nH+h2wUybaM+UF5HaYXGl4MvEFyo/UlLyNcy5UqUbzsL03zg0Ou84aC7eySfDAyRBnD4gBRzMLj4Z3JUKrsYhlZ5/ei69Zs8CDTAILh9su7tV5Cie0gsSGZnNt+Bqun3F87XjgGiETB4wUEcRjZMK9eGhSHpDdOcNWLv6V1Uv6lIYSIbbv/OGk5FPl9Cs8zBQCEfJm0ru+KuzQkNOjz3awjwIRBlfsIiEGWbMoYGMuiSkW/On6E8RyZ5ACYc+s4np3nBIwFDN3TMK5DwoZbLaJwBDwwK+PNHDNH68MKM5/q1Iz15cFsrKOG5MDIy18N57xlPro+ODtTebOnZ8RPTQ6FTo53n2vE95JFDLQWJ39/atm9FnohC4iyzWe1sb3taiJETF2E4HLgYodDlAB3znlYrjeeryCrOZNVsNG2EhA6dgqfPhNjJCRU1W21fOyK8bBTFBGwW1OnpOEwcodXa5T4BPmYYuMkMd2TWhEk5Gu7JpK/ccqSj7ZbevnmoZqmo48ePNR1NVUM+oZlpt+ViQ6MBrtNLvfLqgeq1rK7f2NXBwa5BmY2NuoqlpQtnGgnu71ZzW5edgXq9QVDSx0ONxwNfDxowrlG4X+dMa80XK/7amIgtNOhjIBfTEIwboZ3TLC+ZhmRs86VFZqFCKatqCW07ZpklF8cL4goNkOHwTREHUyWiP5EYUIDalwF68mylZ09PNZnMtbN3oI3NDfWHXW1ukQ1O47BSs1E3Rbd7fqZquSxMBYu1ilZc+MXEKSgUPCRXUOgD0oReOaQGZt/k+HsAIAihGX9WgA98JwBsLi46Ojs9835AzF33/Fir2UIFirzFQtVyJXS6THaK0JGZhMEIiDztzJJ7N4peT4AoIK3NnTtFhSYIZ332MIphN5JIVABFo5bnxrQG/3Ky0JKccxqBRJ118kU+pyL7AI7qK/apimnM7BdhPBegJJMl7s81RRuGkUFH/pv0++yTTKn5PDy/rBfXGvM4puD2DRjDrEoFcjZn8zXuX5gPpBOsshFtSYHLNlbMwgIIVgDADNNQ1+XJfwPzOECWFUyKaSSKZLNFN71OR7AJKJITpCJhJkoDFEZbTOcXnsZZQ207mEiZ4WxY73FMopsbLfWQ2UyZIueUx5vDFOGVEzi6FyNLGJhiX3vtSPWNasgLJozoMp6Ow2BiD7Ijutc1r/F0qeOzc+2/ctPre/fuveTmHqyIWq2qYqlgF3xkTWVNdXlxpkyhrGWuqM5gqv2jm7r/4Fs/q/hwULRD98Yrw8kUToFhP44SjNx69h3An/OzC513OprwXJWKGmqln/zmT/Tgi691+vBxnCM0s+WifvcPfl87zZZuf/GpLk9PdProVIPukJmr3v/+TW00c6oVSuqej/T3v/hK+zf2tbV7qM9++bn396ODfcfyNWpVHT99YoCAX+39Iz+/nMM0HhiAAhLRAnmau1xor71hcBeGHh4Ojx4/VTZbci489zfXjucfcNpM6oz8POJNZDr8ZKbz0zMDNaTCxHQcyvfE38MzBOtoMZWKuZKfpVwe+VlBtWJG1XzWUhEDspYqFtUfjjVaSJfjhVb5kie8+HwEEwgDPujjQTozRSXRO2gA7dufAAAgAElEQVS2+JlMjcOELs5Q6hPL/wDHnIAQpqOFWtmMivGMNYno0QDVC6bOQxsv53OqFaVXru9qMR2qVsn778K7Z/UcIEB6wgK56U10fRgQY7vqL5Qvls0k8LMDo1FIHQMQ8D6UIUkh/ERokmlUmUY7/s9eSiFn9Ozf0aKeMERUL3s+oDd7k7vbZIjMuli6FOkbln3gf8B0fpmiKZmiJ1APgIDvjUFGnBPIAvh6zPdy1BH+b8gLeGmzmmAaIcfLRMThWmpp34JMNvkHTQ02As4X8WVZpxVQp6TEBp5xRw/yjllLxDQJfAoaPilYwVAKJmdIpfgtZyaVmJlgGE6WuNdgj7LS1i/EzyFNIcm7MM7Fa8fm0X5OVhEB6zeQNahDOWajTweFEBPMq2S8TzoRhohbQBm8Y1RUvdow62w+Z98aG3Rv1tq6dnjDsqHFuBd+T+wzlriGX8jaf4uUDO5Zg3ETPH4i1vqPf/rZVZ931bK91Apc3TgvtWxX3/TiCnz4/VurH/zwQ6PIjx8/1m/91m/p6y+/MMXuV//8j54C97sXyoLAWgcOGh4+AvxjmqoLfdDYOKRoiEMDFrEy7LbWfDltILTxsAooNPg9B4gxZKh3LtiT4yvIsCdl0AAjPotJOdM0kGKaDRpONmxQYDZ93IRtKpWYARHzE3Qux+gkMMIHlctbDolIJODrooBnch8DGP8/XN+TeU/8XejdXUQFYhB0MYoenIl90ATQEFFDYTzmQy/9w3tFR+epRvJCCIpgNBD8P0/c7ASEhppCBuoaxmZRNPAzTKF3dBoIOs7aUA/jUGVdOEj5h8KeRshe7abuxXvmQxggcHwUkTw5gwT4TQDebNQxc6O+Y0K4MM0OgCAM5OiYZtrZ2bRO8+z4WN3BWOVqUyVonN1zFUt5teo1ay2JULo4u9Dm7r4N6fiHSQDTjnCgR+c+9LV1znUmq/44HPqXgCPoZe2uHikVFO8lxxyOPGmGasw9QYHrCK9U8DAdMiJfiCbMvYsBnpgqeVJMg+MkhJCn0KjwfgAIqgXplf1NXdveUDUnXZ6eaTKc2bGctUKzWy03bRZXr5V0eK2tw8MN7ezUtdGiOZQqFKWruRsi7mO7VmdLmo4BC+RpJZ4FFxen2tk90HDYd7b2enKJinIwGDtGjYuH0eQ5OulsxRFuyC2Io5thKIfGHglMhqI8YwPBejMa0qCXUlxH9jNPAMwZnmPWgmkxbA3fu6Y85u09QHMO8LR7AHsAvfJC5WLGyRg5OzJPtb+zZ18KHPEBCLKlosY0DOW8aqUwf0SeUqs1fZ35ebAE2BOg++4dXPPkkKbYZnC5ou/LfrfnX0yOaUqYOBKTSLIDzWxmsdAAs8cKruFFN8fT+dQFLvcXIIFTNRY4lgfAiJyJ55RYwmaz4WJ2OOhbVgCDwRMjZ7wHowgqLfcFkyfuweEqrwkyJlI9MEgzsGSrPFWIMCMurMaaM3MLcyqSP/BU4D2a0ZQgQH4/s6cJn5lEggBZmewyabdB1jy8PUqFvEb9rkEv3ifxdzxb1sonScD6eXc3kZIRbJVo8Gjm3HL2oinX3cZhwSqIfWBp3Th7uFU2rrEBBrM2nrPXi2UEAEPs6Zh7EX0HQACjKiZgNEGObXTcYvzXxXhKfjHdN4PMqO7rVm3W1Btc6vKyq9USRk9BJ6cdbezu6uiNV/Xo5JHZLN2zC2eNA7acPXsSDZQnhQCBTEOl/mSqIe8fTbi9WgAxwlOFvYaf+9bbb5nlNe2f6cm3DywtGI5n4Ucwmtg0DlBmbdwWe1XJ58E6fs5RggWMO6dmdhEFCXvq9OxcmVJJiLNGy6XeuvWOspOZHn59JwATokBz0m/++Cd6+41buv3FL/Tg9pc6e3Ks3ArAfK433tzX/m5di1Ffw+5QD5+cqtJs6Y23v6e//bufG1y9ee0ASzvVmIr2ewai8CPpzyJCFmo656INA2kSy5gZjnxfw25ptmqRx57J6Bz50Jh44dgfbFxbyLnxxlAVFtRwiASjpps3b+oRRo6nZ74mNFcwgyazsWZzYi9hbRS1mC3UuxyaFWGwOzNXo1VRvZi1JwFsIwACN3fZrNNM+uO58FkdY7nD8ACwzwAc1xYAIsD78EuIqbNZNln29QDNbb/BWWUQOKbnNmUlRg7QsMD0OJIvoDxMZlFvwMoA3DMl3X4lK222qipk59rZqFnyMbZUgEl0xQwcN9JuwHM2xOR54WXH02AMwOrBO4fJvyWDrqPmfr7xdiFiFwYGz08A1jFgQAa2SN4jMUiQZYVsojYbRe9uGRhRe3gAhIkgbAuzIBP7cm3hzCDB8aYZQNOQZ8BcpK6gRgsQItUxUcAEmMXzCoxiGQDpA1FjACDaYM9rGhSSqCd4HsMjhTXnc/sZ8itGXeg6LO2pnPHRl0c7AzAcrFH+FDUQHis2fkwgC5+DQRXUfsxGuceLgEEp4nktGVgnZ9n3wakGkWQwQg4KYJr8nNZ0/pCuMuwiJhOwMzyZLH+cTb2uNgym0efMA0Sw/DRnhpg/Y9BCXMs2Gxva2znUs8ePdHn2NKSzmCXC6IQRi8FGknfaX8NSjkj2YniDlOk//39XDIKrju3lVuAKIHi5dbv6rhdW4Me/9t7qN3/yW/qTP/8z/fqv/1hPnj7V1uaGTp481riPQVFZF6cnnoh5IyaT3u77WdPeQy9O4RdmOOGgHTT6daPuZozNMUkMOAzW0TxroIGGj4kpU3oKDjZLRxqmg8ea5RFxWxUXnGu3bhpZu/iuwg+A5oADyM1zMiXkgA1H5HDodeOP6VRq9k3ntbyAXIVwtKdRjMaeCWtQFA0KeBi2Zg2E6711xBTMfC2aS5v+Fd1IcGg5FCwVqeGmTgQZxSV+ChkX45jXQNFbP9QwM/w96PU5qBOI4cY3HWyss4te0+qgzaKTQ9MXyDiHEa/NQcNnI3rNhyKOxZTWdirnc0bhzmv4oPL1SxFz1idyUCezIE8Qsp4goRXHvAntabtZV6VYsp53NImJQrPdsoMvlFb07ZutTWeSv/nmW/riy89N66RApVlkCuVr67FhaFDRqELdZAoDi4DMcg554uRm6EVhIVCEeH1gK9RM98XgDg0sk3tADhoymjPrTM0eiWGLCwOmtgYb5EgzqPJmUnhcDAA2kuYjbTdKunmwo516XeN+X93Lnr59+FjzOesSFO9r1/ZVrRBBNdNv/vhDtdsV5fMhEeEHotXuD3q+Do4QyxQ17EMnzDg60hFHxciPZ4pxeXmh3gAaNgVYyWwDwAQMHzsXZyoyhbbJH5PuRZg/zRbWW+YXNPB54VaOxKDcrKiUzMbwxmCSQdPHx0RbP4V2k8VLgEYr/CpYl4wK/qxIC4hYq9aZvs20tdWyBrrf6xoIbLXadp9nnSkIafpnFLUYImSZEELvL0VKBsyXbM5GTuwlgCE0xlu7+ypt7DnRgIt0enxsHw9AgKffPja4QONjBgHFFNccKUBmpYvTp5ozNZ9xzaHXhgzKrCCaEYDGyfQ5ndnNuf00ADuX9i9g+oRGFrYUzzi/bDTlxz6eEX4mjJ1Fvqo+z1O56kk8JqQ05AANTRvkFe1Yzp5AhBxMAlaT5hkwDDCp3dzwc9bpdjU16AOrJgp9nt/d3X0dnx7rydMnjl4EUKyT3DBHHx/528gjoFZ7jzDYyTWMPcaRfJixxo4czBxAQ5sa5gx4jJlmYjoptLqhA2avsPeHpVkQJHD8Jq50EP4AlPpMPM3OYkPMucFhv2FaagbDbJRiZgHbmP6mPd3TXgBNQKYACNrtDRXLyGjGvhcuL2Bx5JUt1nU5Guv9Tz7Raa+j02fP1G40HWuJhGNKxJ+B2FV4zSBvMuAljex8n7Fk6tmzE6e72LA2pSlcu3GkGzdv6PH9b5wesmZ2+bnr9sKc0bTrMLtlX0KPH5IlgK6ZZUI2nMsVtL13oG4PI7NsJK6Uy3ra62iVL+rw4FBzwL3js5iGF/NalQr69R//tn7ym7+tv/jT/0dPH36taX+gkycX3q8a9aI++fA9lfOYwY51fNbR/W+fqr2zp5Pzjg3MXrlxXSU00EZwV2Y0PTs+1tRePSV7ohhY9ueOexHAhOeuWMxob3/XU0/rr3NFPXz4RK32rvb3D/Xt42/tJ7O/v2eWxvqZ4toDCl6/flOf/fM/R+MLsAxwzBaSQ/6XUZUkgDkpGz037Pw9ZxoGpK1qUfVSxtIWJvVF7zMxlR4iIYJF0B9pyv2Kv4mlPuzFmJxy9lNLYNwZjayZbbBPnI4SYBb3W9QP4d/j1tNNf0792cSyIGUL9m6BLcb9zFrgZo88o8jAw54eWb392pF6549082DXgAxryJY8QmbJeVoEEGRwMvV7YlKNHIz3C1uN9z7sBZU8UpdiEAFDjmfSTL/kjeQkDM5qvhZwcD1kcPoB7zNMkG0Smej+Zs+YMRjmfGsmQSSXxDnHz5sxIMB/wpK7iEWNvSKGN2k4n/YKWFB2TlYOvwAzSjgvwxeFmwlggefClQJNeGJRAJb6Z6aJe0wolppCQXATnTykXkib8lmc6kY8S8ydSCxVewPMkIHBXEKCGaazxWo5/B+SXMxneIqdtsQkxT8HKzXWhnpg7+DAEcdcL8dFpmEB4CtsKdh1SMy4cID23DthEMmgKMAqQKfJClNgAMi8nzcAploNwC3YFIAk1UrD5qPTYc8Andl+yJ5I9Ulg3RoaodYz2JpYWkjS/q//9NOrPu+qY3upFbi6cV5q2a6+6cUV+Pf/5o+8lT/49pH2Dw9dQHHg3739tY4OdnXy9LFNhtDWMqIyQMDhhVkVDTVFpc3r4oDgwAjH8MiKplEw8y0Z0/kASwyCcq1p1J08bw5OCh1Hs3nSHw0qVEkODg4dvpYCjubaCL3dpUOTyC+m5WhGPflEKwwSayNEpn5ofjFiCt05FH+aeb52nTsLOg6VDIAAbaQPDlB8CvAgBYQxmAuO72QHfD7r3jgwV7IvAJMq4o1i8hGoO8ULhx0gBYZSrJuTFBLyTvEZnzvcws0oSKBGsBwid9rGUkxOraGLaS9NBeu2/vOazhvxkyVnlLuo8HuMKYIdkZ0SEAwJvx+mmVxfnO49uaTgCIAAIMilHMZkpE7MQPXxXmA6OVGtQrZ2wVpgtJ2AEFAaPQkgkjDHVCEO6GfPnhkpR2fPQU0sorWGNGg0d/OFBtwbWqlYqXtt+0Pot3ENrUmFGZBir8IsjEQHpt3nbkIooh3LSHE1m6ndaiXmBWsZU1kKCZpWii7o4TRdNmXDg8C08qmW04FalZxeOdjVzf19nT59pkcPv1WvO1RmhZcEMXkTswUyGunGjR39yz/4LbU3MWmiyZjZ/K5QrHlCjWSHIrPb6ZlSzLSyUatb6+isdSQZpaK63QtPJWEZzKZIENA4Dz3pZgZDMQGYMCZmEXCHfGwKz8VCFYrbHKwJIqgWqrdbBqG4ljb7MiBEI4fLdFGLbEmz5Vp2EE0DxS1fc/zs1NrjV157XdnCUtN5X6vlWOUMDt8VT4NowCiEMQjcaLWVKxbVR9uOaV4+o9Fk4Gd8p72pBlnpLhLnvoY2ZjJzQyrUd1RvtN2A/erTzzTo9eKZI1eaKTfTQqi47CF8FkIZFxNNRz2Nh5eajaGFh9ykWm14wsRzzsPLPWWpyXT63NV/LRGCocRbYr2sZcUIjH2MiY7NPeNZgxHgKLPV0jKZUq1hLwLSMwAxAbmYbrOXoKdlwuaCMiWP8P8BUpjWo+EGLCBnu7m9ox6MCEuHcqqUq/ZnIYcbWjjwJu+7USm7eYkM9WCJGNTwMxoTMhfhNO3J68NmXfmcCuyxdiNnShpNwQhJ1gqWVSjEHJWG2Ziz7deT/3za97JOHIgEA2joAK8Y91EQF7zXAl6yV2EqOwdUZm9kT5nN/cuMKhojy88AGmba3dt2+gqSDM6AQa+v0XCq9s41PTnrqLazp72br6h3eanrBwf67Bc/15wY0tnEU3Ko54RCsvey56MNZ+csV2qWRmCCycQZQMMgMcwiTPc2254UY0iGzACWXKNeM/jJHtPFoJXzjWhRGpb5xHsobB+m63y2k7NzN5g7B4e6uOxZEgOg1RuNrA3HVHB3e89JJAP+nj24UjSL4PsffaLf/70/0q8+/Vt1z77Vva++0LNHp44TRe70+s19XT9saTnrq1yp6/bdhxry3kpVg0Zvv/mmyoWcWTvse43WhsG9+08eO2kGYI/Gl3uJ59G05XLZUZTsc/ijwPwbDnpqNNq6/c1dFUt1vf7mLT83d+7fUb1Z9/0VTD6kZsHC+uAHP9DTJ8/c+OJf5JQd9jj2m+XUoCh71ALzyhksvPzzpItyXmrVijZmzAEaMOG37DBiQKerrBMtAIeLmEYCYqZ4UX7Pa1GzRBQgEg+AdgAEIufYw2ERhZdP+ARxrfA4Ci38eAlTrmTwCKAUxgg1RczQw4CPPTpXKvm5eePmnlbDM5WzM3sTGBzDxyOTM0gwWUzVatbi+bP/BnGxM5s/Yr7H14euHDPY8IaIqMAAA81ANPsnnlnHHFP3YJrr1wwm07qB5gl38+79L4AS2EAe0KRYY85uS+eSJIGfxfqsDHwA1qSUAstEkamFGXCkoSzMauBn+Brx/6nNKIxgQGBgmeof6ogRsa/loPzzrK99AACP2Ou8xy4XmpZIx0mGxD7nw0jQQxvvr1HzAJawDlFLhodIDKUYrAQgwD6Xgy3KG3X9ZdpI+tmRXLPes41pJqNjPtv+waGTh5ymAzhFHWTNP0wUBhPIyvDoKTvJYEGClgcuyBCDPcHZu1AkO+XzgAPhh8G+AKjMOlJ3wRjrXJz7NaLOI2a4GJ4e67rLUocwCsZ/i/PcEcKlov7Tf/yLqz7vqmV7qRW4unFeatmuvunFFfgff+9HK5Du1uaWnjx7ZnT+o48+1K8++1R9/AegCmJsh5bduO5z9v3zTZPiBE0pf3l6dhpFYDponDubUGymb2tWgH0CsgUf5PYvoPFls04Zu9bZ8TqmosXBA33fTstklAMqkB2LRplpZdKn4bDrptGmPFkfKI63sekPrxUeABy3xr6ZttrwJzT8Mc1AcxeusjYTs7lMmKD5XEyUfSbpHHI+jGkKUgG6lkHgOu+vt1wgtL/x/bwyBz/O6hRuMzfJTPqRUziJIJuxI3/Q4PkzhRdeDcHUWH8eDqI1C4MD2fKHpLk0TTiBDHwNAIqvS4rtwiWXvzdI4nij7yiCNEI2LoQSR6ufaJEY4JFKwIGMGzEmbPsHO8pl53r65KGqVaL0wrUdijxOvkwFm/WNSKBk0kG84QQDtIa2t7b17aOHThWAIktz5SIJGnguHxRCrg9SiUxGJ8cn/joO5EQDMLiws7Nr8Ork5NiHPj4F6Pgjai30x0wI7M0MLdNU1bjHIgeZuLu50xdsHglVeTCwlp1s4kpuob2Num7u7en2l19ogGHeeK5xP6ZC+fxS5ZLUbpf04x9/rNdfv6ZGnUkKDtSwVbKarwqe/jdIb8BvYTBSqVjVg3v3kzdCQYNh3830ZIrJZfhD0Nd3L/tOEeh2+9br2hTQqR80+XPl3KC7UlKFe9WmodDSKwbX0HlSJENJBQwx3ZTPOGJaldU8U9JkzmSEwqSkwWjoAguA6OzswhGEN199VdVaXpUaKRo9lYlSJOe73/fErIdBW6evSrlmR/pTGBCjkX/vxAl0veWy9ne3HesGgIGh39HhrlqNmhuY6RIGQwBeK5qd+/cNpIQzd8nXpVKta2t3T8PpWPfvfq3lYqzcaqaL08eqoeW0QWZN5VLNQCF5glxLX+8cTW7f01Ubt+GkXig6gpSCcbnE7GtkyYmLvBQ7yMTdmt8C6QsDDSdd5WBhJF8QgBD+jmeL7HiDXKvQcpsUnBgJMFYoIAHYGvWGrwVmfaM5/hrU39E41OvNmIamiFi/ro3iwluEPoNnUquZ3yMPVzC0KMaZpgOqFi25MumVBoA9lqkev8wgCEfz2YwmPyaN/plu6MMjxUASUy/Hy2OqxWcLejL1LveeGzb+HFhiohAvNCVFIe2JADPsx5ZQ8XVuCsIPBrnIjRvXdXZ+7Gfj8uLcqQhLFTTLFnU+nmnv5mt675331O2c6fNPf67FdOCEiJz9UNjT0E3n1MMczzT38BmZ4ILPtJcYS8eiyZM8g6C5rGPoWo2Gnj56YCp1IRPmlbB9oLNj6El0oPXHAugFDEOrX0pRlUV9feeB2TXnnb5qdfadga8DTRsANuyaSrHsWL3tzQ21d7bV6XeVrzT0b//9/6xffvpzPbz9qWbjvjon5zY8za+QZpX0zpsHatQzGvYHyuUr+uyLr2zgiUTr5tGRNltNjXpITmha82q2NvTF11/5fsbYs9vpmmEWWu6s77nHTx5ZdtDeamlndyuYVvmiHtz/VrNFxq9//eZNfXX7a7Pn2publmMAnNhbx+BLeGtgRHf/3r2YVE8DcFUGQIB7Jph2Bq9X7BlzFQtl37tZzdRkH18twocgpRIBAIxoqDHrm+LzgeQpPAV8zsEA8ZkEnT5iie3Y7+l1sAa47hQN0UeyhwImRBIP197qdICyAvsJfh0xbQ7/Ajw2MjafLJTqarSaKmVGys96qmRn2mk3DerBZqu12srQvGa4r8ZmVGK8SgPOdBgpnn0T2LTQuQNQLkgWQTMPOABTITxH+L3BCxsqhjeMf6VizVIdptXCyC7Ab/YRfg+7jprIvj8pIpL/GpRwJF/I6HySJ88EGvvwAIiBgCVASZMPS8BMm3SeAEgCpCHBM8eRmOc1nIIhNOdUusfWxqQ+c5NfgVlYkqhmGPdwPbg4vINIpgCWCXan5RXrWi3JWIOdEqbNa4Yh748biXQXS7L8/oOBGczAZDadYhsj3jfqr5Az0Nhzts7ChBSzQfaylFjDPgh4BkOOmmy9HxaQUWVincOHJPy3WCvquDCWjkENUeCdi4swgPT+ibFmLplorqWqMXiCdcBZEGyQ5I2wXOjP/vSfr/q8q5btpVbg6sZ5qWW7+qYXV+C//eitVa2JYRR66pWOrt/QRqulT//pH0wnm4wGRtT3trfdDFOkrnnw6xximvdqLbLoiWejubRO1dT/aMxp+mARrCfbNphZQLsO7ZZN2Tz1ZAMORNgTazMIQpKA2zTTIf4MCsvvccIFILCpHYftCwgzzSiTD2vmkvng+r8clEzlqFbt6hvqP5WZZlgsnZIEmKYlWtzawMd+ByOiwp4vRUgJ+Dnkl2N7nMwJ7VhuA6Kg5ibg3UWPo/mqVRccniyTgGBEOqK4WDNP22zY850jeOj/Q0bhjGDHbyUDI6csxLQ/nJzjzwHMxKHt+Vo+G1nnCSBxRJArKujAMACC8TAjkQCnKY5wNH6YR80olDHwG6nZrKpeq4iUvdGYadJQuWzJdH8mr7BP0Mfi6AvcY9M5gCboePW6i1W+robzMo3poP88fm1BI2sN81zdfkznoFmTVgBdPDwc8nZKbjQbfh3uSQohN9aeikD1CzM4I/QcvkwoPNEMBgxFlqcP6GGRv8zndsxnOo9+fToZqFHM6N3XX1WrVNDXv/xMw344jndOu6pVS5YS7OzW9f77b+ntd15XqUjsIqASxpoRkbfKVDzFYXpnEGIG8JLT6fGpK0Fi5ABTKpWiLjtn1vO6Jl5l9eTxU4MEeGowlaAYprjhNaC0ZtDWU+gxtbFONUV+MmHJJclMkrlYIoJR4iqnwXhpY7DZClfvoJNT3KH5DIkQBpJDbWxs6vDwmjJZpkW8/6lmvaFfpzcYuGC2ydZ0YTkCzAeeT0CCTK7oxAYKMR6tapnmuKK3b72mD773tlbLiVYzosGQ3UDRzHk/YE14djFHe/rkRKcXEf14/cZr2js8dGPJOt355gs9eXRXi8lQPOmWDSwwqMfXAmOwrAtYJkQU6Xw2m20qazkKE85wl54qXwxzLaikkX6AS3U0DTxTACIGSpdDSzLQkvIsQu8G0BuMh2FO5qloxteUZpWFRBZDfQ5boZgvGiTg+R1PRipUmKBHMw5zCQYM4Ew4fkcRT/PQG+DUv7CrOoV7Fi+IAgV0+InYsA/671p3r6WGGDcCkAGWUBADuOFmP59ExnwGev86dmstrUJ2FXsBxXbQuHPq9THhYrJX9BQNZpYBt3mKxksmZDasS87ojm9zXKlnn0lnHXBz2KAQcXnNn5ULx2T/yePHmkwXGs6k/ly69b0fav/wSKfHj/XowVeajy8Rbkf8Z480nLpylbIbb5zEC06TQ0cPiFPwfnsJ+2Y88WTYlGobsSFZKmmEl8MU0zwat9gjaLiZaI9Tk5dZwCSJuFcmyzSCzY1NnXcubaI6Gs9Ua2xo0Lv0RyXGM3LTOR+RDF06ReF7H3ygh4++NaDxyY9/W4vJSHe/+tSRsTBmBpc0drCBpKODhm7e2ArGxzKj086lnp6c+UytV8p67eYNnZ+QYIChZzmi3YoFM408GZ58l9hiXX6GNJSh9f4YNm5ttw168Jydnl6oP5wokyto/9o1m/0+evRQr736quNGSWkJSVpOh0fXnNhwdP265VJfffm5ijTEJOm4wcHcEVNdTHqnjrqECYVEhZ87JemD/Wo609ZGy/INJDauFQDXyIGfLTRde6W4jghgwGc6wEFqbMO3h+beJ3VQ52nEkp7dwLfB+ILP27PLSwMNSH94VmBJcY86jWg5i8g85GjKmRW3Uc9rA4xl2ncCAxLIoeVFZVUbDU3wHinmNJiMPZjABA+Ai4ZxNIzYSLxOOHtgLhIJaPq9pYfxbESk8szAeaQtZZSxzC1SGsJvaGbGX7VS0Xg48rm3HkyMAA8AAtDGP/c+CpDVA5AkARlPxx6OWG+BdMMgcJKHJkkjE3VqOhsPYgjI/mJUb+E9i/vI03DWPZvVOD1LvpHMuiP9Jibu7HuAo3zWZZY0izBddo/uxj4JoMwg4P0gd1ubTUajbdkU57Jjn79jSvE58CFYD2xcwUhjqIIAACAASURBVBnkYcCT6iAbAsb/Zzrv59Z/Jk47jA2Rf5GoNGKgw+czmB3pVOzN9tRKzM1gfRR8liC7QJLCUsa5wnkdPgacoVvbW35+eB0PEex/kjwXuEeRiHlAE8wVAymFsmtbznfuh7/82a+u+ryrlu2lVuDqxnmpZbv6phdX4Hc/fndlLep0ptfffMv0Jqiv9+99o9V8aoCg1Wj6UDLK74OYjZ2GfWbUmu2tVq27WSNCxlnFycDQbbH1c1DqY3P2BNyxgji542oeVC3/TcrbRZqQ4N6INUqbNoUyel9PoJwXjK4y0HMKN+hfyeEmHP2TEZ/NiRMiHZGHYdNskCMXDIIwZaOWCJMwtKA0DqPFLMwH03vnkKZR4EDw9+Gy60g1aK6RyBAU7jBi5L2tUxEMKvC+nGmcjPQKeU+/KRIACviZpvfbfCxNE5LHQzS43z36YaxDY8E0MYweKeJM4U7/rOlxNiZiYrKAVZFVKTXOLiCcbx4GiJaM4CvhqQ4SCYrMmAxSTFH4NOswRrgHRqaT1ptlzaYjdS662trcM6JOhBkFRRgElj1x98Qis1Kn19X7H3zf4AFGk9wbax0w15iPCIB0cXkeRoLJYC9YGGhcazo5OYup7Xxhozlcx4kyg1447Pe9ntD8aG5sXDQht5wJeSXRpMNXA0AMquy1/X1dXp7bPOii0zdrgSgj6MxbzYree/0VTTrnOn/yVMNu3+kLTDCXC153qR/9xg/11luv2vwrn8dpHfMispahRs4cwYZpII0/a0ghUa22NJ8udXJyajMwqI24ZfNeafq4h5gEMQnk600Xxrxx0NF8zP1X1AQQxRna0dDTcECXrlXxJ5iqALXT0hXudwpNQIW8389wSq46hR4GhtBL6SGRoCxVKBfc2DgKCto7EYmDS80XTNkHyi2hpwYjBM8G/EBA05jQWwOchy6JvIJbgIIc2iaTdoqsperVom7eONRHP3xfh/vb1v7DKOJ+ptFgfR1nmuG9LvXk2ZlOLy5jWmyKJlF1PHsTjQddg1EoxvG7YCIErZt7Nkc053hsIAipRGSJlzyxQlcP2ATQMplTPM/83AEQ1Mo1Sygo1LincPjnvVtXvOgZwAOkcpHn+3M9/QqvDIpHovTQkkK75V6zLMb7TIClvCdAKEAcg6hu7oPlxJ7H3mbaPODoZKLxNAp3okdpwPI5pnpBqV3Tvx3nBcjI/lwqhpHieGQ/hzpRl/h2mEEyNbsDVsmE+3Mav2isMPykMIbCz56CPwOTWybMwYyKwp3ri6mXfQfGrFOa0OXCmNH3I+CIi/toBmICHEAGmxYAJPT4Vntb2UK4zmMGx70wnDB1zenWez/Q1PdDRo8ffqVx71gZzC3LdY3HK5UrTRXrNY0WE3U6p5r0Lw2SVKotJ0/Qa/VHY3Uuey+cHdFosvcc7O2qc3aqYa9rs0/v28iT0BrjNj6ZBBU5bavx2ZANlWJSPxxrMJ46thPglOsx6JOaQnqPVKxUTONm8v5v/92/08/+8mf627//uY7eeEPvvH5LxZz08O5XOn72UCOa9GVRELKL2amuH7V14+jAgMN8ldUvP/9S9WZDpXzeAAGSI4D5iMXjzJvbKBZfCO5vzicYD47yxJiRWMchNOaCwU3YO+yLz45PzILg+dreP9DOwZ79HlgTnzmrjNla7fam3nzrLUciI9WAbXDnm6/VP7/wPQfwzNfXqyXV6iWNRz0z85bzjMajoE8DlPqcnc1VJeJtnRAUBYPZgTAJRsgLbKi3Ct8KT7Ajbo5zAgAwpu0A2EHhDmp5yB4dveezxXklrjOQgnDdATEBcJgowxJZpyD4ewo0iSFla1Syeu1oV5oNVSsWwhS1D5Mrp2qjpvFsrBXyQFh/k7E2t3eeGxRyD9sAFsCC55B4UdJRiCqlPkhyL7Ms0s3Fe+T5rALK2Xk0uH0GlZGJpLhDpELUarSYrBWgPuAEpoHcr7w+jKR1s+w1ziWQgv7elPqQynioYAlSgI3IsmjAqQ3scWEWIeA7cs51TGFM5ZHR8LVRNwSoH2lKMbSgtuBz4vmAwacBgzBHSBIkjo24rvZDyIZJM9fUsc2JZcG1YI1sPAv7C1+WatX1ZZg3J5YJ+2u6B80V8F5KpCLMkUh2WE93kJJxTuKDBEuHmEP2bkAs2Hz2sWGvnM2TXCKYDkTl2pvBAEFIKTlDzMZaZh012WjWddE5DXA5+T3YO8OMLED6kLvBqCBBA9YaQKaTfZYhh/vrv/riqs+7atleagWubpyXWrarb3pxBf7VH/zG6vjk1AUa07n3339ff/YnfxzNH9NMDkRP9NFXRSYyGy3NJIeD9bzLlSfA4OIckKb7JZAg+FOeccee/Ly5DaOcmCqtXLhzAGLsx/esX9dmemCs6KuLReF+bWNC6GCY+hlZ/w6QCMv90NKZekies+lskeUb7v9RUPBfN59kRgc31jQvzymMDtPwLzVMjbp1lm6gobA3XCTwNUb3ZzMXPqQT0HBEU56SHNZNvhv4aAxsdjbG9XhpWr0bYBqIeUQ+rXXAPnDXFDqsxNL3rx3BeZ8+BN1U5wLgsMkis9QAS8KEMaih/ph0cVnmI8HQ8MQnpTTwc8OoN+Qkpr0lHwFT/GKZVKs2fL3M2ssuVcqhq0QaAKUxcouh73Lm03RQuGZwszYNuO/8X1B66OxMdZhGrQGktSygR+M2n1mmQIMTU0g+X970VnSjOGsDAGxtbZoavkg6YVgZ9rWAKsg0mOnMcGCKKc1P0KJD7FHHPLDb1c0b19W5OFW3O1C3P1EWTTlZ6POxStm5bu5u6uzhfZWd7bR081Qio34+0Bu3DvXhRx9o72DL62/9p6MpKXCTTtqu2nhfRJa8tYu5irrdoXrdXphaUuwMh56G5XIxwaFAQZftyUUqJGBrIInILLLqjoYa2JOCKW/GMYdMVwGxuNo0AjTOvNpostBoutQqV9EyW9ZsnnFUkxkOmFouwq2fgidXzNiJn6KbvYG4wW7n0kkMTPjn85UnslOmMVBI2AG4zoku6mz4CClx022XezuTM+WfqVTMqehJY07tjYYODva0v7/vdAI+AxNSfCP4HDQEgCxkwNcbvJehHt77ykXt4cGBHf3v37mt6Rjpx8jFMY2e86bLFXU6NC+YUkXsZTFfdjPuOFZWZ84aQKFIU20bfcIsghYaztV2+LceFY1yPDNhaMqkOXTD7Bc8PzSCAE+WrriZjrQQJ7eszbgsW8ArZRK26VDbi2U3E+whAJCwZZiswgKA+QDwATOhhtFbtWj5ygqfjHkkILBOOLO72Vgs1J/gDD/2tJBm2kWozTsB9Voe6DNlpikzSGCn9URYojlzskI+aZPBqJBr9MN4DmDUzVvsaTEtjT0OQNWGtTZLjAJ77dK+Bojj6YsGiH2lvXvg+8WU8PnERpwkKFTrmzo8ek0XvaGu3zzS7S//UctJR1XkWRNSMbbVG05VbW9oNB9rPO7r/PEDX99GazM51QeIdtG5NODCORGU9ZigEns4xEW/2/U+g9/FmrINM8lSNT9ffvd+Pt1wKGtKfqlS17OTM/sVdPuXYfYKu0K45S9Vb23YUwXJ1CeffKJnT5/o8clTVdstffDOD/X2a7f053/yn3V88kDj6Uiz8UqNclOwFirFhY4Ot9XebDsl5uyy69cpExtar1maBqj39PhYG5tbGvWZkKP5D8kI9x40acBTR0Oenmi2iH0fshspNLBaYOnAspguVqoRg5jL6u233tK9b75W95KUkIqBLe6dg6Mjm2tCq3/tzTfVOT/T3S++tAzBeqYFnkI82zwj3EOcpwVNRlODHDCPaDwNrqWYP8DR53p05GWsux3vwyHfYJPlfJHaYq1+pP65uQ9CfjCD1tID2DuOvHOSEeazCzMTkMuwH7E+VA/sxwtORpsBhCyNmofPur3ZcArLqHuu3c1N6/IXY8BvpsCwe9D2520aS6KOZSaziXdcU+HNJsQwldQDduKczyLODwBCmD2eML8Y5yf0+2GAHJ+RmisiCg3+IzNKHgaw/DgLGTpUMCQWJokhr8tzrgf+GHVHnmcNZJv9JgwKbaPsr8m66TWBMocXf2jzo8ENwM9T/7X0ITX09oKIsivNdOK6uiYBoE01Ro4o2REeMRFx7Xhr9mAnP0TaVcQyRspS7JvhWmAzZ8Ag9msGO0luUKqUXIfSyPseSewJPo/rvQQQsDYRG2lKpYECsxHsFVDw+4wYxQCaNjc3dXz81HUujTpDhWAPAKB4pWwKzCAAVh2pOYDvuUzZ3jeH144MxAEQkIbgs8YGlAuzfXhnrQaJPfgY4dsQ0aC2gE7sBQDFv/rLL6/6vKuW7aVW4OrGeallu/qmF1fg9z9+b1V1Lv1Yb7/7ngvlv/rZT7XRqju5wHVrhA15A2cjW09PoGvBOIhNO2eTKsv+3LVGceKpmvXQIRvwhHod/QcFkqYom3dzzfdGpjUZsWHq4qmICzMO7GjqufFp6nEzd/ObUGqbYdnoiGkaEzxo86DYUfFGVGHQ+zjOmCpQQNCc00DOiSmyJCFydjmwO72eph6exOMG8uvcbtgS/Z4bUBvkSI524zDhl+UOngSsUe1AnqPxjn+T+CyhyWiew6fAzZBNjYJ9wUHhpjk1KqEHDv+DAAySK7G1zqD3kdNr3VxiOLAGMZnEjJAXDtaBD/A0vQ9aXUTesYYYLQIzQP3m9WjgqS1QTDBlb7Vamq+YOg713uuv6sk9YrxyNsSicSxVy06LADSicN7c3rc+/atf/coNFxncTKPOz8/cADHFgkERJTgFSuS7cz2YyhEtREEDG4Hi9Nabb7vg5zWGJCHMiAG8cOHJ5+IfilIO9TWVDz+KKIpeYFhwzy2Wpr4jqwEgGE1WypXLjpZbTEfKLUbarBQ0Pic7nbiKMGDKaaTNdkWvvnGoza2Kbtw88nVm2g5rhIvIpIA6h8nKYISDeF7lWs0FfK3e1tNn515XrvF550J58YxhjoerPeyLgg3aeF1o+ng/kK5AATQbT02rnsyhW1a1mgPWFJxmEE73sHcm/plosacLcrOLmi6ZLNPYZk2NpoC1phzdL01xbqVSrRDU2RFF74Zz6S/OLjW3iRsN+0IdpskUslBkJ7P4+dDr7RKe8/WfLkg7CeM8ptuhYacxpcjGf2SiZr2qIcVjPquNZlObzYZyq7ld+zeaaPV5VpGyVGyIWClyr490jqO9snr3rXedRPDl55/p9PiZowCZ2NcaNUcFmum0gl0QjIHRcKRRfxgT71UYs/qZZBpk3w4aobLvNXSo7AtMeSztgF1UgUkA8BIgHM/jdAHAkzftmDi4Qb8XbiOm/pasScV3w14GyayUexTpwBwGz3Sm4XDgaXC/G1IbwDXnlLN38LMmQzUt0SipXkOmwNaGFGIY93Cl6YIaqQ5yqRJylFzeGmWaCEpbfCDY85g4ApZc9gf2doD+DSOEpp/3YgVWKvINbGA+yHuCcusoNaZ7mJWyNmXr2r1HS96zuEcMKvIaND9u1GI/DFLt+kmXBtOFtg9fUWtnRzduXtf5yRN9e/+25hMkOk1ttHdUaWyptdnQ7W/+WdPBmWPyspmStrZv6O6Dx7p565bufHtHN25c0/1ffuY9tNFsG9SItI5s8ssYuRl0Ko2N1cL8tViuhuENnx+6L8asjo1ligg4Gp4J1k7D0AYcZq/JFrSxuaPjk3N/zk6/E3Im0gMsyxhY22xn+nxOuzu7moyGOrs8U3W7qe+9+d/ow/c/0l/+9E80W3R0fPZEZ6c91QqNMPDLAJZldHDtwKwqvC+IM5wMB/57AFSkesfEDhYKWoyHKlZqGo0mBtO3d7b98zC1bNQqvk6DUaT2ED3X3miqWq3aI+C807UkJ4PXxnSsN1971dNuQDt8OzbbGzbkvPXWWzZ7+/r2N96XSTb45vNfOrWA7jK34rkmCWWmWgVZQcnSlukYzxOiQTGHzXlqy35hho0fxphAkxVPbYF1oF3v0/nLvel1J0UpNcxcozULMSQGMY23rj+x8jyNTkbJgCOWH9rEMOoOn232JoqkEr6P9wEg+/rrN9WolfXw3m21qjXttjfVqlfVOXmqfHap2WKiEaADE3lqDs6r+Ux5jDc9WQ+5niU79tTLawRDZjhyzCE+BM160/9F8mTJAZNpJxZHAgEf32bH3LNOJ6DxjzMOCRrNKVLLJcwd2ImwAW3ATIwijT6fMatlPuN0FevxAcltbAwwAM6/UtaRhEjWspquwlMC9gegZEQjIs2Jpt0NOTT/BLb7aU5T/DX4blJH8qGYJT8rOKdI+cxINOgDayDeD805xr4BDAQw9B1DBOAw6hP+J2w05KxhTRHafYAwA5EMRKgLremXSrV6RBdT30DfDyTzuXl0+CpR3Ezsi3FweKCHjx563bke1CaO9/Y5TV1JmMxEpUpB2XwwamEp5PP4C+W1t3fgFJBu70KjYc8AQcQIw0jCALgYJo1rSWhirnL/UAMDZrNL/uVffX3V5121bC+1Alc3zkst29U3vbgCv/Heq6u3331Xj58+04cffaz/+B/+gxo1aMzLiPpZzLS7u6PeaOpiNQDxaCpBYgOdp9lMbAA0bd4sVyqRI71cajKFNv9dgWjqN0VyOoQ5oCg6vTkiW0sHXOIcWCu9RJ9mV31KBjlnPCbuc/+i4DXzAPqe82RxI4ZamAABAwTRhDlayAVDTJj9vf4MadKwINe54kPBU5JMUId536aeprxdJnto/hw9mMtrs902/RbkOJx8I9PWh6UP1SgwnXfrP0YhAt15bUpEEUFhbZMzwAUPC0C6w/EYyiDsDjMhiMVLsg0XO4mS6EhCkhugxTrfOTSNzoV25BVZxcRJzvx6ZmbQRIxICQhzMxtKUsynGDWaLDR0E9PvB9re2fWhTBzWRruhH33wPX3+D38fEXW5gi4uO1qx9iWoolNTCAvFqkajqXZabZ2dnBggoGHqdDp2QcZIzjpUGi6azlxB52cn2t7cNDWfg/Xk7FSvvvKGHj9+opuvvOYoxMPDI31z+6toqtF5w0ixTp97uBjUQGEKGKwFqM2e4Ds+K8LeKc6gNZPJPhiMNVvmLTGAQovEoF5YKTcZqEizO55o1O3Z3KxZlY6u76jRLGhnv6F33n3bDV61iplVODFPZ8NIUiC+ajZRvUk8YUmnp+fKUVBkmGYFcMFErnfZj8i95czpCJjRMd2kqGCqNJkM3BACBlFg4wGAvrNYDgf2Wr6ojGMPp6ZKYniIQzw+ActsVbNcVYOxNJ7zrHH/ch+EMmc6JRkEl/eMKs2SC2bWfGf3mjKZoo6fnGqIJ0F7E5cDPSAuypF1cX/RfC7RDs+mKqDlh/EzG2hO2kUOZgzlJ4UZbAp58ogzOJpxpvDO/57PVCvksajTRrVkQ0OuC0kP0Iqr1bquHWxrezOa8OMnz7S5seVrWCmVdHry1AU4H6pWwzAR1khR9Ubd13/Q66pz0dFl59KeCYvZ0qaTNIp+NtYT+KSZN1vCDvBJJrCYq1SnOSfpIOPmC/CCRh9PAvY9ikMXgqVyYsZIzeaGmVJE+2GiuWYDkYLw9KLjfcFU18HQ9HoKUcA1pFyWKGmpZk7abJRVrxDdCSvBCn9P3AE5Nza2UzRlR/ksXh85zdmTeQAy5M8DfCIfCkf34XRoBgmpKqSrr8iFnySzLbYaPBxmM5XxSyiQTDGx5At5FAU3viBOXaAhHY69Z0XW+dKNo93k7a8BkDDznhR8MibC0eDAtuiNZqpt7uvdH/xQuUJWx08e6Pz4iZ3Ua9WN5wDBeDrUyfFdzUan6l2ca6t9qO2dV/Tg0VP94JMf6Wf/9Wf66MMf6NO/+Vu7h5fKtQCliEBcZTQYj7zP2HvB1OSJWULdwcBJAT7jaFY8cY3pJ/s9e/cYpk3KKgcA4NzwZ5wtVW+27c8AQIAsisnjfIwbetnGjsVazXsgKS0AWQCv570zldo1HWy/po+//4l+8Y9/r073kSbzvp4+vVB+VVC9VFcpN1epOPOznMMAtNrwGp8+e6oqzqjLhWqNpo0YAUx3WgD+JP1A5y87RhJ5TOf82GAbme3PTvDeYH8Z2ZiV94n7v1kQxYqWuNaXSxFFmMtpd3fXcgObvZZLeu977+v0/FT3H4RBI2fppNfTydMzLec5lXIlp0yUCgvVa1ltbTYMycKA6Y1nbqib9Ya65xc+y2rlFHFLzJtB/qWTZOxc8YI0ca0gtP8F7589HpmZgTvu8mAVwm6hiQvT36QptyxyqlW27PMY1gVnPHsXjWYABDTAgBIZDy3OLs51eLirD95/V/cwbRwMdOu113X9YF9f/fKfVClkDF5PkXZg3oisC3+jjGxweNm79DUHgHGaATqZTNHsAVA5n98GpysGRkky4QyEbQDGAkDAHsp9SHPsSD9H8kYkqRmC7pdJzJjjq2/jPtdOyaPIhn2WaWa1IGXCYQvUWkziockDSUMqXFk+4TqpkHXCCcatBnyZujs2Nowivb7JUwkw/sXUAD4vPg3r2sQmyJmcLnmY5zNLwQDx7QdlgCDVd57OkxQQTME1MMA15tdaygSjh7oJgBYUwMlOxMqSGoLJIxUAYBxgkq9lTtkSEYNhZh0eDEBj0bRTB5QLDCemyszGNuTePzjQvQd3474AYMlkzFZkyML7sL8FMZYVQCH2Bd4z9WZFZ+c9n1Ew7TK5YCWsaxBkqNQsgP48kyQ0cKbzNZzz3Jfc15iCsj/91V/fvurzrlq2l1qBqxvnpZbt6pteXIE//J1PVhTAuBUbcc1mPSVAI9jHwGuKz0BWE5urFUytp7BwAUQDm1E4gKOvszdAgAYusJLxnSduRYzKaBDCvdUO4mQyjybWZ+KG7Ug38nJdEK+jYoJ6b4QWdNlsAaZ7TO6X1g4ysQ7DLOLLyAlm2sgmHq7unGMYwATlO6iVHBIUWW74ffgGKr3EbCtFMbKZmy6eImjMhkiACAXVmMkrhbtjv2j6aeTDjZb3mcjW8XOQPJDRC8sBDdoLnghxlge7ga/hgI0DMtgXpjIzqYryx0wCu6Kn9AFHTTqGMpgJYTAUkzuKI1Myeb2kR7TGL0u2b0QTjjCsckRhfD9riMkYr1vIYgo4sk6a1zJV0fFF5FOjfRyrXK95+o6+EBo4enQKVajgFDWsOxGCnpZUyjobTZ1fXK4Ra7hQv4+hVvhPQJdFV45L/mAcgAr3A1rwg4Nrz0GXs7MzT3d2d/fceDgqEQkB6QumBJaCHu4Vi0JqnnH5Z821Detoog2sQAPmNSYxkcgVNc8U7MpNo13LZ1UENNJMuelA+elAm/WSrh/uqlAYq75R0/61IzW3iPcruDC3tjrJGvBhsAaS+6+QUbVedgQmMWqVSivcvfMY2WHWObCXAswBQZslitN0zACWKHA9WpJMNx7Pwg+Dr5/jW8D94oIQBilGngsDNBR9zoLO5JwUMJwgD6AZRuZQ0NIIwVzjlXQ+W2k0mmlBMbsMvWirVlG72XBCAkV+9/JSG4c7Go7DxLRWKqnMFGZGDOJCGYwYV1MNxl27ec9HMSW+GI7VnczdIHBZoCE3ygVd39/Rb/zo19S5ONHf//zn1ro/O77U1s6BDSNpPj0pLVDMFVUpwabAEDFcv6HY40Nw6/XXdP1wT/nMXLNRT/P5OKZxTJHKFTfnGMGxxmRbA0ZgwNiEbq+FxuOeev2eWQYUw9CMeQ74rw0Pef6Z4rJv5PBVILISH++IX+Ozsw9xvWk4fVt7P0zNpv8ctP1yifi8iIOdwKpIdFhLYwphTgp7JhhDifFUYlof+x9TSQpt72nsv8O+JqORG5swqyuZXWTzNQOpYcaIJAsQlvfIRBbS89SmlFKpUrP7PlNm9md0td5AvQ5B3Wbyx+4zGk/VHwL+lr0e8UqraMJoYmy2FXpoMw74e8AkN3WRMsPPhDM0G0+k+oZeeeOW+t/eVaWMLCGjZ4OV6oeHqsx7Tieo1avaqJZVzi716O5tF+KjyVLF1q4enHT18U9+z43ZN5/9rR5++bm9N5j00WTOaWqyBSeB0NSwH5VqVZ9bnC0+c2A9rMLnBrDKDvoccrmCPRDctKQu1Tp39rRi1c8QTAGzNPI5GwGyD/veBCApl70GnKHfe+97GvQHevDgvl679bpZQwClsGH22pv69vYdA1LcW4VqSSXMa8W9R7QvDvtIh7I+m53jji58CgMLU72yWQAAcJfdnn8mX0+DShPDs8B5BKgHa4hzgfsijHBRJoUHxXr6ninmPQ0vw4wpZVQ3SDbTG2+8ofsP7+nhoxMbnHJ+tze3DGL0ux3NR2OnQuCFUoGKv4IxEPGB7GkAMQMDBQje0JVw/2DsikEoeP3c5xNsCc5YJ/nY5Z+9NabCdr9P7K84cGPaHPKCSAB58Wzlszk2EGDLaQYryz54FvHj4QVtiksNwzkBYytXlCoFDRcTffKDD/To669UQR6llTZ3t7QqZHX95nXd/uwXTkua8XzhaVREyjSyv4YHBLyO64KMmpWa98mja9fNQgTANTDc69ogEh07wHSmCMslAJBup6OSr0HZz5MZcSmNBuYmZxrsq7Vkc12HuWbAcHGdUpDOw8TN9P4Q5sQhoVozfGzUbMNizgVvQCEBsFQQdkPsqSYIeE8AGAzG3Bqc4GcCtAR4zHMQ0coBboS/jqWNyVhy7TtAtWL56XPj54zvQWqeMKJUJLc4TaAY9Rt7aJK3OqGKepEaBb8VgF//3KLlhq6zOHwSSMh7Amg7Pz/3OgHwei/34Cd5ICw4m8ex71OjUf+6TmSgUkpGhksDbdRvo9HACVXtdttnJT8v4nUjItwSWJ9bkcRhdoeB9mDK9S+7/px/8zdXJoVXHdvLrcAVQPBy63b1XS+swL/4+J3Vzs6OOgnJp1Dc2Gh54gNw4DgdGs4MJlTReEXkFzF4M1MYmShEgz6JHPvkcJtY3t6Q1wWvdeQp4mpN+YJ2BbpLflUdqgAAIABJREFURBDFEui5iXjQ2q2345CMgtwO5RS1aEeNaC8NMFAQoOn3dN2fL4wGyVy3i2zS2VmLmFz02eA5aGjo0a8Hwzghzil/OMwTwzmXn+cDzcaAQX8z5dEGONC3aQzCmIe/4zDitdeFf3gxWPEX6QMucBLlNnkFhMPu2qkXOn/Q013AuQQP1DskAwGzhzFhztNjqIMhBaBRmwXV228gDlaQ/GVmqY2ttnqdS6+jw4fMWIhoMg42GmUYBotxTD+YXrKOOLxP+tCXi54wDZlOZ6VKHWfqiQaDoerVuk0CeV0+P+uAqY81v7mcTkZDGxVSDDJ1xX+AKWSj1nDD1mxhjLfQxcXIyQTtjbbXnAOc+DeuAeZb3FPXb1zXo0ffJgbq0hPa6YiCHxVFTP4Y51CbONYSSiQTk8RIYbISxQ2JGDE5mmLklymqyPvGkJLiYj4xQFBajlXNTrVRK2h7q6lidan6RkP7h9esM2biw32FyzTv3awON28Ds02Y5M/mY7tZN5qbWixzGg1nam9s6eH9+7477KOQDSBsrYnkvjcDYTJyIUpz0u2PdNoZ+PrgmNzrnHsSlMEbguZvtVIfarHZNTS4KCOY0OU1X2Qt6+Ca0DRGXnbGzdoZzTGpaZm8Sllc3nNqVEuqFLJqlCvKWyaw1DSf1WgKKDFXBvd9gAAMEM1UyGhJvGN2bj3yZLDUWaerzmiqWbagy8HQ03bYAaX8SrNhT//y939Xv/HxB/r6m6/06a++1J17j9UdzjWartTrjw0G0vxyb+ZXGO5hplfye2GdRv2BkHIeHe5ro453xETlQkYljRx/iG+FARatTPenAOyRsiBM7ioql/B4yDtJot/vWjLFtIh/CnkYHWGISkNFg8V95IaH/tmpEEGbDzAI4zOTfCNC1I7e0PYpdAEIYTQFa4lnoNzacUPpa5GU1C5OfU9G88P9gKYbZoClSHlAgkiMoZnhs/GZDB7gtWD37Gjq7ZA+xlAUQAOmRvJeAEOdw3IKbTHF8TqZwuZwTrYo2NiR1+aZ5RqzEyFHCXM3wIByasi+a0DN1nHsXUCbgBesUxjDwuApGBgZJHf6a6+/5c/06Ff/pK1NzCxrenjWU2VvT5tFKMFMfHMqrBZqVkpajEeWgJydX2qRrShf29R0VVC12dCzJ7fVOX6mIs0DgLOgfQMAQLEfWrqApr610bTJJRGLFPO7Bwf2lkFLftHt+JriFQI4MGMqbsnA0MaF5Wo9IkZpVCw5w5wTgDpnsDKSErCQjKbehpnZvD766Nf09MljPX70SB998mv66vY3iem20t7Wlh7duedoYc5XGFiN9oYBIgBHYn4BumB52PCSfX0JmI4hKqa6WXVsaMo0FdPIpMu3JCLMaJ3MQiybE38iAccgIb+fx7TzuVcQiUSFrBaTgZrVhuoVgHc+EU1iXl98dVutrZZZFLBIuN+oGZjgOk2FhisPaw9QmfMnperkcl7D4ZRnKajmnnin+DhPVY1L0VhFzGTQrzkvQ/JnnCYBBJxP/BvgAHKYOKO/Awh4BmKqbXPN+Ux9UgcwWTw8Uq/TtTGqdeq5rGac+wvO6YIKjYoypZz2Njd0+uC+bmy1VQXF4OeVsoHX4peDNIXzvoQuHlCRIUpQxZHYId2ajCba2dpRs9FSo9qwn0ezWdftO1/r5quv6e6Dh/aBYY+bZ3nmRvYpYCIPo4/nBmCTawajB7bkYjL1vp8MMp6Dl65X8D5JJn+emttg0DqHeC5TvCRrvQYAXV+4fkJqGDIZpESsOXu7v4/mNtUESMxcx6wTkxJDlHohzlZAwZXNFWNzCyZNyHVikEJdEnSCiJ0245Km2ea7K43waUnSVQ9GqA3xboDtw1lkY94AdXxWJgDFSQHstxjj4sfhWieYSxhu7u/tB51/uQhvFaQL1QD8HBO5jn4kfnMY6Tf2ckA6iA8J9QTXgWHDkijpstcXzySAQnyYSBkxAJVcGsJoOli0ZsDYDBvQAYZhGN/y3qhz/stf//Kqz7vq2F5qBa5unJdatqtvenEF/uCTd1b9Xs9FNo0h03+MeXCJJ+MYdPn0/FylFMcHgEAB6obdEoGg7XGwQm2n0WefN9IK7SsZ7HCwBP002AOgsI7HYpKDidhlJwzWHOsTzTdTnWhgAzFeZ3RTVPO++JkckEx9HHc3gw6LmVTKpnURHvo9vofiAGaB3/OSySp0t3zSRo59uEREE3p7PltMlTjs2dQ5FGxmxCQXbSx0aksPAC+IW8Q3IQ4+imDn96ZYpvi6AB88AbERYuj6/NpJx7z+PRRzfo+uPkNUXTKrYzXWsX2RyhCgQawXhmppypcMe/isYa4TgAoHIaZKR0dH6vcGbrShnIJyhwYUKUCAMXxtq1wNBseaXYA5JYc9jvSVig/uyWqmAtnMk7Hp25sbm1rxdT4EEx1vlbEmFjr15WSsG6+8ov6wp7POmde5Wm7EZNLrTXdP4RvRVzgCw0CBGhzpjkRJhrET4BTRTRTP9pmwNwOUQ4yHWLU0VbERUkgzIq2Cpi0KzCiiGRIGzXQItTWTExyEVrGkMjFWo57q+aVy8742azTNS21vtbR10FaOIr7V1tbOruOvXERRgI/HBl6YOqNDbNZrKpTyGoz7Bm9KFSilIzUam75Xnj5+5HtkMsakMEAxFz0244y6zNPqdG1hECyzRRfOlsTk8xqiYYWBQJQjMaU0GcWCmQuT6UrjEfdUeAEsVhPQBNNHsyu0ziU39kzLCOFCnuFpi2vhqdqthrY2Nz3dGPSQOYT5oPWkyfDNsZg0UzQuoByYV5J0sMjp2cm5LoYTqVDW+WVPO/v78TzORtZ+tltVNYozAViuskWd9cb69umFHj450XAMUBBpAU78WM2l+di57jTs3Dt+DmAQwRYAzKiWtNmqq1mANhummfhmDPpdTSdDsxGKhZx/sXfFtYqmHTNC3xMultk/wlGb6+RiMAeTIJpB9oF1mgsmpfhzYGoHu8M6/fT8Ue7yi59Hw4Sut2oZRlGsOI05TJnknxoUWiZydgSkKM4q5yQE9gQSMEjLCPmMJ/hmMoVfCc/HgKZ+Onbjxv0eTt9hzEeztPZLMcCAG7nNC4vJfJZkmUi0oEFGnoMOHTDKJX2WCFSkCdDBAyCwmVzSgBNVxsLxXNbIu2eifX7x3LwsDESLBggmxYpUrmv/4LruffWFKquRNhoAink96w117dabKs9Hmi+RAxRVWC3VwNBuPvX+AgOHmEEV6nr87FTX33hDdx7c0fGTJ+E2TtM6HfmzlSpVg3eYfjZqTR0d7VmuMx4PwiSyUn7uD9Pt99UbBHiJiVpvKju290cTzVZZlUjuKZQtu2JPgZnCPQSICgMDc0Inwdj3JTwc2Jc+/PAj3btzR71eTx/88Pt69PSxLs7PTP9vlEu6ePrM5rqwGFrbW8pYZz13410qV22YBjBvbwvvd5gqhjcO64r/Cx4bXACSDPhcAJ+ATZarGSQgMWcSmnYz48LEdj6NSLb1PZErl1RplHR++ljVXEOVYiRnII+6efOWzi6fajRDErPUZnvXa8EgAVAG7ToStUoh7+cxQ6JKPmcmELXARaejmQF5oiBN/A6WWjarWrVskOuyi5N8ePmwz9Hk8bxz9ptBkCJ/5yu+H0APz5msnwXOldDv8+cwsCMFhltliAHofKZqo65XbtzUg7v3okF1zN5CM153yfspapVbqd5qKLuYawOgMbNQxcb+pG8AZnNcLc2mmfEeqxV7ByGLg7Vhs8IcoCFzZCQrOZXyZdPLMcVstRv2AmHvPUP2ZAFKRoUqk3HkXwsV+Awws/jMKTbPJqFmi81tRujhRTJXZQ/gbH+eAOTBSMgVXROwr6UY4bXh8XowYWNLW2/MAzBxRG/sXo5F9H7E9yfPAWMT7PPBFIgzNuo9310JPCjCzGNtYbwkBifNOvt2kZQqJwJhkpx8B5w4EAwcGmcYEmEbEokJS3xcAITsgju3j0LeOOw8PBeSoaM9M7PINdN9wM9k/6zVnKLFs2dmDecIbEcndmXCTNBpjuGbY+ZV8pTi5w/nER/rmpC/4/NbAhgyWOqJqiMUhyqkZ2ptwMyAjbOEPTeMstlPQ+bFz4M1AgD4Z3/2d1d93lXL9lIrcHXjvNSyXX3TiyvwyZu7KzdgZNAPyfaOCTbFAzpjDjEosyDubGIUoGz4NA0cBoAKbHJoq9n87AKM6Q3usCVymWEazD11cRFg9JmpMvFv5N4PrQEFvfXGSLPVaOiy24nXS4jyOtrP9DYfOqvn5n1uvj1ZjwlJxB4yKQj6HAg8aDCNfWuj5eKnPx75M1Hgs3mTxww67+IiulAvkwu8pJf1tNWvHxpdT9Y9zkjO3Xa2jojDQONB1ldey7WrslkDjvmKA2z9uaLBj89mXZxd8Dmk0bZFvM86vtFu6EwomNqmhtiGPj5MU8xj0vc6v5eiyZKMoKlC36QhYirKdMZ6N64XSLapwgEHQAXMEKVHcVuguGV2TFrByk7oHID4PQ1nI19LimOYA/VqxfFu9oYolhLteuECiokNB+jB4b5lLBzCfPZypaGL8ws3POPJwLIWjMns4M59KbkhCmPKiHGzrhNAin+Xc9OWTaVe8PsAJjjoo0iMSEvLTOzuHLbLUPwiCTPkHVyvITRxrul8rp1qTbXVQoVJ3wBBfjlQuwk4MdX+wa5Uzmh3/9BxgDRMUIkpArmuxO2dn566wGMKT2ENTZoypNnGcG1X3d5Y5WLVue/o6aFeUmBDl2Qagf4zEiaCou6pDvnMo6GBu8bmvgtpiuetrS11z8+tzV4QnwRjgQkSkXgV4iCzOn4G5T+mHNkcvh8zLZnOLIiiqjjeEHCGuhNNMrUgjUW5EmvLPdKHujxdqjTFWG+qRV4qYipYq4nkidEEtkNovJn4kkcPI+Gi11cHfwcAg2xez05O7BFQKSH3mKjdrOlot2YjRprr8+5QZxcDnV70Jd6Lso4rRHIS7KLwy+Ca0QjZnGwllZEhkHleLqpcyIr2G5MxQJe93R3//9GgY5CBpgWWAdRsmyjOmYDTJK38PvKFcKtmokPz5K9xbh2sJKajRbVaG/H8lJmi50zRByjtYpRI05IvujGx7AWacKXsZj9c5AOU6g3GBunC6T2Zr9rUFTo20i0mWxXrwZku88yUStXELCLJL0DS0FZbuW0ZD1NtfnbFEiL53uLnsTcz0WfSze1v2izRkngCVCuJsovvzNw/hzNgSJSkU21o3gGDlzaq5LpkXfyHTMJ7fnKVt1FkrW5qBQkY3Fg2LcSFnSI4k1NnkdXOrXe1UW3qy5//V5U0VL0CQ6Ks/mKpzeuHKiD/yUqjUc8T6e2Nlk6fPPQ01jt1Jq/2zr7Ozjo66fZ0RqNK7NhkHoaLybAT1gAeD73Lnsrlmna3Gwk8anivgTpN8Q8LiLW87HV1fnbuz7rKFDSEfQH7CCo40Z1VYhbDpZwcdcge9jTo4XMQDLNozDLKF8um4P/axx/rl59+6ut/7fqRfVx8rxHt2u9qPhhZ8sENvnvt0BNtzgEYfQANnhwDkLsRiqQUT+wLBZ/XgHO8J45iUjAcPegzZR2fGZ9vPgkZg897swPLBk/WenI/m82m9q/v6fGjbzTszLBPlVbAWUVtbx+ptpHTLz//hRubcrFmiZ6bVpprn/PW1KgKEIfjO8+MIzNXjkQm/YR7iefa+7QHCguDCJyDGKRahoM8A8+PUoAvZjU+NyzE6BNJSEgZWQMznFIsHtNgfh7nYLVS09OTU0f8LfNhAFwpVdx8834NqriJDRI+eznys3KtolI+q1cO9zXunKlZwZtmoLr3lYUqxbIuueYwFCplFSolsxnxTPJgoVAyG8JA9mKpRgVPhoxB3Vdeu+k9+u/+4e+ULZS9N1qrPkVqFtGUyPeZrEcEZy72/MTxh5G0Bo1JKeGzWzXgYUuKCE6ySRJ0gmkR7EykU2EE+F0CAPcBZwDyRieUGNwIORD7G8Q8mzG6DguzS7MYGbCk4tIVjlmU6xonInYtbUHOAyBro0W8jpj8Z+yBwL04c+RrGAL6njAbhns1wB+fhWaYBPDFWW75AYOMlHRglmgyVeRNIdWgjom6DlZF0Swyfh4eO7D7RkztibGtVL1n+LmmLoCRiWQPcCQxoKhVpysYIrA0GBrF/cLasY9wjXgevcbUmWkIxPIADrD3AdxSe4Xsa26ZArUz8rYwzp7qv/z1L676vKuW7aVW4OrGeallu/qmF1fg41u7K+jIuLWzoUL7RT/Jxsm0gn2eyRsTISYeIJscVGilQwcLXZl4rMgPN8pP45jYAhx0oP7gxOgHR+jnONznQUlkA6YAdkOckS46F9rd2zE7kAaQnwmEDEIfGHg04/4+DtvkI8AUE2TcG3pq8t3QJ3otjQ3v07F65YoGk1FMV2kWA7cN5/vUqIcJD5NQ8sLREH9HVwT5ZQK3Ng6MKUa4JHtqltIa1m7KHCom2SatHONAmjcDLCmxgMZ97bYPeyAME2PaSN47hwg/zxm6NksMZ36ml14jMxzSYZzifV489GNqFIddONLBtoD9AbU+cqW9tjaE4jOgQZ9qA0o56Qam0jFWWNodHb0kDX6+ElNnqJNkD1Og0VTRkJydn9k4yT4TNeKXKIhKmmJy12yoWAI8Ckd5u4wvVtrbP9R0NlZ/2FeWySo58OOJD2vLW5I22yCJfx+N/2DQc7PIz18nMbhGcaNLkx3GThEPxbQt/9xdmemAi00+J1NRJv7zuUrEHZXyamaXqq9m2qwVtZxBPe/r2vUD7R7uK0/yQTbne8rTZTS/pYonerApjp89Ng14o1lTZjXTIrNwkZvn3s+XNJ9zLy2sJ4b9Mhh0vQ6Xl5eWUzB9NdURPSjRf9WKPRYwbzy/PFOmWLaz/9bOnp+X8WCo7sWZ7y279+Mwvr2p2binWrmpe3cfOxoOl/tSmedoap17TkXVyi3naBM3RqThZIiuf6RGtanhsOcoRgp/x01NV6pO7VihcWGl4s6GxuhuswUNRjN1L3uOAkMDjmEnhS/FIe7lg8lcjY0tR3Hdu3fP8Ws7WxHPtrdZtVnTdLaw0dp0nlGHbHaKRZg8KTaQtpT4PvYVijIKWYqr8YjGiGYJYIJijGkkjTmGXDM16rWIB8wuVSuSM79QObdOsIAKG5P6bJZpfkE1XN+JjYM2inngaOyvyVUKzqGvFIuWh/A8U1gyfSLKDBfxSg2H+aoLS4pjjCmDSRVAKSANe2YX5/jxyskFyGNsRLqE7TFK8i0Tfq2NL2UBHACzYA7QOAUwwl4akz/i7eaeMOMK3u9FlrfNWA2mJOM2God8wRpo9k2kFIByNKawcuypYvqx+Qme4GE2C6uBiS/AwWQSpmuOiszBFguGlBMLMJwkTYbJIMAbDRuTZe5zZAc0BVDZ8yX182W98zt/oKdf39XxF7+0r0cpC2usqEylrEU5r9WI+7CmfvdCrUZNu1ubujx7pp3tTTNBYNbEvZHVSaevx4O5cqW6OpcD9bp9XyskHRj2oefudUfOZdeip72dDe3u7YX8qFzyZ+X1Yk/MGLi0MdoKo8K5BOi5BMRaqjscajqjIcMDJJhtAEWdbt/XYkZXhQHsZKqt7R3vX6++9oru3bmrg4N9e5Gw1/LsI9WZABLOaBZm1lDjkVBtbTjRJGIVE5XITurBLKOJ9JQZXwtMEYfD5P+AjGBqwAiQtdFsWDvN82gjtBEsGgz+wo+AM5K9xqkA+L5UKnr9rbf13/0Pf6g//+n/q0//4TNLIM7PnqmYr2p/76Zuvr6nL77+hS4vuoJ0MxqMoskZL1xT2BpgMVMN+Q7muWtCl9lxs2g4Hf9G9GvI7nw/5vNqb2zq+OIsfUY8PSp+fgC9wmdHKf2ACfNIm1tt7e7t+2zGowZwJJg/Fl5F8or9dHKC3IM0DmCiVq0K8jmeNAbpuZ/MjMQHY2ZzU9a+UipaZlXOSoc7mzp5/FCVcl4721s+K3HiP4ONmc+ptdW2TI7nifog7/1vZePYeqWmarGiztm5tfHb25saz8fqkHqCuTFAAgC1I/QgYWGIR5pA3s/Pur5hzYJ5GEOdNWU/enNkLeWQEKzjpIlWXoT8zp4OCRBhbSy9TGZ8HmaQduA1Dmai5aA853hFpFQnV2P8fJ5zZKc55FFhWGgDxSSfXEsu5ytSbVj38CUASOX7C45n5nXw/FhpkGFSv3JNZq+AxcrsmQbXCWAgsS+5l8LrOWSfrDNyLdYZcM0+U5ZSrVTJZlQ3SJqxTxJ/D4OAv+UZZM+jpimUYp8cDkap2gxgwIbRyYMkoJfwNELGs3abAlDnGbJ3gRkKMcAwm4baLT2v9r2iJvF+hXlt0/JJ2Dc2skbC5tjsov7ubz696vOuWraXWoGrG+ellu3qm15cgR+9c7higyWLPoz6PAJ67rxPocTB3Nxse4oWh0g0W9YwutDFLZvCuhAROzAKHFMY9CwKJai2TGrHOOcn2QEI/9oZfE2jtnnNaqXNra3nWcc0RDQ+MTVgSh/T9nWm+DqKkYOJDd+H39r0zzFv8+caL0/oMVozso+GueiDF1oatE4ONpvnuKFOtn1u/DOaoTPETBFdMno803mZNAYV22ZgUPicpRvFso27klN+GPJQ0DGBomGA1h3UXwpQG+9Y8xqZuMFECPDBlMDn/gSR6MCh1Wo2rXcLdsA0CnLLAwKN5z0xLbSLPlpTU+8XLijto5Cun/0CDEZwEIapD++WJAga8fVaME0lo57J5//P3ps8S5JeV34nJg+POeLNOdcAoDATAwmAZKvJNpkW0n+pXmkhmWnTK5mRJjbRIMAiAQIoAAUUUFk5vzlm95hlv3M9CmVa5volLVmoynwxuH/+ffeeewanWGDohWZ+xwHc9t9lMsQBfDse23OABtqRj6WSup2+StlKTfKLS1C6l5YOlMuR387fTxupsnyuST739wpTLiQKGHHRdHX87zZrcnNTJEkwhSv0lrjERxODuWY0KNA0KRacbuEQiLgGNPauxAqjLqZr83yuVmWnk2ZN3fJazdJS3Tqg1FRn98/0+N13VCE6kEkY1GLWbO9Ao9tbF9Zcw0U2tZMxsolKCUr5zg17iUatXNNizbS2Z28AB0eVdpqMh0rqLd3e3hrYQG/Ma3AvZ5ORmyQmuaPbK6+zKpTvQs6TQp8FhJtOvS6gZLb7XfUGPWWTkeq1hl48f+U4OxgK9x/cd3OOrnyZQz8vqdHqqFIHhMAE7qWefvyJC1QctzforquYlJX8vyubhbZYaHfrKve7ulhkGmZQ66XNisisnSoGXwpPAozVTLfGyDH01NxfpijHBwdmpzQSAJ2I08Q1mmKf6asn2GSHw1hAwkORSUO7iucAPWo9bWs6nUV8VCFPCtPOcOxH1xsZCht1mol6rbp6adUZ5w0YHmj7S6Fz7/XwJOAJWKq0i3QTqMFcJyZN0/nGTSf3A5kDRXq71ytiBSs2BqvW+Gwrr1vWNo31Zhv7If4A7EtMJ/NsqfKqbmPJ89evPbW8vrhwOoIjuhqpuv2+KrB4KrnaLSIOeU8acYA+XotJfSuMUFdrA73ZfGGpg01GATUslSo78348HqrTxLV/oeHtyPcE9hYgChR57wF+bpEZFNGGnwe0wnxoaDZfmN5PI2UKPfngLn7DiZ5zIEy4kHDAzgiQy/GqNputSdVE1cMTPfib/6JP/uXflD37RK2utIJZhvlfq65FbaNNtlAzwchzo36vp8ODnl3yuZfU2WmNAnwd75e29A8f/kqNzrGm2VoXF9f2G2jWqzo5PlQ+y3VzM9Z6V1ZSWqjfa3qSP5tPfT1rNII8V16DwTaYT8ZqIjvj7EN2Va5oypS+kmieLe3HQJMNU65GKgMNxg6mGmkeDcsvaEhoBogrfPrHP+re2amub66cVmKncxq9LNNiMg2QiC9WT5V2kF/92Sfic71R0RzZq6JgLXFG0Pyzn1myhYSPxhgwzQADTKSYlJOYYUNdg/T450BjJ1Y2EnDY004fPtL3fvhX+vWv/1W3V5c2KiU5ZXQz17tP3td6N9fhcVcvXz7XdDjXbAZbjvvN8ICYXJrbpQGCFmAqrLFs7n1w31jxbNIQAXhzPkYC0FaPHj3WzWT8OVWe7wSoiB7ecsSC3u14ZCIV3VAHYxG5jg1qi6kvgwrqE54FahAnA3BuWHpYVQUA0s12xZ4tgJlIJ/lcPFf8E5Nl2EedRqJmQjQgMqelIw+BIDblkm6mM3UOD7UpI8MDSMtCgrkpRYMtqdNoqrTeaTIc6uGDB3ry+JFZGICe4r13ZTMc8MHYmxETmelhCPWUZQZb+9h4IlHo+s0o2LMKitQkrwE3yaZ8WmYXJV7ISPgXJt020ONaeFADOFAYDJopBOsgpJeWSLL3xo8GI897YzAm99GhNoLmzCiifnn/DSww+3IEgzI+Gz8LkyDSmVawaOxSiTl0RVVSb5D8ZZnB2JDRRAoVvlgMZfYxzTz7nCVOKLEPTGFDwR5ajuEF5wpnj52lrADDK2JjTyZAeaQG3OdIU9pHc8f15nz0mvV1Rm608ntFlDLJPLA6YO2w3xY+UvaOCYPmkHUUMgdUEdQ2jaaHCze3twbv8EZi3RrwLJX0b/9650Fw17G93RW4Awje7rrd/dQXrsD3v3J/B9IMpY9Dgsah1eqEaZU3+Dg0OLxozGiKKZCPjo682Y1wBC8o/dYJQmMk2xsXaCaNhSsrGzHGSiC8HFgUIEyZaRAx+nIUTiExoAjYm30BFhCLw2fh4A9n3ChwKGLR8VpDvQ/dKQ4fb+LFrz8j7jQOcTC6sadI8ZSZ7xpGSBQnprcVWtqkmRrd38cO8qq44TLVxvWekyy0wqF5NKpul98orjmIzEoopvpoYl0QMdouI72mAYkPCi3fpmJx8haeNmjbCmZEYT5IIc6UClSdghznfxrI4fDacgkaZoot3tdTOg503KoLA8nIBw7z6QsKAAAgAElEQVQgxcBGcdSbHsj93utZ8S1wfFO4AntawD0mVqvRUL7I7EHQxtSSYgvK8mLhyW81bVoL66+/3TlKi+sNhbVRg4a/U54TOxiZyt3egZkG09ncrA3OYqawrD+ogBTsmARxaAMSsIYoemleTCmlwOCusRZKZfX6TN3wili6WLVvBQWls6HLZhFw3/l5AAIi+AA1zPpgGphN1EtLOm1V1a+u1aos1UxkZ+p7j9/xVK9inwjp6vLc1FVopq+ef6Zem+cHbT4sGRgNNO3jKG6SmjaenKZabitqdw+1hpbrpIGgPBDJxnUwVdfTHTKdiaVcaplBdc/9WuPxrertdpFWECkgZVX89/hz5DT9YyIiK7p6c2E69kcf/dLXkuK93erq8eP3DMBQGKUNZEa5rm7G+v1vPtb1qystp7naadMTMgCVlllFZV/bZifRcrtQtZ1qm1T1ZnSrN1dDMQiBgoyExZFZlapa3b4nNzzbMCgmk6l16xRjV5eX3n9oTpJqYSKJcekSU0ZMAWNSSjFprIIJ75r0Av4b03oy6hk0lczeYM3BTPEzwOqCkYO7vqc9IY3iWjMN7LVSddAV16tq1phmEes60Je//K4Gg1Tr5VTZfKjpZKhGvWlaN/d7PMSErayjwyMDBQBjmFtVG6kd2UkQYOrPGgW0gJZfT5r+vDQxNCjsFtPZxADCclnS+atXjv9sNzqmITvqkv0vrat/eKA27I46jUfErRp0Q9aTzXVx8cZMChhJAIbs4ezPNErWw7O+YBjYFyQmxPZZ2Mk+GExaAebYDSyBIIbMyTQLF/nsY+xv+ZqmCePSjvIMNkAku2hX+LQUoHD4wzCVLDa3ItPF4E6xNxmYK1fVPL2v1nd/qM/+5edKb95oVR1rPV+pWW8p7TW1TDbCJZB9/ujo0IU+E/ejQd+Gj7fXF54Ctxup5tOxmt2Bfvqr3+jV5Ui7altZHkkgaVXW0B8enujmdqrhmLXNfr7R8dmpskWktbQ7Xe8ffK/RzVD5fKFsNlYd9fRuEyZmsC+WC40mc8fmZUuSAcq6HU7VaHc8md5sS5rOFwYULKuDPfD+uzo6PtR//OLnvsbVEqk2CzenHUwGaUznYebIut5UKmr2+/BHCo+YMMKkWeFcZh1wT2GD2CvDOe84uq/CfwD/nnrq9CEAtnwxN33atGaeh6LJpiExww1Azgy4kFgkra4BimazrAf3+7q8eK3RzUSzYWajvdFwqHfff6ivff3L+m//93+LMxUgbQlb4zDkdez/jbpqzrhnPQJ8AWBEzCDmdfNs6qYKUBcwp98bGOyCoTEajwOwLyztaPD2XhrOpDdtm4Z04TVKXYHxsYEtp4qETxFnJecAk3cANBYFTTvTaqbXgBmOPPb5HGlKjvgkIg/adz2xzO7woKuUCfsyU1opOeEFRtICgCNtqNJsGgRJ6jDKFr7eTODZn2ii8WYYdAbKpzPLhe7dO9Xt8MpJUVskfkgi8BOqwnoizSF3s2xD3T2gUdQCNsujLnI0cDAl9h6ErpWKxj1MBWEAhMzE+yJ/m1Ql7j09uZ/X8HHYyxP2TE1qLicrFFHRBggseyvJK4/pv4cS4Q3B9XakINGJZhYBrtXcJMPE2e8BfNj1lsl5SNIAMdil2TcwvYU9AGsCkz+DlmZihvfBsrJzioTTJhgu4CFjaU3cy5hqBJuAosrRyUC+NlmFwUDqFEOJstk9l7fXBoORvHHusLD2Z/A+hcVeswDeoX9wreeYaifeuNoL3wmzBcKAmpoSNpIZMi6xkG9sfQ6y/qmTYXoBdtQrITfgGSER4V//5U5icNewvd0VuAMI3u663f3UF67Af/nBN3cUDuyGTBqsl8apGt0ipk0FZXu9jSg5NkOaQTeelarGRIIxdQCFJg6p1bLuPGK11p4mxyHFBDumiRz2AA1QxmkQ0dgR1wXSCmDA5onOcm9Q4wPMiHMgvvwZBxdRMnUMxpxQAKuAMyEm9oGCs2nvG8j4c7MOCmOnKLV8dkRjDnKL0zFIM6kEq5U6/Z6yBTRSDoxgLdhYp6AIOzXBhkk08RS8Qf101E5hpOQijjeykVqYH1bS+BzWve1NoRyrxOsH3dOHiU2FitjIcOixG/vZ2T396dM/+fBFm893W2SYZIULsA2Hir/vyB9HJYY2GHd+mxaanhyMEV8LDi07pRMdFG7kSjAiZEIW1G2omJQPNBkUJ0nDZbP11vhQlKupFmsm5Q0XZjQwLQ7IMtIEGpO16g0KzlTPn//J/7SeeYUJFWsoClw6SxpdDnBPeKroytFuQ39f+AA1pbIUTaFN4grGBA0xRd9e4sGadazmimx5XjqM9ywrAaqwWWF4ONDA4ZLe3C3Vr5d02i6rW12oVV1qt5qp3e+r1T9S//SBFkx0tNOrl8/U7/ac6/3ys0+9HpMaxeBGzRRAaGdvhiosCbTeFBWtvg0G290jhvNueNDqYrI3BhxAi8lkGM0jjJbC2nKzhDa7NEBDZjbrDOM0tNDQWCk0HN9U2urswX11Bl0/M6OridfMb3/7C4McadpRu3WgJ08+UG9woNHkRm/OP9PN5YWm1xMNb4ZKa8QKpm6+8Cbg2aRoYZ1D49zVqpplU0sUrB1dQpmHjo6muHAn106Z9ZyYd1IMBp09GEC4UEc6BV4Lnrhlk8JrI5I5aMQydPMUx1RsNmyEeso6jui8UqUu0vgwNMNVH2on9Ex8KcxQWOb+vOxX3HWeS5v6FU7raVJVhxjHRk1pealWs6bDw5YePDjU8VFXq+XU1PZIDqnY4G6ZWROjw/7ADBGzdUiK2G1NX+aT1ZsDlcupKero2JkwhakezJfwAaF25Rmq9wGVds6Px9Gbya6N/JDs1GsRm7ZZaUaztE+F+VzXGqZeTOcjhrVgExVTWrxl7N1RSGGAC2m2cf62KpwkDSRCRFOuchfIgA1cf6Q9keNC1G2kH5iJxPR/V7EvA02d8bmiQXWRbKP0YqJpdIf/V+zJNA4GHIPB1D59oOq3/1Kvf/oLtUeXGm8vVV7BXqqp0W9pRdzbtqJ+v2k6NkA2rJ3DwYGdwHcARjlGYLAjUjeAN7OpPvr9p1qXW06T8NqlSdiudXpyn9Wjq5uJtouper1UJzRpo1uvMSR1BweHvqaX5+e6vbrRKp8bTGCtN4nbrCeaLjKbZ5aTjq7HueZL6WY081SQrHNiRmG4VBJ8fFa69+CBuoO+Li7feL/lqtZKPOcLT9ZTmkDAduudeY629kMJEJBrFQBoWNPG8xE6cKaU7MwBJmLkSUNLkxONStlSl7OzMz17/sxnIuAB5zjPAM/TXlICQODztkgD2JQTHZyeqdOu6UsfHCufTvXjf/qp+u0DS6iaja4Bjv/89z/Q5OZGH//+j5oZkGJPQP6TGAxOAc0MmkbKiyM2qTEs9yKBZ+G1DgMKcAvAY0IqBAA2z64NkWNi7P3AkqPwjGFTD/NPpHIhkeQ7J42mPwuNWIp/zWJhkBD5EWc7E3oYWkRlzkdjnwdm7yGZIyHJUjzpYHBgAI2fp2f95je/pheffapBO9Wg1VBCs5qPlbbbypxpiV8KRQV1SDSJgAOhHAoAO8WzI1uYmUL8YzUpm/FVQf8OAMt9b+Gjs7UprJ39beIbTKY9m5DnyNN47wX7ZyzqIF+fwtSX8w+pJB5A+1hDN/vueDFBjIFLxCdyHWjmub5Bd7fvD5I+IlWpDRw3GGxSaglLGQoAZ1sYCzqdwrT8WLMqIe2CeRGMtNg02NeROWLqF68N8wmjA/ZBrhWfCeCT+jOua5Qs/KS3GMdzB2uS9eOz37KL2BeDPAH4g6FvRLtiIGq4gVqpVNLh8ZGubq612y4dy4nRrFmgReKAk1sANgpmJ/c0/EVgkDKQiShu2ABOb0C+6rMqGKYGp5wgEZ/J5tVIZIhFRLZkcCrRqkioAFhjXf6Pf/7wrs+769je6grcLZy3umx3P/TFK/C9rz6ybyD6ZRxd+UUxSfNNIUpTRuxXsxGZ1tAoQaxNq62Sf7xyUQxIYGqjN+CNmwomldC2KOg4eD3JpSCB6uYp/cYur/1O2w7udvDekaNNBFxfV9c3uvfwscajoeaziX+eyRvF0N7RHf0p9DTTim0mSHFKfnBs7tZyFTEyPvytz+NgAe2Oxht6Jhu8vQI4lKpMQNDQQnN8pMvrN/5+zh1nMkGeslHxIiZoHY0n18OxVtD9LYXYZzVHdJTTyoqoIXSORLbtAQIO/nD2jsaF68LBCzDhQyVaeDeyyC+I5/nww3918eLGvRoUaYq7MDfcxjTHk7+tPzvv5wxsdJH2UMAsh6n+3NrMfq/rgzSiIjlkKxpDj3bkI/1QUHhp+E+OT2xqeXlzaXbJYruyfrfbPdTF9a0ptxSwMCbW2dzT2uODgdfW0f2Hane7BgjQwVIM9fuHuri8jiIRSrglK7gANx07tv8OS1goTtIIRJ4igHUD2OTrbroz64smxpZaLjI8zSwXOc/bMJ/i/wBkPOHh/qLDxjxot1VfCw1IKmhKnepCKSyCVsOTpaP7j7XBgX2F3/QytMPECW536jZb2m5xNSd6aWpZQZqSiQ3AxHSqyk+o3h5oV02VOL0hGg9tVhreXvo58sTWzslRoDmGcr3UoNNxygFgAsW1GTmevOCxwQQuCkhYOQfHh6qluP7XdXV+42dosZwoSTEspNhJ1G4f6YOvf0OXN+f66KOfqQudvd5UCb0oFUyprKOTU2WrzOkL6HaZVvHdJxmTkp0aSHYwIc2Z9DSVZWtd3gw1zuYutJn4ZbNwxXdWuJ+lutJG2xM1085X7AdQQykGw+HZpk0G8yKCz3rOAqRLqzt1GxbsGBQAesPLYR9jCNsJXayjpNYrnV9c+po6y55pWMrU989FIKwUHMoPW6maaUWT0Wv1unV96f13tciHwexYrx3hCSBHigdpEQAbe2pumNJtbdzJPjAar3VzM9Pt7bXXGb88DaxUdXJyqtPTU7ME0k5D65T87dQeBGihW42W0iQ1wwCAgwUyz2ZaZgCeTRv/2QhzjoN8Hhngq2gWKKTNTnJkKb4HYdRnN3cYCUSorZZ+7zAZK1nOwbO/Xudqpo3w6CgaetaVadv8s0gqYM3WyvUw9sO4sQBlLc/CG8HmZ3tf1Wg47JlgOQRTXICMSLSpHxyr/70f6dlP/1318ZW29aW2GRF+OzV6LW2SHWGRnlTXkorGUPBtcFZWi+YPg8hyOKHns5mqNZtq6OmrS91MVzq/Hnk/QAuPgSXMlnb/WMPxTPPJjR49OHNU6bMXTy0NQVKHsWOvF1GwyD143kw4g/HWYO3WDRyvkYzU2jq/nWpVaWi+CEkMDBnAUvTkYeIIw6SlahLytrRZNzCwXcyjeYHazN47R2Iw8ToDfrzNFloDMCeAzwGQWwJox3+AZ4zv2PNCWub0FJts4ieBl8J+ErrS+1/6ksGp8/M3Pof6eBsQ8VaciaQweLppuUFhVryt6Ojsgb/7t/7ikRr1uv77P/53LecrM9d4rg1OL8b66le/5HPpZz/9mU1n+/0jJxVks4mBVKbtEL8juQivkWi69+ce64z/dnBwZFANpsZ4EYaddJr27nDEHG1zxCx6XcO+w9SNSEHAVwCZxULTLPewwr9JDECeYJbEIowoaTyZ+JN5T8Z9YSxM/7p0A4xX0trPoh3szeZJ9O2/+Kb+9Iff6cHJgea31zrotOBtea9blUv60d//vc4vz/XZZ3+K4TXnlIcPG7PqSKFYznIhG+i2GpqNh2p1Wpb44V8C2Ml9LifBaES2xtniOMriGY4p9p89mcxetIlypGXwR+xH1FIB1JFAILMgLF/xr2jpA5iOlCdAIwADJFDxt6KOsoeJazhYhyFddHy0zQYBRPfPOxwRGei3dbTXatD5K6W6gYEqAK2x3kjW4FklHhgDRXt4AOKuikjpQopgFiveBgwmzBKU0wssTTBpk4Y7hgBUL4C1TqEqfJnSz5mj1c/9KxyTWTAoj45PNJyMtN0sbEbJ+gFsApjgO5+fX0SigZ/liNLk+nPeeMADSIEJZrPpyGwDXuw11Kec+QYBYj8MkCAGNgAEeA+YW2Oz0NwSLz/TpYp+9pN/v+vz7lq2t7oCdwvnrS7b3Q998Qr86Jvv7txc0UTWapYO0IBdXF5as8uf0Ty20E5TwhfTfXY6imFLAShMKhXTUXHOplF0E0CEYBINNTRbpjJUE9dX13Zz1m5pgyk6JGj6NII2ScwpoKCGcuBXdHJ8pMuLcxfBOERTwBiFJ4N8x8+GuZL1l4tFmC0tcL1Gkx6me3sdHt4JbiBp6Atn/4WL4z1FNtziaY74/ORkDye31pszfXBCQqG1w103tMlxEILQ4/DrA4vDr3AVp1AzKFEcVr7WOMzHKMiZ6OFoDi0SvTm6+dDaOXqKiXw9dZE5ns704OFjU21//cv/UJsJPF4IW3S9AYaY2scUm0I/KVyiZ5mbMJrFzY7mUlF0oK1Ev81BVsQvclhTWHC9U5uSyVppgJ16ClsBY0oMnjJTKckThFZLc0/xgdkP16TNlHs4MvBghggF/CLXEn0mcWOLpSnnNBj8mfPKC6Cn3+1qupjb2M2MkwJl9yHquDYGNVD0AF5Cj+HrCROgSJWwU781fxsbsJXLHMRMZ2hW6irvoDtSuFip7slDtV7XoFbS4XasbnWjgxTqr9Rs0cj1tGYyQ2OFXr6R2AE9n41NjzdFHtaNzQ5pPiOq0+Zi0CH536WatpXUDIINylV0i7QCZaleKdkADDDK3hU2LAomC88dQBaTXx63ve8GXg0URWh6d9yXHQ33TkdHRAjiqs9QMpoOHODn2chFYpLEZPW9979hkOj88pVKFZrAherNRuHzUNZ4NNZkEmvOsg5T/olcy02v5h7wvce3t5FyALOo0G56elloZtkoFkzhnHtOGgHJJpmTHzx9B2C0W3+wf6Du8zrIVlhLgEGsAXTsYVbJAmaP4fqRDZ5pu1nqsN+zVIdGEKevbDxzXCU/CzOFKztbLjVBH59UVSImk/vDZAsj1cnY7Jhus+Gmk7VBRJv9Cap4taSm+vd6ZTclKSZvNLvGMmoGzfJVbpr/bIzMCtCGdVzWweGBOr2um/tWu6tareFn1aZ4gEqFg1uj1XKjFoZVXKeJm26nIJSDUm6wFiaNIxsj2YPXMgPHYAt+ErBzgkVFIR3MovAGCF+SMDSE8oy3Ag0YE1+2KvZsgwQU2izC4t7DIbJviZuMqhvOfcPKPYJe6+mmp3hVMwwMgNlJPhgEvLaLffZZtOH9I33w7e/oj7/9jWY3V5bnwIbCo4Q9nu/Bd3/n8QN1eh2l3b7+6cc/VqvdVqueaNBsaAubjCknzyeNaJroTy9earmr6uM/fgZnQqVtWd0Whpsz+wFghMrU+IRki05D03yq2/HQZpOsq26r52tzdf4m9jRfe9gnyGCglkc0KzKCyWqj8WqtGTroOcZ2fYMFSLRqSVP37z3UHH+OZa5xNlMlDcp0BVDHDc9WnVpZg6SszejacW3Zaqc3k4W2SE6I/0sq+vpffFff+f739b//1/+qlCkv/hx5biYWBpmsFdgSHHqcdUjYYBIguYEVggcCZ8T5+XnEORaMBPbbQaenbDrR8PZGM5qcHUwPgI2e6vWyHj061Q9/+Ff6v/7P/8O071qZtQJAgXFmWUmzrO9/97t6/dlz3WASuFzqr/76Rzq/eGNZ1OL2VuvxRIt85f3K4DQeMZgmEq9YGF0ayMMTCEkRNgzcV+9/MkCL7GJbARjk3EPMRHu+sy/J/twFWOV728qBaFSAMl6TRjiwKjN6YMiwh6WNlmMlAQ26g55m+dympK204WeEesRTazvSb3Tcb6udVpxk0CVNZ7VV0moqL2303R/9QE+fP3UsKIA6dcJyzdQ6PJLMqKQxXa48CMgBGs1aBCANZgh/F7NDrhFDBBgh+0QiG0C77ipYFYZJeVQxWi4kjj7L2fsZMITkcT9Jp+kFbBz0B25gMSrFKNPMADMSOK/KNmq0WKyKXCz29ZAMsUdHagBg/p/jTaNecbPrgYfHKMEeUEnd7olrFdaY/R6sTIiBEecuDCUDmAZBYiLPs0rDjPwgUoj2XggxZHJEZ2H+Z58onznhk0CtYP8bS0eJO0WOihFmyB54npECwUpw5OFgoNdvXqjTxQNoaIAgzLSbjoS2zKTCuoXNAOAdUa6Y6jo9J00L/4y190X7dRXXgxKF+26ZlyMOkZpVvGez5thHuGaYI9tHpkjV+uXP7kwK7zq2t7sCdwDB2123u5/6whX4T9/7YEfRAG2bJp6Gq9XuhNnLZuMIr+vrK6OqkRQQjW4UeTg2173hUeijbwvzrY0LZKZGMAnYuIOGir4tqGJx2BVmODumwIkphdCxcHzGiAjKOVMrpnVMbni/KGDD/Mt56GUo8SCuSw2HQ78noIBTBgqEmvd17CCUr6iJ3ChgBGRNIqZFRexPNJts9sFmoKArE4PWiTirfaoCByabvOlibvR3Ll4onnkf/tzgPIeo6WnFMVnE6XGNoMLyczQZ3TaGYcSKQfvlcAy3Yq4X0z2Omm7/QOVa3U7/7VZLz57+0WkSmEDVHPezjeK303WjsndNtxfElmx4pAM0pcGeINqR/9aAemfpR9UUSgpnJjsARDR8gBaNFtnOheP+hoIjMSCCsVfaTIM6DiBE8gDRVFuc4TG/yzTo90PvjxnjekWiXoH4BxXZbtZkCJv+H1pIqML5ZukpiOUfTqYITaAnxly3lCzpuoswpxs4XQJ6Neu2ZxlCGAqFPwG0e2fFgw7RGtCs22k9mATM4/hnr7LWQWWqZnmhe/3UVNJKraTe8ZkuaYSd8FFXt9M2SwDdIlRRCpsWGnhPV6ykNA2SJVVNmHxAQ69pvatK1aZd0KE3AgbBoiF2DwNC5Dese0sPPOYIF2V/aoAtZjPW80bahCNG0YyXq8oXABddG+Lx3NXrQRNdUKxuV5plY1+PWo2Izqra7QNfy+lsqKRRVtpqOtqMhox3AtyKhjMANIAznlGqvvOLC99XAMQFfhg2agpKqAsoEgwwYSrWF9d8SwY4zAE00PhmjG7NaLGB+S709FyP+2f3vTYz5E+wYaoVm6Ty2kx3w6HaVXI47dtxH7Ar5C80TrvVVtPbiXbTSNgwOMSUksIQ2QP3sdWyaSTNwXi90DDD+wGwZ2Pdb7fVKiKySmo0Ij4RcK0/qOiw37dJIcVcpYyx1UJX11eWXSzXc+3WrNGmvSAePnqo03unBme8JxS52pi6zZn+7/CQIAlgHyuGLwWA5MpNdgCGyAIiY9sa8cK8lPUPmEdTNV/EPshkH6ABB3aX6Nu1m5CIz1pFBnoRb4a+N5vOzO5h/7SrPKwv584HwMqeaT+DfOuGC+ZHlQZrsVSexf5kaY8b/6D3whIx2OBnErlRQa2Fvk0jwp7JPUnbevzksabDkRvJ2eQm2AubTN1u2wV6p9PSk3cf2fcDjtTTF6/iO1YrOu62tZ6OPIGn8agnsLNquplMNcpWevn6SheXyFiaQpDGWQHwezu6UavZ8z1pdRtaboN2fu/+Q80mmaUk7zx+R59+8nsX+tMpgBjFewaVQCcHhwZC5vlKs83Wv6c21USCI9VoOkmJKVX05PG7ur0exr5MSsguWHYkfbhJWK/UYo/BcHE9tx8BUZ+vbsaawlKA8bJe68E77+rw9FQfffSR9dnWzuMVgOEt7vvsHUyN2R9pOjeF5p9rXSQTPHnnHb15/drnLXNeK7IxSSxVdP/0TL1eR28uL/Ty/LVBxEqlrg73oV7V//Sf/5P++Z/+0euDeMBWo6PzN+dhdLiZ6Tvf/Ja/E4knjm9swSrr6tvf+IZuX73U049+633bjDwAcVJfGm03xHiUMHU2OMrzbEB1qyY+BaWq763PTQBsmI48d8TwWR7mpNZimhw6fJ4HwGQbwTUafpbMmChF8gfrl/dH9lOtp7Gv4yeQ1vXZs6f+fvVa3UOJ4XCkVrup0fDahqb3jgc6PehJm9zN+XZT1tpUhor6Z4e65e+5LmGFEyvJdJvIUCjlMASbyvO5wT08GAByDF6YAVGLKTdsQqbUZlng+4Kxa2H0VxjwIfkxyO3xtEf5IWfcRTSkWQYwCoqYX/7MWn8gcgYs7KMwAYo0IKQcVhwWEZrhp0RyAWAEgMDGwxXOG1IWAFUrywCvXe8UcIAn62YzROqB3+/gsT0XVvOpBxo7s+owQ0UmFqkDNkTGcoQYZYPbi4i0LQyanTpVJDCEYXUwSxjM7H0qTIktIrL9/Qv2gAFWQITCiwYQ0L5ZFRJ/mh7aXF6dq1YP4HNvdAmQxLNGfeZ9D2CVPQxjTLPdgkkaJoj8PSRxwYBw7WKmQCNqUOop6uN5VpjMwgSJC2Rmge8N0Za5QeH/+Nmv7/q8u47tra7A3cJ5q8t290NfvAJ//9ff2hmxJnlgsfAhw9QfaQG/KNg50Cm+2Qf3mysHF5tlxA2FMy0AAZs9CKgbaedtk7NMZnfQpijqjk+ONR6PbQoFkwCqpWmNJRx16z7IaX863Z4ZBHk2NTUNQMDmXhjbrNfqdjueSI9uh86Ah4ZGlrinWy5qYyZO8UXDzp/zuW12xjZsrTrNOw0I/NFCx7c3wrNWbWVHYufeLiLv2kY7hYTBJnJFfq/3+UIjbY0ajZUd1MMMce+LwCGPfhx6GYcKBwGHB4cKk3x0wEbLTevfeNo3necGCI5OzqzRzLK53rx+oTVyAbSFmCVCUUQDTURfo2G6vI36uJ4U7EWkFMZJNFzo2HHXdbxjQVl0CoXBGOh86OZkl/tSJUwB+V0uB2UTY5/nL5jOhamVNX6skQVeFYkd8ikkI5Eh9JxBmti56IJuye+9VwD3BworEgsabO4SjRs/BC3TdEV7PwSoEDr2uKfhIhzIvE0PO10Nb2+DKQEgBD0dawOAFDs4+8wXafYwIhJV1apU1K5U1KngP37szvoAACAASURBVDBTv1XV/aOuOi20xLnavYGuh9DNaULDEX+1wdSzofloZCYGTsvQC/28lKF5UoBvDaKQsZxDg9+UtKukfm+bOJWko4OBlhmGeEyLQziJyZl9Owqqv+0i/GQEyXZ/zwBdmORQxJFLf3h03+AQLuUuQleZNovchp4GB3xfYTbYstET4PWGGLWFGTyAPzzbeyokDQ6miWCDABVMVqyZ5PlxXnVksocBHc9TmEjxKdlL+HuAMyEBoCDDXyMc73ltDCwBhJynXdm4CDedlWeMvcPTn2iKocJ6ksW0kPW+gTUUcgu6AiaZsGL4O6Q2ABLgmriY5VoumO7i1h1rhG3CgJYjWldat1NdbmFBLZXn0ZjbFAuGTL2qWgWwCurnTt1OSQeDgeMZ8cAASCFa7fb2ys9Kp9f2/kRzRHMSEYQRdRXQThTtcR9ofEgDYM3EGueZdTqD/TIKtwwDZSWDr1xke0Ng7LZYhjv7Yqlmq2tw7+rq6nNTNczwrEIp3Mm9txTTK96PqTv7L88qz4LNtIpnloIdoIAmglU5R1ZSuHnjB7KBpQEgyHSsFmCUNcz2mQjpwXKx9t/zRM+mZcHoMhMFICxp6Etf/qpmk1tPF2mS8gXPwkytZsMMgtOze/rK17+scT7Xy/MrPz9eowC4q0zVzVJHvY49PFhrxMlF7By+FCV99vSZVvlag94gNNjIsdYAZgu1Ol11+h3VW8hOcseLJtVUT//4qYGqqzevvd/MZvNontiZNmvLG+CdZMuNlruS5tudQYL5cqcaDUe9rjGAbbPlZjPYFBElnAMgwrRZLAqvGij4ZSXrherLuQbIHGBZbba6nma6IKqx11fShvmQ+UwB1I0YuI2bFxhKjgItminkL2yWlpVxPeysjpt/VYdHR7q8ujQ4xX5c51lkvTlFoGYWETSl5UZ6c36hg4MD752PHz/SHz7+na8h9PcH9x/q+bNnvlfb3VI9pC+wJvAnmU38GoDR3/nWN3XQaunffvzPbphBnByHzGChUjWDgGaX9UdTGW73+HhgAFgxnRxAGxYQKQPZauVzzowxgFYe/0o8S9ErAxIA0AZ7hXMipun4oLBfhL69DMBA8gHnIwy4kvTVb3xdL14+12w6d0Tm43fe0fmbN2amIO866LV12GvpqN/RZpm56WUdbGmam1X9L//b/6oP//1nmhEhai8nnmnMVCPnHhYfzy6sFPZPQASvSYNqsAaIx8TwEL+Xsvdx/pw46j97foZ5sM2HabQLoIiKh7+0N3wE1Kfe4JpGDGJQ8l0L7ZOPbLKKXGPhegSmlJth11DBjvT9KN7cAxdYOkgUAR9gfxSvvI8WZE+Foclv0F/r+Qfv+pzcrXLVYdRxtlsOE/sf65dGGt8O/t1mxIAADDPYjwoJSsg7kYIiKwjwkV/Unfvoxv0z4MQrwHO8mhqkIUXKABfOBoWWP+wMjNP0w6xwzcaXdwIV5sBhYL03KrTpNeD/du293VJWmKWlYHzwrMHq4V6SGEOdRx0bTJ4YSGFMC3js0wBZa5H0xIDNKTc5SQg7/erD3971eXct21tdgbuF81aX7e6HvngF/u6vv71DM8Uh5al4ocOjWB8MDnR5eWG0G+ovzSfIqqn7niLRkDDlDRSWaShFA1MrJggRAxjFbqvZdkEWG/fGh/HNeKz333/PU8iXr15qsyJjPPTyxHgBKkBBX3pDh+rVcAEU7rx/Bi+g7HLYon+8ubpyIx9ggNssN+qg5nsXWZt42X+gkAgUmeAcoBRQ/ApKe9DGsg3FCK7fG08FzAYoCpEw8ommyJY1vn5FtKEdd8NxHHotr88UlMN4MOgWmrMwTgqJQWL9H4Udh75zx2nYQNit3d6o1enpr//mb/WTn/xYt9fXpppDJYXSbs01Eo35TPcePPTrXlxe+PB2pJjpxkzMYxINfZZ7bh3glkI/d1PBdAfQB3kCOeV8DlymIxiChmylx4/f1bvvv69/+If/Ry0owBzmLjjCnJKDkik+PzObYZwX780vKIPdbk/D0UgzDspmKz63oyyZ8jMNZsJEEVA1i2U8nmg0HPnv0fy6TAf993QgtkJ7ChCtVa56KoOm1oc5zSmsg1Ld3z2poLteaA5w1OyrBOCx3umgVtZhraxmaa5ee62z074OeujNy74GNq7E5Iprud4om02F7yCaZaiTFEuUDhSF0eyGczRTPbSrFDQY6m2QAqCdX4XbOCyWo8MDr1X0uttlZrkJlHV0q0y990afe4jFJTANxjqM/+I30pCNTs4eueBAHkBSBFGZ3Hv+aZ0pLB38AdBLbyOeFEOt5TIMRSvVpv87TTM6zogo5VmJaTDFFsUULH+bm9ZqblRM41/SDAIYhSaT9burbLXcZlovMf6iaawqm68ckcfrMWnudLpqt5iyQMtfuLGmseUt8FOAJQMzgAQNZ7VXAe3CgG2xjOfP1EynFzBdLylN0IMy9Ykir1ZuKJsslY0yVVQ1kNVAwlJGQz1XnpZ1VcJYFfM5mmiAIfLZifBM1KyXg6GAMWoZanLFOuzBwaEe3n+s8XCoeT5TuYoTflPdTqRD3A5vNRrB3EBGQ2NamPxBrYW+C1Mim5uNw/o2c8PgYpiqMvV2kcpaZ5pWo+GPmNlIauDax32hed8/FwCwjj6twoyp2JBsSUNtEBfNduHTAXhXaLx5Hc/5SUAgzrReNxhmbxMmZ6ttwW7B9wTfj/Cs8bqh4ePa4x+Cua0BAZ49nrcohLk3UcRHqgqO4nm5oidP3lc+n5hBwIO2Ws4Kf4OSOv227j94qMFJzxrt6/Fc9VZfhwfHNgVtVHd6/9E9HQ/aujp/ZcPPyfWVAYLzm1uVqg1dXVwpTVo6OjjSdDrW1dWFmp22nr14qf7hkQaHAxsVsv+MxhNt1yWNbkYRjbrbGnjmvpECADvBtq4Y2voZxZuhYoO62Xqr+bas/vGpddCTbOpzlIhANxA09jQD5bLj+6oAqk7eKVkWs5lOdFyvq1HaWnpm89VKVa/HM70ejtQ7OnIqAvuQ9eg8b2YsARCSRNEwqM+eCMgPwMZr0BRxxtuHxhPjwqzXzBCYZDVl44nPBH7Wk2mYGI2mRuORv0OnHcwimBVPnjyxgSPn6vNnn3l/5K76HOMMRcdO41zjc1R1dnyk9x490s2bNz7jkR1kee49gPMwkNyKWYPs3/gROMbQE9qyI1M5EyNSGaYio3JYJvyGmQUzKIxpOd/xKuHwCUZMgAYxAUbjHzRuzIbZCzGmzWHM1BJL5r7z/e/p1atXurkd2lzy/oMHvlfIuTDwPRp0zSJoJjxTazU4+1bscWvNN7m+9f3v6s3lK5vsrheYf4YOnXhFEAibOG9wqp/Z3Jb9rCggAnguYwi6UuvoyNs9SRFLvAtwvLexY9RASIW47xwEe7NA9r0i5iKaTvvwReqTfXgKOaPjgJ1aUMQMArjyv2ENISlkwm9PGJp7ZwJEygOAgPfXkENYAgkgAYALC6EwTPRJX0V6GgwCgz39L2k1x6tmJq1zJgmWcAEQ+J5xZnI2AfhY8hrsJe57MECWBtn2tVfJAEGRTlREqdo823HSUdtxPvqSmHEYU/x9HQoo5ajmzcbGpACrruIKOSj1C2cohqj2ZthTIYp1zkWhPmSfhkXF2dputX2ew6DwwAvzDiJRp5y3ESVqsJg1zPDE9WLc8/Cuov4NMIv9+uc/vWMQ3HVsb3cF7gCCt7tudz/1hSvw13/5dbvLUABGPrK8ybFRwhbAFwAd6LoSGy2TJmjYTPPHo4kbOE+81ugKE0+Aac5AvcO4KpoqsoStSTYLATfakh17+4OBaXbIGDzpsnxhWcgHOJCCLsombZNBRfwdG7r1ZbutmgAE04kplUxBOMw5TE3xtm4tplb7X6Z/F7QzmlkOxUhQiMmC0wiKODSoZ8PpxPRZGr+QFuCwH6g2L7zXwNEQxTSwiPeKjtrvTfNPYUjkGDKJdgcjpaWnUrxvPUmDqgY1jemno/wAZcIUErSZw4SJ+wcffE0vXj7TekEM00KddstJBzT1MCqIBURf+PrVq8jWpTmANQhFsVZTC+28NYtBOw16XDA9eA2mDhEzuNHCGngInaFN5NvUk6Brvvfee/r06SempM4nI08onUwBis7hZ6Yi01kK3bimIOpkGrPWXMgicdg7THvCEjplrm3TRmCY/SRmEPD5g1Uer7VnbtCERXQlUVARW8k3pphyhKaNIbearzA22yit8j3WWpcSVdKeXdzru41Ok42Oa2u1qrnunfV1eNSHf2LNccyk8BFcqcK4ini3ZS58l5jKUxRT0PP64egfXhhcR3w5KIIxQKMAJuKQ37g9Q11Fq9ppt9UmynE21mYx9xTJpp52Ska3GkWeo/1C0yK4niums7u49xSzFMYdRycCPpDlzFQf1++gPLJOqsRN2R06QBs/I1WkMeF5EPHaUWiDD1hTagYMYBjFVuQ0VyxVCWmJ+RQUdhRkGNQV+dfoe6vNqlYVzCUBCAGgpOvrkapQvsuJnx/uD43JYjVRqUwsZlubLfRcuSgP4KysViP1JChhP1rhVl6xVwkyHEC0NnTzFd85GAQ8L9k2jwagVFc+XWmTbfXw7L6yCWyNiKPMsrEN8dqnJ3rx+lx/evZStXrbk1pPxCs7DboNdZqJdquFBoddVRMa9rK9VbrdgQtZvBE2GxrmjZpIUxzvSmMDUNgwM8GTydnUsgB7o3h9srbDGJSGm+9lOYAjvtgbgmGEdp09wdKZfaQZdGIAggK3tEbZsWOAG46Y8B7I/oocxBTdKi75RFcGJdav5uzykOEY5DT9m0k2MW/hMg9IF5M12DiYb7E/xeeh8OV553vYTMypMYkdwYkoRQIUQBfNKRNeogF3WsDIIWO+0Vav09HL5584JlOliLPsD451dv9UtaSkZq+nab7x73fe+ZJ+96tfqNuo6f4JYF5DN1dvzMJaZLkm80zPXr0O6c18qXtnj0wZHw5vNZ2Pdf/RY2uN89XCEqoHD+97r+G5+MPHn5hxMBkN1WmRWhDRnJPpyEAs19VyNINm3iWUbwAINsp2iePuSknZUgKuH2AiWZwYK9bTphlYACRZBs0fnXxipsGGeLzlUnWAne1KSbWsKdGm9bYm653yzUZnDx/Z/G+33mqzYP0GOGMvkmrFYDmNCywqO8x7ajqPqF6D2RHt5zg/y5nWOj480Iq4TUcsrj35RdOP7KLb6wUbblOyISx7CwAB62axzPT61UtPUzHdszcQ8oj5zNeonsJiWCsp7/SV99/TfIwnDfsq+9XSTEOkYE7LKGRAntYWkcEMGdIE08wwenVaBx47GPIV94rraKkE6w1AANaKQcoApQyA2rRxEZNfPF/2z1YtDRCr8AfoDw7U7ff12fNnBQMKgDxSHTiPka80U0BojPY26rRS3T871RI/ld1a25pseFmq7iydAiBw01qtWhIBKwQg3K9n6Q+SrWpIsgrdvr0jeK9+33vHHMNLmvPCCZ89xdIDxycynPFpWEjQWJvxnEU0M8B4wbwrAPX9mvBDbLlaMLWQT9kIkul9hbMy9PsmDhS0fTOcvKKKxh4cxjHYwd6wysHOwLBECtmB5SJSK7mn1QLGBbGNMQRgow7JQMlrkfea4t1h4JNkrarXN1JC9sV9/KClbJgOkwRitlmk20TqQFyr8F+JWoz1HOdomG/y6q7TCu+oTqfjxC3XggAwm43ef/9LevXyhZmIAZwEo8AMCjMZY4jC80ANx2tYklmwsSK1IM7QCklKxZqOffrPbJe9VxWfx2AZn22xskTzn/7xp3d93l3H9lZX4G7hvNVlu/uhL16BH3zvg11MkZm+BnJJM0+TdX11FekD1Ypy4l+aUN6g2WHAsousViZehYMsCDKbOVM50HGKCtgE+zi6PcXeh9t6o3K9oW6/50OMZpbi8NGDB7rAFGo8dqGBERimYGyegAh8FjZlkH6YDRxCHK5M+kB5oezRHFo2QSxjPSbnnp4XDtr1+p8jfPbXYt+U2oSRZpkCgwMKzSuShIKGz24ftONoZD2lKLS9fD/ov0xQKQp8ODEFNKU70HnT0x2DFM75NmJkWkOTxRSOBpzCZ00eb6JsmblJtrkgec9JoqOjE43HI6dLmM0BuLGBrrux/AA9+A9/+AP9/N8+DEdzihBTDUlx2AlDKgKykHnwi5/nc8a0uOTDlMMaSuR6W3Ehx7TWjsV8f2ISS2WnXizXubqdlunB88nExRXTYKZO3ENH2pmrSNQWDvyZdbM2/LGHRBgy8R2ZskTyA1OvxFPbm+Gt2Q8Uz0bdmVLDUCAG0tPSwknZDs4YFoaGz/FNpiRGdJP/lZQC7gFu13hbNAaq1LouEJu7XAfVmU4auQ6aFTNbkFnwf2hPmbzuNks1a4nd+vNZFkBWu6qEpADYAkQV4sGxDoMiG1YWAm7T7dNGTHhpEjA4s/P+2qZg0PAxcgTkymdD//vebBGZAcUxWlqDblCRKZj4DIu1coquIklksy2r1e67CSPGjsk40gKzQGYT1SpJaG4ricGay8s3LpbpxGmCUJViw8+64XWZNKcG4KZak0WfNOxQzvOdLWZh0Ldc25U6AXDZSEm5iFyjQOV+7dYqpVXLXpDL4DHCva43mzq/utBoOgodaJpqQ2GKTMca4zzMrngOMQ5sNdTrtA0c0XDgjE5zBq5UYZpN84N5XLev29uRXjx7qXm2VG5fjUzVcl31WsufDwNNPB8Y8DSbFdVrJTXrVYM0s8Van718o9sxzVt4RDAFffLogWnFk9GNSslGg6NDR8JCGQfAYjK9WMx0/96JDg97fmY91d+WNJti/Hqjm+uhDa8A8rwfmvWB2zoyr5X3Eu8FhZOao0qdKEZRWtG6tLZPiJk86GRhYHBP0TZ7mhyGVy6ObTIXEZn2fS8cv9mfnJ1uuQM1+tp7DmAOfin4z7AukXshk+A13KjVU0/SMTRkD6jV0gA9s5Aeme1k4LWifA3jBtZKREuyRyMv4DvsJ3HsJ6yDUgLo09FodFW4qqMph/mQajqd6vD00BPf+/ePYj9GbF5JTX0nQaRRk3rNmnotpsFry2pUqqqaNvT05Ut1+oe6vR5ZNkAzwnny8s1Ly8Fa7Cs04ZOhlqu5/vZv/04f//ZjPXv6TBskAezlZeITmwZ3AT5Yl45ds+QsHNfXOzToJc2WG2WbmtblitJuS9lm6QacdUUqJ4APzJ1qgqkgk+SFFm5wI1IYvf1qPFGrInWYoK5zzaYjXcwWqnb6NkmtQmsuV7SYL1Qv1wzGs0cTh4kkDmCU69XCu6HdtnSQtUVD7/3eOff4ccQUnnUw6HY1urk1jb/YeFRO8EtZ239gOpl7b4DNdf7mQp1uR++8+8TT7Tfnr8LvZ1fSk8dP9PLlcw8SnPSxzNVtpW4KH9w70+3Nhan3SEeQjbQ73aKZ3Rn0+Oyz58EuG2ISF+wBGiiaTn/ufdScTTLR9oeGHcBgWTD5uDacL0F5s2D+c9Cav88WR4PO3+E+svZ5fdbt/YeYSWb6zccfW5fOOQRQx29LxlaLIgnDMIb63Y7ZX/Vy2ckFB2dHqiQ0x0QfzkMmFdYAmuMlADjGlSxAe/+pfYqoBcLB3p9ts1H/9NTrH8ZGM8U/I2qOvRTUUZjo3RGrAVgVkjtPzwuANs6LkDOFD0i090y2AQU414IBxj5Hkw3AHiixJWlMt6llDGKu/VrsBewpMJNKlZIsUnFzHoAA+LVNSbkfhXTRzfsymIqRNsVw5c/At30SCvAHg0w+JfVolXhPfGcc6zsuJG6YA5e9NgG2ub4eWhGNzZ5TSJj2egxHeBaAhWu2ol5K6k3HdFNTsg4BqzzdL8xh33vvXXt1cA9CZgsbNZ4ProXlIvWGgV6eCxhNr1+/8toHnLc/VqMRMtxtmFh7wFRILpwYUqQtBRs3/zwGHF8qfAg+/OmdSeFdx/Z2V+AOIHi763b3U1+4At/71vs7kM/Po1XKZZtqXbw5dzFoYz+mPbWSTW3YPDFYYdOl6HPj5sggmlzQV4y0MB0LlgHFS2i9MDsqFzndocPFHIyiFAdZGg4K3k6r6WLq9oZosLJaaepNHC0imzuNJ+/D67sosuaLz9H8PIs2xp6Rmcxn8XS5iLvz5AczPCZrnpgFRS3afscGRORhQYe3g35xvWja0X1SyHkSR7xWIQFAG+lixshyGOfQeNK0MpXg+1+cn5sxQZNMycDBQ349BQ5vDN2QSKNGjetM9jcZ96G79ETPwDwmb5G1S5Nr1oEN2xBUp244zo6PXYB9+sc/mLJo/bY9AELjCDvhc3NGpzoUaHuh2ZxBR6XwbrS0WAUrAXIJBQFTGKimTBoPDw6VL2GKLO2mDspPIUUB46KNSU8xGeYaUADhvO7igrVSTIXc0FeqmsznBilwlDbRecPUmals0LBtEOQ4K8zsMh+2sFv4TFwDin9rUgu/BUCC0C5iHLbViqmKsxqYMNTVSLqeKpfWK/Xrax0ZHMj13uN76rT6nj43MKdc0FxyyxaOaIKaTtxk5EoH1R2qJDnfgA+RgRx+FmZk8MPlqio0VDbexLm5FsVnEhNNimaKHNY7UX+sT/ssOA6qakBsz1CBtQPYwjonTYDGlMYAQGe34xo13JQyCqZhwmUZHwLkLYv50lRrJvQUqcSZYnKIsSWlFVNJ2BBMtK3XpSjyWuZ5SoTcE+kDkoMF3xXgi+tJnBsmY/nKjRBU1EbCMwsYxHQw5CB+Xou0D1PSkWBsmBQvbYC1rpI2EPIfpjv8fQAnpritFPZOFJhM/Wns6vW20mbXE9lw4C5pNB5qMppqNgMUWWo2Zw1H/ByiBa8TgJ9Gok4nwRLK17zfbqhlvW5Ni/XOAAHpHNPJWMObS7VbqU6Ojuz1oTqGUjsdnpy6SHz4+B1TZHdMXNs065ljWhcLDKlyXV5embK8zAGrMCIDrArDwnqKD8LM+yz7oZkbBuJK2q65K0Hbts4X/AaNvQtvtxp+vbDTjmLZ8YGmWcceyDPHb0uJCiMQ9os9jRvgAMZLJLcguQh39JCbkC8ek0jLHUrQaaGrcz/DQwKZTJjNxR7t7HQiy8zyZpqJNAHgjD0oJFh8rv2+S3MccXtMMVn/Qbe1+S3NNckUaaIP3n/s9botJ5ovtnr69Kn63ba6jUT9Nn4AuIeT6rFS0uwIIszLN+c6ufdI5+fcv6663b4ePX6ipy+eeW/lWR2PbnV6ii/OjdkpN5c3mo1najXaNlwd3lz7eUEqweGBDAu6OZIBs7iczLFTDbfzfKlpttYGXXtQx8ySKsxXvD/ZQM57A3NvQKGaXf1tlAuAmC3UrFbUYI2vMntfDPO1ZpudFtudmt2eprNMjXqTPtQUde4nAAEmi8sMxlI0gGaMtWDVLMPjgukq6QHI9rjONoYDTGhpejO0s74BVdaKp5lbn8P4zSAFwsiYswG69oOHDy2L+d1vfxOGiwsi/GB9EUNbNbi/Wy7UaQLGrXR670RX15eaTYYG/dxQeuIbGmzuzc3VzeepNV6uBjHKTi3gGefvYqjJ3hcU+uC1rWBD7SNMiV9miFHIjmICHmvKEv0K3iMME0Lyxg+2uwwqtrq8vrZen7MKAJO1xDU7u3fmBprzGePMWi1qHRhDh4O+Ktu1Dk8OdHl7qf5hX/liFn4a1BmA3oBHJDYUDSjHNc/wvjYx86bwiDANnTVTNLKWRxEXjETClP6Q4YUhRmGE62SBmJ5bZlAML+I5DhNHQL+9dBLGoOV3rlti4BFeJTyXwOL4OjCBj1QAGwDahAbpi1SzN0pgfdt6LfgLNp/h7xTGwpZ4FibOhaGuXx8JCzUW18B+FHhXAQLtUxnCN8p/WkRJe1hjnygAkmUMszYAzfGZo0bA04K6iPOK9IjC74Qzn0QC+wEFQ9Jaf7NNYo8MiWXmepbnkJrh4cOHev36tdk3/DnPRfh4BIuC1QP7EWC20+oYFLm4uAgTbBhAlYr9ibg22ToYA8HlDLNWnqPwywrAyKBusa4dRbtc6Wf/4+d3fd5dx/ZWV+Bu4bzVZbv7oS9ege9+870dRRENNhNfmno225ub6wLhpaivKlvRJMZm7Dgd09mjIAjvmpIRd0c5zyZGyZny7hMLoNVzKDMJdWQbTU63q+Fo7E2a98XMZT6daNDrW7+3QmuMPhhdcZmYHCbWK0/PKXpyYqMWC093vv61r+vlyxeawVwozNLa7bZmdm/fR6PFVJ+ikF/OPTZqziQi6JfhKRA6NAMF+C5gHgjLwofd1iZanmqAAGO5W0zIXfgW9DFH023JdKcJ4KynCAqAhP9NPOHtiMlpSDSYxlN0nb96pQb6czR+ENwx0iNSiMPFUUVBxXOk2GrlggPaJ1q/SY7bcUV/86Mf6ac//mfrW8s7KOCRG+zYHbv9xgHHa3pSWZinMSEDHKAg496hj+Ya04RvdqGr30+Z95FLIOXQ9ZkWmZtcgCymORsdrxh93xtUAiKg6Q52B5PsAuxBbkGhu5WStOWij7xqm16aWhk6fNYIBQUFIN8DsAaTqH0Moic0FM1Q/K1HLBzfPYmqKcPvoQojoa3KuqxSttBBvapestK9o5r6Pen0+FDaVR3LhzHheDJSM6kqG9+otIUm2jCw8+LVK9XT0KFSS6c1KgM+CwVyHPh8D4yXdhR46O9Vcjwk36XV6iphar7emkVgfXYJU8gwqmLCxcTCvgFJWlAsFzo4OnbEG7pUwCYML6EXo6mkBNltmbwxJdyXMdGILPO1bi9vXSEzXXQMYmmn56+eqjM4Ua3eiqLXWl4Mo6LpBuQbo8NMWjY15LVpCDP7AgS9c4d2HYCCf+4jGe0SvXEMIgUlRS3rARkC9FgDHhS0Npyqehqkxkr1DkyDpqmrpmMXQBCNuZ9ddLQ1Ys2gsuP8H8wS1sp4PHRxxsSTpvz64lazEcaGMblh/bJ3YKxZqfCMz7Vd5xoMejo66JvWyXqDcb1TWAAAIABJREFUEooswY79pbKm01HBwKio1+2qfdhyg7mrVPTwyXs6u/9Ih4MDR15eX74yo+bqZqTtLmKxAM3Qs/KM8Ztpdr3edHNtB/FSeFYAOhJJFyaQSIGi6YddZPOy7VozewswOcVgcj+RDMMtNhtAUZvS8dMU4/zv9TKYVUa6QhZlg0SAQ08wyZPnWW2aRQD4Gl4vPHMBGtBM0ApAB8d4kG6L5p/3RUZAU+OmH6UUwBSQk6U/eEPgxo5RHntONbLhC+Mx06+zqRkJYeLG54banfn7wrY5Pj7Uo5Oun61y2lKWr/X8xTM1kqrSakmdZmr2DfsS7DTYOpMs1+//+Im6ByeqJQ0lSUOPHr2rB48f6ycf/hTE02yrWrWk+/fODOrAurl6c+FIxNOTMzfSZN5bi70tqzc4EPP+ALRzN9RJQVMvJ4mmWabRcKx2/8BygwWa87RtuRbPOa+DnIAHHZ054Bz4MPfF5xGgw3IrwjubtZKS0lqttKJa2tHNZKbryVilWt3MEdI8eN68F1YrTkcYTSc25IxYUHTMshfMXp7nCarNJmeqJmGGR5PDczzjLC48RMyf47znuV2tdXIKEEY8Hqana7MMOe9hAfzhD59Ecs16aeNhUgD8rFUAOcqq7jaajm91cHyoxQbWBXvE2rrt6P/D7b3XGQSlfkaaUmLmRiclzWGpBevVsiepCtDneFp8j6SFJVY0l2HcF54eyHRib3FTR/IKUgtMIXk/Ym+LKEiAWRpmALWXL99YKrnC3JRhArIwE+BgJcZwgQQMQAL2Rabs3//edzW8fKWvfeMD/eq3v1SnzzR6qMWcVCa0/rxWVVP7CCThgk/tUOxZeyYRNQd1Ec+hze6Q54HI8t+dsRhmuwY7inoFE1g/4zZvDTDApsPFQITvxL8CIHEdYJD5etikkQl+7MmAAh6qeOAQpo8G1S1RwBui8CGg9gmemZmAFhWY8RX71N7/AKDZ7IkCJDAOk8Qghs/E+YHEjlQb5FeAnBwdjo0OeNgsOu+Nu41BZjNGt9SXs/CQQFJin4J9pDTXBz+nADz4jvy7lRSW60UsdzEh8n6Fuaw/d+GvxbnKOueZOjw80vn5m0iR+P+1DU5TspyqpOOjUx+1swkpO3iwRH3D2gDYjHsfslaMJrla8RzG3+PK8XwGEyYwFtcO65V+8bNf3vV5dy3bW12Bu4XzVpft7oe+eAV++J2v7NiMaHr2k989LYwNjemxm2ninYpYPjRabgooINmEHV9Yc6xWuNVvw6F3t1OnHXRkCiBraveOs4UZEoe5D0sKR5plw+0UP3UXb9CsGt2mrsZDU4ehcl1cnLtp2OshMUR8/PCRXZn3zr4cgt1Ox8UyhRymZ7x/0NSIQKT9Dt3t3qXXU3hmG8Xk2Qg9FMzd1lGECdo0JjGwIoq0Bjt3l3YuYkzts1lY0OOMDBc2+hSHbrig+QFYYKhGsU8qQKXmaQxat8lopAaShOXCjviYWQGORGEd0zcowDYas3dCFOU2QKqm+t73/tLxQZ/+4fea3t6q1Qw2Ao2fEwaY1NllnAk217vsKUm+XCizDnSneqPlP6M4hlJPygQHMRIFa8XtTk6RyedAP1xVp93UeHjryShAB/IFrjcTQRgnNAf4IjDpXqGJx3HetMCIgyRKCPR8ni9tXGY3/cKVmwtqjSrTEIMX+BzQDEABXuPD79c34GGH/GCCsEbs44DuvlJVs5wqZ2qESzcRT/OZ2uuF3h10NEhLOj3Fybxms6saruNUn5WaPS0QhZQ3mebTodks/ZMzPX/9WuUt5nc7NeoVAwRMymg4McZDlwso0Wi2tWUqvQsJz2QGlZHpdS+ahe3O9EYXjAwdGzRqaKHR9AdTxHGOMEqKxhrWDbIRnMLNDFhGIgRfb7upKk2RCVGEcu/wrhgb9JiNiG/LVS1V1Gq3lDTrury+0K5cU73RM5U+SUgMqTqjew9qARTdXI80m8KcCd0u6x4QjsKSrG68R5z7XUhheJaYQNN0Y+SFaWQ+m9vDAb2yJT/WZUdWNkyCer+kg9MjNVo9g2MqwxJpmhLrRBL08jAj8A3YLNwUoOtH2tNokoiSO/qTqT2NFtljtVLNLvKO6bTuO6IUMRtc5jMXooMeiSk4oQf9OGjAIc0AMCBRhaZ5OpsGKNfCiO7YVOBW70D3HzzxSAkq9WY11/PPPtFokpsKj8wKnxDY9TRFtzc3moxmWGr6OXJcX4c42JgHsq6dIoPGlT2xYAuxBuwNAnuLAtsDVlvIhIN3kbpNYcm0cCPWG8k07HflonEoNOim+QawC8OEF3FoGaCOZQ+RfmLPEVJM8JnJZ6oXGl72AdgA1UqYdI1IrTFgEHvLhiBZGDVwNkrBOAkJBCBsTCT3VF32bLvrM9lj+p801TvoagoDhJz6ZqL7Dx/poBnMEeILVwCnAJZVokVrBpNpUmkEWftcj6fPn+l2OlXv4FTNNoapVZ2ePVDa6eiXv/2NTh88MOhGxGwVsAmTv6Sm81evNRtPDfgwyfvTn/6g4dW1mrW2Ov2+Lm+vdHB8ZInB6xcvfDYYZIZ6DICsrU5Oz5SXKnp1NVK+YQeG+RTpK+wvNN9O/9mGiR+adr4PPh2NtGMztjoN0m7huEfYAmmzreVup5lTNjAEXfk5XmQRc1prpAZ4Z+NxyNqsa4+zGcYRTbflInyGEgBTydRrAEz2meUsMxjAGcWzx5/5rAfAx52ztNXB4aFubm88PQWMffjoHZ2fX3m4gNQDJpBqIXmDdt9AlmAPi7nKSUXTxczynjagsfenWBPs32mS+nPiN2R5FXK4RqL5Mle2WWuBLLFUFTsBAIFlgzR2MI/cBJcMuPI98ZZwJCtGqWnDzy7vRVOaw1QhWQJvpeVCeRE5RxQzjDUYUrN8YUYMIIr9mNaA8az38A7o9bpuJHkvpEebfKiD44FuRtdKm3UzsFbZzCaIBvOqiSZZFuZ7Bs2KiOSClg94Sm3E+Wlgwxr/8GtyDeF45jC2cyPpBB2kjAGwB+sovHfMlywYBOEJgJdRgAaAXNbk+zNEmg+FAWfVHqBg36vF5hJ7DGATEgMGFYVkgj3YTExqHO5LwcDca+v3pn681x6UyjG6LpgO5oEFnhkMKAM8waoAWDKDCPDCe2J8XjMYnNgaXlE8ayQDBfCJZw8yioj4jAFHVfMZkbOYJjcNRrPXcN2a7bbP38uLC4N8xEYjmeW8gqHJ/z48OLDnCs8DZ5pZUDZiBnTYKiGBa7NxhOnV5bUBAgZCIeXBbJBaBYluXeNZ1FaA8q49YdblS782tQhDLgNY9mECCI/n9Of/8u93fd5dy/ZWV+Bu4bzVZbv7oS9egf/5b76zs/aqRrxN1fRAG/I5y5wCD53vUo1WRGq5MeWAcjRPaOc5sOyObFQbxDnya9nM2aTtysqkZG8i46k9lOxwtF9hjLU3mbNhIhvn0oUXL5Ktc+VutnDdpzGMxulgcOgNGR1kOMeSoxwTBAPFTi5AEjH3xJTPEcZgMAoiQiicfWPWapO+QtPoAphmDXd9mo96ap15hNOvDRQwXYQeSqMEs8GfIce1GN+Etl+Pa8dhFsP1wvWXaR0HDDQ/fp60hEJjx4nplrnQBXO4iYJ7b7Zo7SQT6sRgyT5+i8l07+hMP/rBj/TP/+8/Wp+9nM1My64WLsEUASDyjgos4ouQL1AUrfZaRQoRJu+8T56rVcQf4cLPQUaBMp0iQWDaUbNGOcunLqyZZu+lJfw9T0qIr1ozcWr7+jsmMSnSI0phiMlE1eRvDH5M9Vu5CcIYLsAAJBHR2LjIMZAEDrXzdWTwbGdlcH7MqEitoHCiSOa+bLf2xagtidZKtE0xRdo4b/y4vNLDZqJ3T4/VaDc0x+yxFtpW5BX1FH+FseUDmBvSoLDK6shBMF7jgK+Fu31NgAUwNiJKEy0094lJ23JD3ETbhfOM6V0RyVRv8FyF4SKGoNzPasrzhJFgyaCUvRQ8HYp0DOdpp+jxOy7s8nzmRgoN73zOc4bUo1lMKiglyQOf2WRsvSzp6vWVr2er01Hagt1Q0sX1rZvyZjNRM92q3WkZpLCpnJcutOSlri5vTDOmOVlvlmFoStOKT0Y9Js2WxPDc1xNHibK2B8SkoRPGqZ+CDjkA4EVBVYXSaXZRlYlry8AA/b0d4jcx5fpcLrNbu/m/vh66UUK+AWjmgh36P4BevaF2g8avpvl8pCQhCSTYKOwByDLQ9eJEz9SUvW2KkVutalM5/D9onAEPWD/IXrhXFNpMJ5PaRv2TEw1OzjSeRSLEarEyUwLjsquL155yb216Co0bgDTYNGm96QZmeDNWpVw3QMAeEtpwqP+h96cZoXg1oOkmGvQiJtA08hSngHs2S7X2FlCDqW/0B8Rp5llEXfKcRHRt7HeAAyEdgXbMhAw2Vc3P1l6ugIRhz1ayLjqfGyhD8uKcegACJz1sNMVIjZ81poaR4p8BAowobW7pJJOQf+2N1NiLV+SJF54LvCdgJPeUODv2JZq5w8OBGtWFWo2KzQdXjqrli6xUodieEwvGdPdIvd5AL599pourCyXNttq9Q+1KfKayPvjat/Tq6kK/f/pU3/n+D/T8+Qu/NlIF3hbTQK8HDABXa/V7Hb148Uy/+/UvVS813JhV6one/8pX/Ay/fPpUlzjzG4jcKmmkenIPz4SKFqVEL65Gurida71lWh+XFgK3E0Zp7DZVS1aqpY31+jmRcQZdYJOUtV7MDDr2mk1P+udM2NdrTaaZG2qo5xleJIBK7Zabpulw/HkKBec0jSDTV5rZ0H2bNGYGQ0qcIca/MABWO+2KxoQzCXZMZVf2cwvDZpZNdHR8aGO429FYs1mmwcGpjUdh9ZV3mXXheCow2a7DPtlKp4OBz/NJPtMom6iV1s2SM0NvFS76Xhvrre6d3ffeAujPShy0iDTMlW23yrzXpqpuS6rSUJKyQtNaKWtBg6ySE0WoCc7Pzw0+klQB8DWejL3uAX6nTn6JBpw4Oe4zfhssTc5CDIPxSeFe7qfzZs8U02rH/sKwqtfNguy0G3ry8FBX129Uq7PvAaBvPEiAmQDbA5kJ69YNsOVyARBYhsZzSJPNVL9gPDBggEWI9MfNML4SMBA9oY7EKEsZHfEbe57NeanP9qBDkaJk9gDPihvPiCvcm/W5kSU62obLIRPln+zL3iQMIlX8HO49cbxDUI/4zCWyN5r9kIUFIGHZ4j4eEb6WjWj586LZt/wNM9uQSdqoEO5A6PJM8edrhOQhvpdllXuDzYIfZzNU16WY7BbGumaqxUCKvZ4hFrwEy/24dgyuen3XgMRX0oz3O10D2KWk4vN6SprI0anPZOogG0LuJSn+qiUz2PCD4iNfXFwpYTjhPROTbaIjWQdrs9Hmi0JyalZEgDPs7WHuCmskwOMy9U6CbHJp5sKvP7zzILjr2N7uCtwBBG933e5+6gtX4O/+8ps7dIs0jZgSRYMVrtZMSJig7HNfKZZBrDkI2Kztzq2SWu2uUVqmWo0GzTlNCyZcFD5MJGNyT9G0j+NBIz+fjX0YY76GSczN7a1BCTZQ9PkUjRyw0znO5oHcs0k7EaBY/UwGmTq8evXSRRKIcpLW/fn3RkAUAXbdpbguNuhoytCQNTwhDvnc1oWNtWGeRkN/4wBMwvQO+psbm1U0ED4Ig8bm+Zsp/YUJDsCKixYuKZq28BGwAb2b2ogjY+Jhoz6occXhbmZGQc0jOgkQwVMWYrU4zHeyQzX3BtYBTTAX5INvfNtTwo9+9QsNeh1VONTX6BaJoospQxTnFKtbo9ULDnmDQ6ENJ64PFrKLAE8VIy4KGiFsiel8blOyXv/ATAHWCIUt99zxWKuV/zuHnifiheG+fSgK2SSmSjTQACTcfxpO1gqfiZklhUUwFQJg2kc/uSlx/FU4K/vamt0B/dcfwX/O9wA12LvjN+otFx/rHLpuooNOorpmamquXnmjBwcDPTw7NYMB2ccWKQzD5zxXr93Vdh1TzOH8Vt3DQzeyzXrbCRQUIps1xTqVUaakslOv24nIP1gdn0fTIQPBpBDgYOpGcImBV7dvinJpW3LmNmaA/aNDU49x2T8+PLJBHyyczx2Yka5w7epNayZpPtFEP3/xQqPRRJt1TUmt5QKJRg2gZbUc+14Rs3d5cat8BqOlp0ar64Zumo+13GTqEuuY0iQ3PNXgWeM54jm0QZyBiFvdXl9pPhqbasz0kkk7k/UA4ZZh+gULBKZKkhhIoGiisLT2v5VKq9ySDabuFMM8f9OM2FSuKf1K0IZtO7Xb+jqsVpiALu1KPxnxnpHxzfql4OO6uqCErm+TqJaG41s/N46cKiZzBo6IDCviGbPplFAIA1Q0BW2uK8//ZmtmAnrxfZoGrKq1lmp2Grr/5IGTE7g/FHj8XuQRQbdaA04SYwr7JQwBw6Q0nnmYNey37HOj6biY6OE4HvTTVqsZoOMi/1yuRDHtfcyFfOGEbn1vXD9HrVKob2hEai40w3By4Wu0p93yXfhc7ONM2zxpTpBCLJV5XRcMFoMJoW/mO9WqZTMaXIwXLAK0+TBMAPNoRUwLBqBEM20vGgy+It3FjJGCteWtslbWdDFVKwmNv6UfMHHQkRMPttp42oxDxsMnZxqcHnm/s48LTeN8YjbWKuf9aZgTjeYzTZdLja8u9ejsXkRw7kqqtHt656vf1H/89nc6ODpz9Bia4a9+9SuOpAREGo6udXB4pPEEc7iJTTHHN1f68Cc/0Wq2Mkug1R/o/a9+YJaTWQTPPtPlyxeW0hz0+3pw0lO9WdfNfKWs1NDHn77SagtjDPlEXbP5WEkjsTHhFvMyA+LRLDCV5zwcjTkbMXojJ36rBwd9LTAGXa41zpbyzLYMNZ40nEXhot72WYRBpx3lCwDIST8Y7hmYx+cCUz68RUIqAL3/5vrangrso2YtFWaG7P8HBwOzyNo2a0X2VdJwMrXvULvdd1Qt53J5C1jF2ckZzdm/U4J+/+TY1HqSAQC/+s2WHpwc+1qXt3UzTdab3H4q9bTrxnAymSmttdRvwFRaa44RsR3/E907vedzydFyaeI/4ywb4RmS1sOQcbHQ0fGZrm5uPZleIT+AwsM5o61BaRvaFaB9mHrGAeX0GEvago6e41A/6Psaw8RjvflMSCo26H3v/XfUbtd0O7xU2Wa+DAYWBm7aza6BvPDTCDAek9i9r4fvecEE4vnjDAIsAXw46PZ0dXkRMrMCJNh7cziez/5JxdCmkAC4OLAlaTCEeH1oAvxXSy9twBeJNiFtAFjYeK2FS3+c41R5sElYO5YBIrUoTHW9Ixv4jIjDtXHB4vX2XQk1zz76GTDSwGfI/fBCiVQWEnVCTmFTaDMgwijRIT0GZfCYClaLBwQYGSJlY6dnHgCrg3/CcsGjaC+fpE4zWBHXwzI2mwoGGwoJEkDG9dW190h8bsxuInUDpstkqsP+kZkn+AMx6OA7U4sgYWMfY7d6WCSKIJWF4WoZlffLQspA/YQk0uhg1KQhcw1Wl+Nn2bMNtsQahCnDEADGyO9+8fFdn3fXsb3VFbhbOG912e5+6ItX4G/+4itWizqqj+bTU8p1aK6YBO62nvKTZU/jTaPpaRIxdo6I2anRatslHO1nmsAwCLocG/IG9BzXe/R8UNsLkIDXxu2diDDn2xYyAx/C1uyuTAlmQ6WAYvM0NZIIQPTuMUv2pr6nJTLhHucTN/meqMGf84Ebm7H/3f15ISVQOKdDaQzwomzKOw0ghZazgnfSYhOFlcizh4q626lbUNKsmWOT5/DgPSiMKb6smYwm1hpAqMhpwxMfAxaf5xOH3owDdu+HQB8ffx6ZvUzL9nFznDxG8n0gy7Fvy2zu13jw5B199umnNoViGkbjRa41hyY+EzStNDJusrFmo3JCm2nd8zo0g9C8KSJtZlW1G/d8kdtdHWOfebaw/h1gA0odIAI06O02V7OZFqyTiB20gZ0NECPPne9C8sLJCfc8j+isotlHH4zOlM/EFAywwPF5RaO316kGSGDSoTWpYaIlleGYMgGjESFyK4mscfTpxDKucyZ0K/WSsk5bJQ1qCx01yzrqNDXodV0EMRnO53Ptaim2dapxz3CkhipdLwtP+xqMiVmu6qas3WKlTZkJzE6dTl1bjOYECBGNnXWv1hVuVEmYrjNJBSCY+Z+mICJdqdU9icU1HVo1Bax1pquFDvoDN2WT0a2urs5dOAYbo6Zmq6dyta52O1WWTfTq1Qtl2VrTMQZdGGiSOFDXcjVVaZtrsw7N72SUaTLiXmA82jXdMm1VdTt6LZU3OqYAt0HeRu1WJ8CCJk1t0O5pAGieVtO5G0yAsL2WknsW2sqtJsT14cze7rgJ5vviYIj7d1It+TfJAZt8bkaOY+/Wzs3SFnf4DQ7rNLs8Q+wtgEzEN879/vMZTW9dzWbXDR36cE/jHYmIdjiophlRkFuiExuFQSc+BkztglqPVAbgI/LKi+YbY0Dcy6vEWC1dkPKcAxbwK9/kKte26g5aOjoeOM2AwpsGBEPE+QyggPeImFcaaOzTWe9M9e0uTtMNYIkhpQvg2As8GS8kRN53Cg8SgwNFHrldyz83FYPURGIB2uEw/TLrg88Ni2mzdWOyjxuleQqDsq1N/exSTrFuuRdsCqIlkYtFNCoNC+sU0JcCnwhHs0sKijxJGpmN8Yj13OeXcx2WnqjRFDvGzayDvVwq/GCYOC+1Ul3hxUHcIPIC7uvz4UTN4xPVkAhdvdE3vv8XqrYbvrfEBhJBuETm5Ai73C7iF5eXmua5Tt99l5GcaqS4rJZurLdpW+fTTLtaU9/45nf1p0/+qEePHuny4rWajaoODrt+Xk4fPNLF9ZWeP/vM518nTfWH33yk69cXniz3jo51dHbPcgOex/H1lV588gdlo6G6raZOD9rRWJYSzbY1/enVlcazlfKc69Z0/GSzmPaTYsNZF0y7ONcGg4EuLy/8rNmCbo2BatXsG6RA+aakKn4h9dTsin2s2na1NNV/PAXwLowqYcEURoU+DjnTAbV9yAQA63Pa3gNItvCOKaROmAiTJNREUgSwF9GMrLXheOJn6itf+4bP/s+ePlXLsYOwDjnzAXhhCMQe1m637AjPujvtdvXegxNdXb20PwhO9ZXqSuPJXLVKW91BV5PZXMPruQ77dYMtkQJAWgY6/tTXCj+BXbWiIQBzGdPilZr11M84z0qr07UPiJ9/IR0DpAnvEk+j7Q8HaBANLjI7G8lVAEUBwjb/H3tv9mvpeZ35PXuepzPXqblIkRRJsSnZalmSW7Ya7TbQFx0kQALkHwtyl/ukjTRyY6CRDuA2YjuRbVIUJZEsFqtYw5nPnucx+D3r2yVe5Kbr+hRQqGLxnH32/r73e9+1nvUMniYXajXdfvBAXz7+Sh998IHOXjz3Obmcj5VOrXT/wT1N5/g3pVQDaMohKVmbdl6rNgLgtOcE5y/muuz3NIqLJII05BoACDDD+GxI9GBZmCVBLQX7ITFftIeQZYcxgABITxwAosZx457INnm2kzhom/M5DjU8DcxstIQNM1zkO8iuEi+hbQ3ICWp5YgwK2ENcfwD4+3quxJjI+1HyLgw6uGJLwoFhIfjvf2AvRKR2GP+x/mBP8X1IPrZAAH8CTPOeHV3r/WYd5r2c/ZzNBJokpol5zqdtutR2yp+wU2wWaYZV1DoG12BtDkfBMKSewxMDcDaf9nlQrwIKUTeQBBX+D7xOGLqulC0QAVu275U9tao1dTvdBKi1/sJsK66FpYHs9YmxJD/GBoxmfyEGi2tMKgSAG1JLTIF//8kNQHDTsb3ZFbgBCN7sut1813euwE8/fmdjcIAmslb3gTMcDUy7oyBnw3YMnqNskBdmVK2UHUNEE8NGWyJKCSosG/xipjUxckxs0JqitE0KUBrOmPxH0UPR8NoXwPT+MMVi0kWxzd+3mfewFyj+2bi3LAYj4EzT642YzBXyuupdxmGWGPZwGBoBT5IMKAx4bUsakiJ8ZKOqbMTu0XhCd060fhxKdpzn4GXaFvu+6brQzzg08BbggGf65Sx5T8oiSowDkMOAQqyKMZ4nh2M3gVtTr8gG51CahtSDRoWDzdPweeRbO2opHxRDGnjimRIaOpnTMArOr64MnuQ4eCxRSNtN3o2//2kVzQqyB1D75JrToEKh5JDKgWoDVmBenE1rRr62tbE0RDGp9YQCAMSCdxp0Gh+YA7Aq4vObLbH1X0hi+uwivVlrZ69lkARKdjg2M0VKOUoJQ0imnUzquBcYjzH5fT11YGJBkQIUk9xTbRZEppsO6zKFiTuHegLcZGg45ys1i3lV0kvtFqWjWlrHzbKalZIn00xzmUx4eeZLmjKRwOl9MtRmPdd0M9emXFCmAi19o+Vk4YgxIvzwDKiU81rOB8qk1yrRNPS7Xk+YeAFYkLFM48t6Z63YGXkjlSvVkA5YQhGO3m3YNshpHMNWCqrLZqXTkxeexKGd5Pqjq0YqUi6h8Z6r077SdDRTr0OMXphZMQ0dTwdar5BxoFOFVrtS+5L8cVjOVV+nxg4GoLBDYOuk1Gy27GxOcYoRJc88ZpVFJCtQnzFhwoAtl9dwPFS7c21PEMARpij4WUyZFnP/XPSyfkPHDFDBBA7ddxlaPY73fi5Dfwmog9CGIEMMFXnGmTxSUNVwFp8ONej3XDhS4B0e4lJ/bvowzxeTJxf4awyrmMjjOj810EESgfcfg1fo4/H0wNQvfCrYgwA7LA1hGpkwmjzlWq3MoqDhpamF77JJESmX0vHxHQM3LKDBEC1rQbls0Q73vV5PV1dtzSj68NogtcFaZ9Z+eKGEI3k8OzQXPGdhIhr7kp9fJvcGCZIR2zZ7xWyahHJsQy6eefTrABYR5wYIwjVgemxncbOKkI2QjhEmoFswD6DMWm+AsgQgoJlAlwtwinM76zL2KPwnuH5M/nMJQGCxg69raOARFW+EAAAgAElEQVQBWQKkAUgNqjLMq6WlWbC+CkpiKknLgTmxymtRaumtj36g02dfavbtF3r/Rx/o6MFdnx2wlmCAnJ2c+HXu3nug58+/tcQGhsu7H76vD955V8vpSE++/ELd3kCZYk2/+s3v9Mu//Pc6uvtA/8+vfqUf/YuP9Z/++v/QO28/VL1aMhOnXKmpsbtnoPKbJ1/p1sGBpv2ezp8/t1cIYB97Yr3R1K1bx94zz14+16DTVrNaUzmX1stXz7XOlTVYbLTOVtQfzHRN1GKhopWd3KURko0CyQ9BM47rH60eSRyAFaxBGtWKFlpMx2KHwu8sW6wYkG+0dm2aefLypTrXl4417PaRe2y9dJbeX/AK4fmz+e5m7WZ468EDaF3AlJMUGYAmO+qHfp/vgcHHWuUMvnP3rr755huvvFq9pQeP3vZ6+/w3n6uUmN2Fft4za+/3DBgw4WUaToPXLGT04FbLzKbJENAErwyMjQFjS5rOh+p0+5rP0yri7VIp+3Pj18N6ZF3SRMNmIxYV8Mdxcgs8KcLLgr2EafFssVZ/MMJEyb9tUguinNQOzqinTmEfmBMbyvNMDHJQ1+uNukaLpfaOjvTF4690tHegUjolBs2Y0wJuNJt1rdcTNXeqqlZZx5HuYhZECUPUaOhZ66xPrrffo71FAEyDFQQLs9FsqVZv6uTVK7OrAPYB9JAuIpOkBorY4DC6M20+5gnBiGCy71QpGs9g/rEfGpA0KBFSBPYTAAEOBM7+FZG9Bp0rlrRxZrFGAXwsb0yc9tmqSB9wPKmNRmncg8Vgg8OE5RdTe/ZemBvBZEhTdwGCJukH7GvblBzHCJpmP1HKss8Y8HhPBvRfJsktNldNTBYZAmwYYm0s/0RqxOcJ+RLNduyteFOEZCFej3oXgAOmDrI8gEyYeABOFHewUtj3K2VimTmnsl4X+NzEnCjqsVKp5vXIeQFrErC33x8E49ISzgCAWdeOzzYDLjwluNYGZT1ICQDIXiBJJC/AIXXn57/67U2fd9OxvdEVuFk4b3TZbr7pu1fgxx++hRrMG57dpF0cZz05InIQdJmDl4xhpAfo58j9pTl2scRGSwSUp2dMDmevm1vrqzJZN3lQE22ctMKBP1IQiFfcygk44Zh00UhYu2+DLIZhsdmbLr1c2UV5ywaI9IOC6WEUrxyC8zUIdBwSCV3AKDSFLZNAvyeYD2hYE6obhTONBU3Ba/qdZWZpa9gAHvxe7KwL/Xlr+heacGvdabyItvGUc6MNhQiHZCIpwHEa1D6mZhstcfJPpoYcjjH55PPnXaxsM4WXq5mN/Sha4tpEgcehRbM4GY/8J58PDwYKQSjYNFIcPJY9+HPgCQFLIaMJmmOaNbpFWB8AN1CScW/H8oeiKWnAO6uF2v2uGyPiL7keNPA2tSQKigk43hWTYVC4KVDMmtgkTsOR104ZY60dRkKLaVAb3SiELhz0nsKb2CMXaiumBzg+4zuBzCVcl7nnjnmypBI2Cyg9bImlUkumHbjV5zVZQAcOvXR6kzaws5Nfq5nf6Fa9qPv7dbXKOZVo0NZrywW4rxR2KwqnXEEFtPXDvimjS7L7Sjk3vI7B6o8NOowdEVhUs8FkGaowHgAbzTB0K+TVbGFEGDRP9PQ0ANVqwxN2psrcAib41DYwV8LgLW0AgdexlGU599SU+xnFHcVhytMz5zuvud8FzScj9dptdds9F1TIFZiioZmGtZCkihH0p353pEGfyXhRs3mwgKCRlislXV6d+X6iB7aTNHGh05HqAHo2fOBzrAx48X4pbImCBAgsA66Mxi6mAC/cDAE8sU4KaG/DgAuWEU/ocka+Oh4RZKbPvWagV9r+JJUX+nVWI4UV6SgYR609VcPMcqnTkxO1dg99bZEolcu1ZFIU5nuAXxcX19FYJMaLAJNhyJXx+uVZ42cbFMSMj0hAYuaQFiQFp7PS0ZjnaNqK6o56SsOCKBZswErRCBgDiwmJCwDhcDDSeDQxbT84PxTU6H+jmOfnmYHk/SP8XPhFAb2l8LrwptlLzMG8H1L2utIO74Fw4QYgiFgy05TN2ok90OwsR44G08NAreNac05nAfwF0GI9IgeAReZYS4OeAAzEGALeMAmbeQ8EnORnwx6gquW5xY+F6TgGneyjFMWRZBKgIs0AhTnPO68ZTK44IxgRA7at8mllS3VVa7e1qR7o1ltv6ezbz7V6+XvtHNX17kcfGtjALJLPw8T81ckr/fm//gv96h//UT/9+S/0H//qf1Vus9Jf/OVfmH3Rbl/p4uxS11d9nZy39YMf/0yHj97Sdb+vnWpNf/0f/0rNSlG3DvZ1fOvYWvHxfKFH77yjr5881vHxLWkxUe/slWaTsQGgk9MTN2r7ewc63D/w2QhwgVdN9+JcL54/04b9OlN0AkG3O9LFeUeZQgUkW5liSUMm4EwPE4+VSPeJ1IyQ7ATzbjGbqp5DW74xlR6WUSZfspEe62pvd9drqkc0cDan/nj8WoIXADlsonDPtzP9YqHhZOQmiMaGJpSBwNYELuJhE0keOfezSC6olkv6yU9/qv/yN38TABI+KK2Wbt+9q08++VQZT4NpdsP8jufaRnbptJ/b62u8TzBflMoFGi2AwpTu3j1Wr3sRcZEzqVYvq1AoaYKkYzby3gR4PJgAUNm51P8fQ0cM9DD/g9mIpwmGqGZJKGWjyPPzC3V7Q8fcoQWn8VojtUhi5SItMGEqcmYwXU7o+jAWLQ/A0BapG+fTfG7ospzPWK5WqxOLh1eNtLNTVaHIs0ycIWcacgyeiXimzYxLGJU2kAVs8/AiGIgB2GSc3AJjMw1zDSbAHOZk3EcPHJz6AoiKeSJfwzWOZ53PbgNEexSErIA9g33EwL2fZ2qBbUoA4DQeJ+H6b6CK5xwWZBIpG/43sR7YW2ANeH9if3CaxGuuQCRcJeCL9f4wP2n4UymVnIAYgyY/+Wj0kwQpAx6J5EFIbgBwk/hnA+eWaQZIEAMIklDiLGKqH4aeoRvl+YHpYtPDJFghV4yEE9YOeyGgBWcS8lLAVUysI845EnUAVQGYMLsF+KU+A+R3lOJm5X+DwWbGhg1TA4jbXm9LdhPWqgc0+CKkU2Zwch/Zd9k/DNxYzsrwJavRbGavjYgNz+vzmxSDm4btDa/ADUDwhhfu5tv+cAX+5Ifvbdjwa/W6DxtcuTkMIoM9HHedBJBkH2/dv9Hi0fixyRmZtllOmBzy3xwSbMiYHjnTdbVUuQJVMWha1lZmcqaro/faTupMsQ3Hm6SAjPe6NfXxAYZxGJt8UmBC80JDCSLNNM8Os2TzJui4XX6ZYEF/TJx3mdOl3cxHJB6HD9TF0NXKmk00zRSgZkYnMYHWJYO4M03MhWmfJ9WpjE2cGL0zWcVyp5wrhAs5CQRMIB25HIaMA8sMwlGYn8XrbI33ttcCkIPmA4kEB0/QQcM4zK78xTBa5GpR4ENzxruh1Wp6qgWzwECJjXOYspRd/I9oPmEXMEUAqYeSv1zatM3FPi7z3PfVWhejvhtMjJm2KRaRPBC6OesIKW5sAhDFFtfNVNT1SmOmPqwB2BlMSWiCoX77NaLhd/MMzZYCzE3IwiCApwqebEb8l4sgT1LDGXnbBHl9USzSVXpckbVvBMvIzu84o6c2aqVHenjY0O3dhvbKOVXzWRdogCedbi8ZbSTu3eWyiqxTm0RtnD2/4E9nXxctnem3u+qTcFDMqtGqEI6gwahrUK1SLjoKC9ppqZRTpV7TED36DM03X0vE3cru70wsAROY1HCfSJEgX3wxw9MA3woo88GCoWilCEOSMcWR3/F1a9XLeaWZTI+Hujg9M1iEo7ldysvERkI7jUk9ngebdVrXV6QSYCqK63bQT8n7Hk376nWuPFWJZnqpcilvM8hKifQQGB9RJBIFaFo+BSseJFBU7eO5dHFNUUwRSPMbUadQWMPPw1NGAJn51GwJF1vpcNCn7l3hRQCdOh1JHZeX526GwucCc7yZY1IBB4hopHFz4ehpZ7iP85ywNPs9QBMMowCk0jb45Hnha/zc2/gt1jpfh/GmKbhAKMViYnyaCmM4PAMmA0/p0KHDJmKPAYB0YkYhJrU03KxVswJCIxR62KR4ZH9in+VesYfY8HVrriL06nk3/ZYS0Dhy/6H4JwReTx65s8nULjw8w/yM9waAgobWRAIM4wqYXzF5Z4oZki/APdJeAIFhOmB6yPoGGMA8lkKVCMMtcMH730pNaHJgRWC0yNdjtEhCCWZuZp5hZmimUQL8ureLZzkMcMMzxPrq2ULLzFqpSlGlxpF29t/VQBXt37+r02efaX3yOSRzfe/99zxlxZTSlGNJr05P9ZOf/5l6w6H+9Bd/rv/lf/6fNLk81cc//pEK9YolLv12T//0D/+sxWyjP/nzf6PqrUOti3ldn5zpy08+hVajo/09M646g4EG07k+/OGPdNW51t7BrlbTkfqnz9Xvtn3/nzz+ygwJ9jrMzPYPDrR/eKDr62udfvut3dPb3a6auwdufHnW+4OpJouUupOFoxrHRL3aMDVi3mJtBGBq00Mmi2ZJrZWeT8J1f7VWfzRVvlh2g8z37GAAmpIN1zgfxonnBWfVa4Apib7jHAEkYprNoQYTzc0jTu9ZwN7wEeFc8v1BimNZFEa9Bb311tt6/NVj771M8Dm/7z96S0+ePFHW8XnxHKci79cSCWqIw4MDXV9cGkijscvlAYbi2Xvr7Uf69sljewospivt7e2q1Wyq3+5oPuyF18NmY+kI9P9oTNOWNmSLJac6YJLLxJ31HJPZjHZ39z0hbnd69nugWXf6B1PphGHIGcxZBZMDyZtNdJO9yKk/XJdKWRNSilJpHe7sipyBOkkF86mqdViQSBNXqlTzgmCHdBJAxgQ7Ij7dGOO8w7U3lOZnlmEJ18YSD+c9hqSRPRJwcoingZ/o0ORvAXI/RpaDMpBZ+H2bOZfQ6117eTMI9oDriGSazt4WaTkhDXRvb8ZH4o+U+DLM8AxIxaTe9ZpdluOXfUS4x5iauvkNM2tWKs/2tnZzlKk2BnxZa0gX7e+UTNhJZ+IzWIbnCMKN6xaMf3mPHgox7We/mMd+wS+uFfVWeGoEe8LRmZbEBmDK57dkk7WSpHUwCLJ3ymtTalMhDPKaEUq9lAwinOiFHGGx0q3j2x6GkZIFw4JrChg67EWiDWcMLITt+42SJkl0Yd8GEE9qUcA+zpOtB4TlPGbNZl0njWYLJy3xnGfzJX35z5/f9Hl/aFdu/vZfcQVuFs5/xcW6+dL//yvw3/y7P9+cnZ/5QIIWDMWd4psinOk0CC2yAY6UZrNhBJvGk9x7Z5x7lMtkOmLzmASbwpUUwRQJof9CW9nwpBENsY1xSuhcw6/AdDnob56QQ39Fr02zEM2wzeCSOEWKfzZwT+BtNFi2CaINlzDK41C3IRlGcLjpx1TbMYSO84mGD6oh75MJ31aTF1Q9AIKKTdooqIkNNNUuSTxwzJBRbGKHIs89kOmp8HA0TR9GAjNShvQACqDmyUEFg8Dfx4TJU6OIkNwefDbnNvgB7YyJeJgJUZjy+fg6iqkaee7EXo2GLv4dRWgq9MJ0UesckTkkFGQb8XBgzyjiE0oe7AQOPLM9oAhzoOY0XSzd/DKe57pGTq+CTZLERmIUBh2Va8X/oyEMzXE+AQZofDge43pZxw1qDrjC5JKpiiccwRqhUPA0FyqivzqKN0+fmWyyNpLYpACSorCx7pDCz6CR59PW5tNwVUpMfaYqpha618rovfuHatLkEjVGsWp2xcLNJdO0RrWmLGZ8rCGMoKYTDQYdO4/n8FhIWCvcnvbVlZ28iQxrNGva3W+aHYNr/mzSV7NR1fHtA5WKEfs1xtXe4AuNMrFKRFbl3JS56SJ2DzCDiR7NHV4FGPltVqqVKwnrAnbNSvVaU2OkH8ulWvWaDcLKSEDWCz3/9ht121dm5FjLDushS0ONM/LEzxNMlfkUk6ae5nMa/bT6vbHj2+otDBh7Go8H2t8/sG8AchWt5jYYhEHEgweTxIwRTxlpCDMqwIDxVCmi7GDqUPj49uKHweQEUI73QdPKc4qkhxQCzDg3TNWZOjksRJNxNKzQ1NvXF2YtBF00sswBEa7bHSlN4wA1OGIzYQ0ZRFoutMe1GgLexcSfJt60Ymi/AEBJZvZ4NtZkSWmMeWjewB0Tpi291uDhOmUpRYr3ut5oNJ56zVP0NVtNQgrV63Wc8BDNXjT2NFhMpTDy26ZxcC14hihcMXNknW/3U34WpS7PB3sZ2nXLDBLzq5hKAQ7QcITRyZa672nbJqXhZOZ90TFrtCUJBXw5m3hqbFkHlNdUAKI8L+yFlvtsUgaMAOscV2lvFtYv271J04mHwVwFaNTrlI0158upjV8xowQg4Llnr9tOSb2rwX6J/jNpbiwm0Sq30YSRc6Gpxs472tRv6/577+r02aeaf/uJ5tNrffjRR6Gpr9bsIE96x8X1td59/weaLFZ6/wcf6a//97/S5de/18N339bDD971HjSfLNW/6GnSn+q809Xug3uqHe5rNZ3r5ZOnmg36qhYLOnnx0lP6+t6+Hr3znvXq4+nQAEH35LlG/Z7u3b6rs1evvO+ZKTIcaO/wQO998KFBFloC6PRnF2dBQZ7ONJsuNRjMtMLxf7bWMp3XBHM+WBOO+A2GGK/nJoVnJ/HCsVGwky1izfX6o/CN4HycwchL661Hjxx3+uL5czdENGw+LwBALaHBSDcOt8iuJ+aUKSjMO5JXmE4ncZN2VQ+6OOw1gLiQk8HY43zxw+xzmmef2FcYf0jTWJfhpRN6c59JmbRu3zrWxemJpgCqubRKRZovYnLX+uCDD/Xi2TNHS2LWyus36mU1ahUzi0gAoP7oDWnSrjWb8PxitLhRDhPSIZIKmtNNpH8kCQGs6Wy+qFMA08QfJMxTy95zt88hDR/0btZ3mCNTbyCF2XhSz0Q3U+DTAQyUtVOpqFEpadjv2Z+BvV+rsUrE05a9ks3GMmOM5ADiCVeLSDuaI+HYmLk0X0wjRhLzT54vT8hDQkfE7Kh75TqL+xgsgjjveE4xLua89VABjxGSgBJae8gJSTgAsA8pglmY9hFKXsfN/Jb6HmzCiCQMCQLJEM4oINHA/gJePH5uLQX9DuuBGtGsEWsH4uv4ZQkCwwlP7vFmCrkCxUKkJUQTbSmCE05ItJDynPM0yE5XCOYC8brbiXywsHjttdefhzfUMZYQhHdEhEYFe83WrdmQcFj3nxi9EmuJHIP/5hnwesVnplCyJMteWPOF3v7eu7q8vtKrVy9dCwG6ssa5wLwPzg/LdNk3E6NYA9NJTDYrgmGMa0iiWWHrvpaEhPcEQATPJLI89h8AEaSXjz/7/U2fd9O8vdEVuFk4b3TZbr7pu1fgL375kw10TRs92bU2oZPFyNwbu/Nl12tvjjSITMq28TPbQ4nDyPGDiaO2N/tE+8+BDVoOxdcbNKZt1t8WLQ3gsLARjymx0LNpYCmWIweYf4984Mi+tgEeDtaTiQ3oou7ZOKMZBkH7uv3aARd9HdNNmks3paZPIkXAuGpiqhhoPnnFVubio2CTppgW8t5n1qEnhntMyvy+Fn5fvBYIN++rWiqogAO3abOAA5G6gAkklD2imJBq2IyIxoEDNTkkbcSYUPMi1zgAAg/NOaTRViYUQKbeNC5G7BOtv93+AXaWC2fSM8UjRifAEiZ8QTmEPkdjgH4S7T3GPhxaNnYrlbUglx1HaICe1UrVfBQo0P09waahwsDNjstx4ALm2KgOJ267awfVzqsHs67pPEwQswFgMNE1RQ/9cyFnfXCYs0WhFA0siDqyFuiauPLTWAVwwoTITVuiKXztvG2tPtsiSeTBtsgD2KznOmgWdauV1jv3bzmqrYF5H3pHFxpxT02P9ORupQECfe7XdKJe79rrqko0UrnoaS70cZ4bACqav0qtpHsP75qqSOF7eflKhfxGbz28rWIhJj2TuQfmyhJBmAJEoWHE5GjsaCSALrT2SH24H0yoJkOM2MZqNVouOKDQX19daXf3EIWv0vm8jo+OXXhnMbOcT9Vpn2s4aOvVq29VLgXgEcwMXPYnbmbzWdg8ARCMxpjVZS05oBLcO951gdrrd1Qocv8B2GBFFDQbd+3sfrC/b/ANxhDFpCnk1gDnLTPwZAyTzc1KY6YxdqtmWsn0j6jAiWmtvPbWGZ9nbD4f+bUorjEoZFqFGLZUrtpNmuKVZwtmD0aZXL/pfKXRZK7xeKpaYyeiRZn2HR5qMZ0qx4QekA5g0Enc+J0szR7hndMAAQThj7ghtxq2Rj7jBpRm7fr60nFWTgSYwuCQNjAUDC6RVgFVuxyNFqwk+wSmLbfyM8zzgNkohnneY0JCsF3LBsmQ09AIWQMdmlfiDP38MlEETAWUIZWE54EmjsndltbNs+YtI6BQCvPpHOO3vptwgIoto2oyJuKxZGlRgB4ACOEPwG8+AEU4RnFhrpWP6FOeFb/32MP5SZgT8ryxxwBuTWYjlWtl5SmOt4Bekm/u143WwWs5AFcADgAC9siFxgC3pR1lCreUbt7T7ffe1WZ6rtHjf9LVyWM9ePBAR7duuaFbbDiT6vry8WP99Be/1H/5u/9bf/qLX+r022e6fPJ7Hdw50oP33rEsCEnQtDvWsDvUsxcv1JuPHWdKRF/vuqO9ZlMP797Vi2+fO9WlWG+aebB3uKfT05eajftajYfqt9s62j/wHtusN7xPnZ+fGUDBeBBZz+2j26bTs3d12pdq1po6Oz3XcoFmPKfpOqvuZCau3ALPGo80kWDh2I5vRsTdGRh23jxIKms6TN8shzIuHz4Dy/lcx8e3vR/iw+DmhMYQqR7rDpDc3idh+GupTCUYcu12x1IG9nivhQQgD3kKzRUMgoU9UniPZghYq5Q0eRgSwxLiTDMgxhriDIj6IZdJmenWqlWdfMKEN7OGps95gJFgznvbxemFI0kjlaagRqOmbJZ9iQheKU/MY7Wm63ZXo8HYSSEMI/BhccShJYrs/+HVwZoH8C2Uqzq/uDBobM8Mnlkm+n8YiIfXRxIBSaIOcjr+za7+/Fki6pho4YwZd7vVmintxIcChu3t7ymzmfj97u41td4svAfwDOJej3RuPKfhRD619tnheOc5KVF85mjiLRfbgoKc0wt8Yzb2ggH85hfNaa3esK/LVaft9wrz7/LsPPwlEgkazy/ryVoP44eRUkKTzt9jjB5sJtcwW4PBBHg3UwjzQLP3eNxhfMXusmUnxHaDzj7W2zaOl3Xn+sU6k5AZ8D29TUgbOAN8dlPPWJJI/C7JJDOD8lUGLgmQFY4caVP9I7klBiTUGfZyBlGwpjH8nxwNaxPChCkA8MDnBWRLGAkhB0hqr6SWpO6DRct1bjVbur7m7OMM7Dup4OLySteda3uCWK7JdZsvdbB/ED4KBjVgNUYyhhMp+HfYKQBOfk6RISVmhYnsDnYFe+wMVoaTpNYeQlBf8jx8+ZsbgOCmY3uzK3ADELzZdbv5ru9cgR98+HDDAXdxfm6jIiZIW91xlCMRS8MhwKFmLT8FeFS+oZ9dQSVHN7aOOJxk07U+n6mii5NwxfdgAkq76fahw+XgdHGSGOEQHeUm0a67oM6gyRSokXO7baSt0yMv2/FbWTWJY1otHP3HoQQDgIMNOrQ1d46NihBwtwlpEhEK/jzQ05kM8v8o7HyQUQRRPIBqo1VOdII4KTMxCx0xZV44AFfLRR9wRuxhMtiRn8xrJqn8TGkZkjWVoEKLBmMeLrl440GlBHhwHnIUf04YhL7N1NPGQuE+zmfDTCwO5zAlwiiQa8PnofmxB4GLNajS0bj74y+IlQuTNucdO0OYSXBWvdHY2tj5igIjox2aMDTCNM7oJ01LjvvJ97kYpNBlCszI141h0Az5DPwbzBT+jikQho4zqKSJQVk4NxdNl+Wg3RYOABBmHti4kmIZVyjADJy2Qyri2E0MCEHfWVOpyIRGtw413UabqaVa5ZQe3T/QW3d31SjnNSVSztcIwCio1ExlMN8DNGAaw7WdTEZh2AXcAC02l1Vrb8/N02X7yoULP7/dvVahlNeDt99WvVkzgNbrnqtaSunB/SPVK0z7pLPLnidf5UpdTC8wrGO6NBgMnSPORM9slMQcis/U7VxoOh7q6Oi2p4X5fMXTlP39I1UbdVNfq5WmioWywQzu62QEg6GnV8+faDLq+zXLmG2Nhxr2+wF8MZVa4D6/UL8/06APJT4K6EqjrMZO03F7/UHHhXHOwBesirUO9nZcLFK4QlVGloSbusE1tJuJiz5ryqwIT4OYyFfNUDEzCFd9yzdIKcB8Lwqo8ZDCDB0x7BKmSil/7ipxk+u1mQCAlDAWKMhIMCiUauoN0YhOvKcw2WWqe3B46OYkjz58sbTkAu01UyyAGPa1Otcco7PR0GyMXI1Eh5I2mY1aOxHled2+sska4MB6sVav0zUoQjHHvbTu3xp/ANKYrkGTBjjyFHjFfYtY1K2xKYyYAASQeNBjAyIESwkAyjGr2UgOADAsYxhJA0DNbdlJGL26PmZv4ZlIzEOj8I9UFq4TDAXv60ROpgFXOmG0ynsC+Ey0v0HigbobTAyKeicRJE09zILk0bPshr2GSddoNFUOoDYtzZEYkAVvsI0pcgDHboASI0b2e7ODnGICIEfDyOaW0iy9knJVjWYFHb77x2rdu6+XTz/X6tWXKmcWOjwidzx+dqVWU73Z0tnFpX75b/5Sn//+C98TQM9iCpCvr/vfe9vmY5cXlyqkCxp1hzo/O3VzenJ5qtkypTv3HurBvXtuLr743e+0d+uO2Rc7e3saDXuOUsQgkA+PEegelP5kcouMiOaGvYuGFTBps9xob//QE2PMO+8e39bl2YWG/ZEWq5R9CZAwDACPkZEkMXesCZhh/BlNEEBTYlxJtrpd7VcGZTx5tblpGNdixw4AACAASURBVL+y5nd3d/Xs6VOfp6aMJ2eRozdpRvM0pRhrBkU9Yic5I0LeEgBS4u9iqQuLK2JD4zwMkJp/B3gwGACIETx1N89uKJNGzrWDNjrY3VEKBhXGrYnZr70JMik9fPtYneu2OtewB2gY3YGqAXU/C1gSDDxYd5gisi902x1Vyw3voUTCAVBMAaTTISviPgBYwTIh5pAmDKp5TL6zGmIQmmi+PYQAjKNZNfMtUgZiEMG/5VSpVS0Fc7rTeq1GpRpyDzyNkCs16zps1aTNTMUSkTo041l7CVx3OvZQmC1nluHNFhsDmTb25dlz8lEA6pGggsNBADGF9NoyM6Sbr8GghFlEuoK9QngNpdXvhnu+qf6JXn9rFLiVkNi8MM1plniYGA2C7bVNeIqaw6BTkqxRKRaSyTeAatRfYRIc1aGf6WQqbwaCQXqWS+IpwOTctc9Gk1xw+31GU4/gk5JKYrQdywmMszHQzesEwyPWIfuMTY8TWZKHBexbyaAg/HWCAWHTxMTHySIX9iBqlcSw0QlbCQMGg08AWPtpJTGgeFcA6LFHhSkmHlpE9+KrhPQLP6ylfZtuW34wVH849ACDepB75bhf5Fr5gmOPe522I6Q5c5A9ujaaAajOha3GCvA18UfgLOE95jM5/f43X9z0eTcd2xtdgZuF80aX7eabvnsFPv747c3dO3f17bffxmRgS20nKiiZFEU0EhpWTPyICINVEPRZkHWb0HmDsz+4aYVBI0XnxvQ3aL+gr0zrcM62uQwNMYfza2ocDWcY+5k6nkzoQVhDvrptmsO0BvYBunqbYUHF5f0RrZTEl3myDYU2aZbtGGsjQKJuVrp1547pl9eX5Bezcee1YMPGPAjTm4QyWWKq6Lg6KIdhZEhcEY0KBZWd5r29h5kiTfIUgyOnQzDJIxuXRj8mbS6QmXasZYongARIOdMIXhtKtSeQ6IdtppONRjVBozkmd3f3zCLgPUFP4z2TCczXgVhTwDDhgEWAcaHNCafhc0CTt1pMXLxTWMLk4HoMxiP1Bn17ATDN5h6X3YwA0JPGkFAVE7PE7XTABS5aVe4pufSAFDbagV5OY1J0o7VlfvR7Aycz1BpNdfo9/fxPf6FPPv3EyLzvD+wNaPZJ3KMNe15PMNdBrU6KHO5SLkVBDOARP9+a9VVaw25be7WcHt1u6f5xS7cOdg0O4HYMMMI0GjPEGYUmQA8T7MnITW7WzvfjSKbwBAVX40piQrdSZ9BzEkQ49gcTonWw5+vmKfJ6qp1GQce3WioVaCClyzZFOrF8FZv4waLwOpmvdN2+9iQaZ/SItYumudu+dINy5/YDm17lciWVyi0d7B+rUi/r/OJEi1VWrdZR6MXHQxXzG40Hl5oOOupcnmg46KhQQ2+fcnLEkkYXJoajzpAWTNTvEc0nTRdMzIqqNRuqNer2LVgsYepk1MKte0F0Jst94Ukfheoc0M6AXtZSDzesc8CqtR3ImYTnCuUkyis0tuwdXt94mxRybsSQVExHfVUrTMvR/8IoiAg9IqR4nom2Gw76Bqusbc8VVak15ZjpdM5Z69s0gfl8qr2dXadRsNgdl8Vnfl3QLhwJWikWLXOASjyEHZXL2kdg92DfkXOsZcwQAUR67Z5NGAuViifmACMYkJI9zxqnoe50OvY4OL59x/tCxE+OLUFgLwLAZMpZKJRfU78zhQD6zDSZAZxkVKnUkox7mAn4qwRlnD3Fs13AB1IGoC8nBTVFKmwbpsPsTfZGGY9NfQeYgXbNs7xeJo2/GVDBGLBhaFI48/N5ja3fB3sURfp8ZtdVgyqm1i7XGk8wl8yb9sy0eWMflqAl2/gz8YpxBrvBoqDT24g2LTO5CpuMCnhCZFOWW/TH0rTY0qOP/xiLSp188g+6tV9RvVlVv9dN2GaAqkXvDXcfPFKnP4gY1kpZe7tNTWcjNRoNf3Y8RprNHUsIVpOJ00kuTl9qtM4oV67r9p3bpul/+tmnqu/sW5KDJOvk229Uhvm2gbEW5n+cFbBDAFj4zf4P8AaQ+uTrx1ov05ZnFZFm0WACpDlCNUl7yBc9Mezz26yKMIVEjw/4jNyAc4315T08Sa/AGJZGBUd7e/FwJi1I3In/fvvt7+nq6soSF+4nr4ERMGvu7AwGw9L3fzAchJGhQfuIFLYMz+cjzZlHw9GMubXjHTJNzlk2wvnvRsjAcjjl8/cMgLS9NMLfwiT19Ur7zaYa5aLmo75BzPF0ZbNG9tbvvX+sy4srDbo4ueeUSa20nC61u1NXrbLRZjLUbDH1fSVlyeAXx6qCRQexIYven/VaBXhduJlHWsCU/bLdNgBsw1Qbb2YsV9hKXHyS0KAtlz5zMKoLZtBMqQ01T1HVVl290SCSfjZSrVSOMzwlM3py+YwOmzXt7zaUSi1Ua/Bcz9RoNj15xoSWNb5OkR6x9n4PeO9UCbyFXOdYDxBSTXtQbMyyWM5C3sHz4vecSavX5/Pl1drdM/g+J13EbAR8D6L5Dcp+pAtYG2+5GbkSGAYGoBME0QDVDTiZObQ1AgyjZ9Y39xD2EgABdZYBv4Q9QN3nNKEtyJjEIAYjMMAB2B38fWXroqjdqJX4PNSHkW6EV0/JwOdsAqPwD/sGw5h4X4kuyW/eWRleazTs1JwANsHS2noAxHWwmWNi1uh3BTCBBGQ2NxuJwdDJyau4dpmcdvb3nYpjadYG1mQAmexbAGPVatnvv4KsM5OxOa4JE0gEMDpM0rH4WNV6zevgyTePXef6rAHAyCA7g8W6sF8SCRtcS9hAG4ZisPHyOf32s5uYw5uO7c2uwA1A8GbX7ea7vnMF/tWf/nDDQQDll4KNs4NNNhzkg+JImVAqJY1fQoW3J8BGRsNB6NEJ2oXWk+nQ8XPgcABEjA9USszHAomG5jyeT4PO74zfMB9kU4b+Gnrz6BCZQluXnkTf8LVM2wf9gY6Ojl1wQ1dvtlqar5OIwpQio3Y4SLJnw+yOg2abrfvo0dvq9bq6PD/3Ro/3AlRt6N5MHpmGABQQtxuTwDC14TCkkDPIwaZfxuAonPfXFNhM1jAJAwlPvBgoasLHPIlgTA7byF2mJQ6ZhFkXGfwX4vNapw/yjMlPLqOi9fhM16FGoycMQ7JA6ZlI8DOCHMoRCijCFwcTgYnhRssFhe5S+XzZ5kwU+Eylt4Y/ADlmfZC0MJsEBTNJE9hSD02VNhBCCjIn8tbdOIwf7SuRmB+Ffjqc+ZlmZpnQWGqxtOYdp/2Tk5PXYBE/C4YEkVBca6ZEOFBb0rHEiCgmWgauKOLQnqcxvwzWA/T9XCqnzWyiu/s1Pbrd0K29sh3GO5dX2t/Z8bXpdfu6urr2vWJ6U6CwxTmaqnOBDhujPdy9I46InwkA44kV0yMiwPBpSBONVFC5XrVMAxfrXGatw72qHt47VL2a1mi80HCEN0Log3keyhWMxnAyRwu/0OnZuQEEfCeYcBqwmI1teIbnwHqDl0HaJofpdMGRipn8RuXagTLZhsq1pnr9ngo5Ctmxxt0LpVczvfr2a40WbU+iSoW6JxfolaGJM3EfD8kXz2g6obFZqjMcq9Jo6O6DB24Q7j2851i5xXys1HrurPfpeKBJv+eYxjTAmotvYikL9t+gYKVZ5DmlgUtnCgbOmCkC4gDqeWK+nNvQEXAAf4QM1H88ObymY/pME8prE/NF4X15fmapBPceQ0r8JlI8MzYKndhsEFCM59dFpzWeTE5TBr+28VxMdBrVqoqW48yUIZ4SwJOiv5BVpVbR8d07Gg1Hevr1Y929/UATmAqDoQt0Gloovzy/lXJVvd5Aw+HYvgQ05qzj4zu3Va/XdHV1oU7nysU61wRQNfw0kFPMlC6EkZhN6AZ9P8HQ5/FeoEEEJAUAjelsgIY843iNYHzFmrIjNlnmhWJQl22OGLpY9it0tewb/D+eI0978WFwogD7ULiYI3NgrRtkSPYk/kQ7PUJH73SIkMGE9wD7XExbg1q9UA7WT9JwkGHufsImpWG8Z4YCbIl8VrPVXJrEvkz/yVR6spD62YoefvzHZnGdfPJP+v77d9UdXBpYYgrHXkKMKA3h7bv3PY2jwB/PJto9PlS9XFIhnbGuHCD16fPnLsABPVf9joaXF5plyqod3FIJ6VA+p5cnpzq+/0B37nGvhzp99o2W44Fj4NaswVr4sVy1L9Rs1HV4sG9mQffyUvl0NrT046VG06XTYgDB79y+Z/CgfXmp0WAY0ito08rojIYx0VRzTZbw6ZUKhpg9XsJvg3sCwwhA281DoWBwYBtJyLWEQXD7zh09efI4TCCTCL9qrWYDwsvLS7Nz2u223dI5b2k8g+ER6SgxhA7/F5vdWcgUMrpshhjgYIY4EhazEYMENGoppwh4cJCkL7BPw6jLp9Z6cHSk6bBncBaPm85gag3+vbda6vVGGg822ixhf620mgG651WpLIXwj3XLcwEjAPBrMZl7umpzuMUiQHJ6Z4zmAGLmS0MaA55Dpr+ONQ4H/qDwx5Tcn/J1qsbcAAHAAGcuDDem2zyf+QqvO/Yz5yhg0k/Y54p55ctF3bt3T6nFVJMRSSA97R+2fA4DdMJIYK+YzMdOOBpPAVzlNAyALNbjFiBYGqSDeQCDaq01yUA2yoOtgQiHvSJYetwm9lWnm8AisdFimCb7WU2MUc2ud6QxewNT94g49PlNr5z4PoW+P+oQfpEaYTaUm/EwAHRtkchanJJgI2m+NtaKZQEUhYkUMNY5bzSMrDO8zmuL1YhmBfiktoPRsbOz67V2cfnqD+/D1P14v5YkOe0lBlBIM1yXOH452BQ2UrZXQgJwJQMvmycn5oAAAfziWnE+cG1gEGDETP1mvxViu5eAOWEKzAfhmQsvqjDaPj48tNeIY7JdL8W98kd2whIy2rxyxaKGPMswRf15wi8Bn5clMrpUxgwCZ0dx7s1nPj8xBf3s1zcMgpuG7c2uwA1A8GbX7ea7vnMF/u1f/HxzdX1l12AQVQrXMBCLpp6GC616oRAFIUCCpwOZoMdzSLHRo3eFbubpKYY01qqjM2P6DTU93MO9kXrytHB+Ops7UwxP9RPjINN50WUlYITdvq2dDGNAGn8agG63q1K54kmCc5vzOXWHAzsIoz9m+ofbNAeLm33HSYESQ+eFHnZP3W5bM4MjMx/omBIyuSVPmsPAM5TlLCLY7DIcGjPnutvMyaB+AAgbIgRXmnOAFChMmADNI4PatDqKqHCRVo6GOejDTB55fQ6waJqg8cEkiLxk7geTMDwgkFWgB+XrIn844n9ouHFot0Wfkxr4MxV0fIMO/Jyi73Eqs1a+hCM2DIaYzlAQ1koVgze1UlEbpAGT4WsKKU2FY5aYTPiQjlhMtPoAIvzsOQZvGPcYwcc3gnsd0xHupSPdKOAnM7Mmju/c1Z/98l/rP/yH/+11UQSQwOSRZmXE+7KOc6lcoZiwRVZaJ6aRgEg2ussWlGdqCUCQ0BcprHYqJd07qOtwJ6+jvZqZFicvXminVvdUhAoHzTAU+chWJskwq3wqo9koJhHknTNxxVsAQzlo49BFyTCH7k2ZucD4Mkted0UFR+OtVMyntdso6q0HR9ppFtXt9jWZUZCntVjP1NppueDtdpnswq6p6unTZ5rgfZBauGHhDdIIES1JnFyhUNGE4rhQVbFYodRVOrfRzsEDvTzt6vjOo6DjzofKbMbKa65R50LD3qWGk0vNpmM1avtu9JgymuY4Jz4QIKai5SKn0WSjdn+g685Ax/fuqAHNvlLUw4f31e+31e9c2RSRyEMSE5hK5okhY/LD5HuzMUhg9hGTZqbK3FGopLmCwSFrSidTNzc8d+s1OdIkUUyUB1wjNYU4MabDptxiVjh93fS/evXcTJBaqWrjx/lioywSi8XKTtQ8N4B8PDNMTJnm9wcDF6LWFzO7xEtlPhMUWstwkP0QN4kfyga5DE7xkYeO0d/Tbx7r+PC+jg5uazaZqTfs6c7de2aehNGbnCzR74308tWJ/87Phl1Clvru7o5m84ljrnjWTfe2KRpZ6UVP3ZmA8ZmhpvKL6eDB/pEbAqZU3C/2En4mX4vkiz2IPQ22hGngSWxaUMIBMiNVBhYPezd7pQv41UqVUvi3cK1DykPzE3skDWkYbQUTLNg/CUCQmMAGiJmkHSxJdMibSQOoRAQozQS/tpG1MCBs4pVIGXi9XJE1N9JixDNT8PlBLChN89lwrvf+5c88+f/qV/+vKqWlNpkARUle4FxotXY0Gk88TQVoPD0/1zqb1vGj+3QAqsHSmM18LjyDXVKuaN7vqgRzYjpTf51W6+i2n0smjeP53LF5R8d3VIamns9qcHXuffey0/WetnfAhPGlAeVHgGgYO5KCcd3R5eWFzs/ajugcTafeF3j/9WrNbA8kCvgXsC+ucgWdL6XxbEuBpwkinhKzwoWfJ54zgzawP6q1SJpI4ta2Zq8AWLirs+6Pj4/17NkT/51njMaHa3TrFpP6S0uZDo6O9Or0JCakKdhaJKqQuBFSkAAHgnaO975Bf+vG47zzECFh6TGNpjlDLrBZwX4g0QTANs6icj5n5sCdo32Nuh3tt5o6ODjUV4+/tmHxnQdNXV+NNZ9zXhVUyJM4xNYB8DbRwQ5T8mmAuJwpjglYm7Fh82IDfjmdX7b9DMFk4hnO5EoaTGY+4wAH7EhvRltEn3qynaQKUQsAtrM2AGxtQCeFrAfQP5XSZD718xaGpinVGxguzwwWv//+9zXrtzXsXejo1p7qDQYT3fBcSfT5AAS1Rk39IX4zKY0GA58pNmfFkDlhTDHN515avsgel0TsGXB3xCDnL+kiq4h/BHAx3T3qhTBPDvlOnNVMqyONxb49OQYc4V/B//dAYsvgxA0kWQNLBjrIiPzsG/8Pg+Fkb+KU57X98xJDvgCY+D+h79++T641L5J1+kDKdYMbfsBKQJnFwmd8REMOlcsHk4lf1BOsU+QtTqGy7UGSfpQgEDZNZQ36e7Yxsok4wVIcmDLE0WYS01QYnSQpJdLW78RD8vwz+HAaBnXLbK5GvekUHABqpvo8vwB4nIOnpye+B5YE2Y+p4HPGSQdJ8gypGeXmjmUg42HfLALWLsACiOiSGgd5BSkirMk5rNypyoW8Pvv1Vzd93k3H9kZX4GbhvNFlu/mm716Bn/3ko01Et1AeQRed+NACtgXBdOxRkrMDvcp6/lRMbzlcbEaXZO46z9mmNBae+TANd3kOZWjFkZtrH2VP35MpN9Q4vxbu4UGjhPZtyh2FxmahlU1+kCSsbAgGVR+TOGj7wYAYu8ghHxknY0CC+/fv6auvvnChjqwB5B8Qwnr+TE4PH72li7Nzo/l2Bbf7GE7I4bTuzGamipNhwhZImVZdopBl2pd8fujyjjFKjPY43E1RfE3ThdYc9DwK720Ge6Q3UJSTEZ+4mydu7zQ41i6nU6qVy4z/NZwQGRjT7v29feusSRTArMwTbus6cSZemm1g/wVon2jiMIej+uReQa9LpTVAorBcmdrK1xWQQCC1YAJk8zAKVtDyYHcAfDQ46IZDewZQxCO5CKcKitxoMrh20R4mEUY28YGmiKYZI6JwS6dwxRDo4vzCtGrWobPYS9w/jKEmbrzsm2Bjw4rXI0XuckbBVnBhRLlhqm+hqAJTvlxW5XxaD24faKdW0F6zRIy1np+cajYaqwooBbU9l9VivdCInyOpxsSWSCWmUBOkMEH3RZqxs8v1Hmq25B7M3EQSa8macTwT8hAnVaRVqzV0sLunfHatZjWvw/2mRoOO5ouxC5l270yHt++quXekxXyj4QCAhuK35EnzbNbztdxOb7kPFHxOmXCeMu7/RNFtHAGWLzW0SZccV9ho7nkqD4Mhn1mqc/VC3asTjYcXWsxpnosqFKuWyKCdVLqgFMZps/AjgEZOBOLFdcdT+db+oeNA79y7o/39XQ26bTfXrKlGo5qAQYkPBY1m0jwiOYGyjAv4dIE+GKkRDWlWcyjErT0Xycgf5gAaWVzvpeySzweekPb9h5kE3dtEJk+vAM/munz5TBVYJdmKRhP03wtVK3UXsnbiBpwoxFTHbBvAxsTdnckdk5oZzTLFI7RP9pF8TqVaxc02Ge3FUsHGjoBUJy9faDqe6fbxA7M5FqmZri4v9b233tNsgudE36AAFG/0q+xjNM9hZEosVoCnTYBYQBFP8AJoDB0+QMnSYFONr3FkIlP9+AyQlwyg2iwspp9OSfBklH1l7ucX2QHPiA1Dk0IcRoJ1tDOkUzn7MfBMz9GyY6haKqg/HCRmhhEnuo1U5Tm2ZMugXVb9bt+AApMxaNxuQri/ZkJl/DPDl2XraB7TP4OiTOG209EkBQaAiNtiU0Vo+yWkTcjbmA4vlcoX9ei997ynTfuXmk4HlqzwHpCd7AEMlJnUTtXYbemic62jO3cMsF1fRurF+elZAMi5vLqdrvf6Rw8e6rNff6r+aK7bd+46ThQWGNNDUhEwxIMaXDKrbGCgpUeMpjZqNRtqX5xpuSANoqjvv/e+9waAn2+fPtX1xZVW8zD1w0gR0KfWbIXOfLNR//qKm6lsoaTOJqXucKIpppxpGkWkJiEfYF9Hu8951J0t9fb7HzjK8Or8wvsdGyPnUB/DznzB13+ntavL61dhEEoSDVFsuYyajaYlE7AHqrWKiuW8nn/7PPLW8bhZBWU7zA3Zb4PO7ShSUj0SDyBuIkAz4AN/52eY4o2HxmxsZokbRoMMct47E1Mz8jc84yn94Pvv6dN//Cc1GmWzIi4vr80qSOWKBiFg8eWQJ2UBGDZeEzTGNF47zZbfS7fTNmMnzRrM5G3kWsqntWINEj8M+D0GSItniLW0gNmWXDMz7njuEh094Mj2GrJXrBGGp6WcU08wjYvYPT5brdHQ/QcP3OARa/nHP/pYX376Dyrm19rfb+jW3UNdXZ0lZo3R8PcGPdVbTbNc+oPxaxM6pxPl8q/ZOiRHuRaBNeL0j7SqlapZkgbc8AJMfEucCGPX/qVZg5RpWx8TfyEDDU4Jnq/kcYw0zXDy93ckGn7eB4cgxsmOTQVksLVjIjbB9NC12CYkSonPklkFm5AjcD1ha0RkYbAGtr4oLKMpTILk52/PtjBGZX+LKFgTEcz/CB+D8NkIUDGSWgA+ImbRzBuzCUImBVhqA+YUwEbC1DN9Mu3PwzNhYGJrosgC32pNkqLYZqvem8L00n4MBiiQGiz08P5DjfoD7e7s6ury1PumpR1J9PXrJBmYNIlca75O6e477+sbokAZumF8PR6HObSlFJGGwN7DfeDf+c3t/uKzpzd93k3L9kZX4GbhvNFlu/mm716Bn//04w0URJgDNEtQ9SueaE+VTpoRihFoWZMZ1HSaRhz8yf4lTzjcaplKmlXghIBNfC8sBAr2xBRmO42KyCs0/0HDohZhukUPYJAhKQaCEsg03OpVo7Om2CUmXEx3KWS35oeODLShXkw4bt8+tmnUwd6+Op1rTytNvYNOmc7onXfe04vn3zrOETAkimuKmy01P1gJgymJARQ7eRVhDhD7BTWXTF8OEDZ5DmdHNAbrwkyLbM7NIkwH3qulFo5PCif+iFqjveWM23gqwcSHw4GfS1Ne8kQwpcEYg7WZGyaaj4ODA/U6HWvOGblwLxzRUy5FNCOUQ6i0xBJiHJcvqFqqGrSZrFcaLcLhnGvFpMS5vJQTi7nK0KA9EVrZWI5pVjgRr02hx9kX1Bv3f8cs8BnIME8HKGScJYld435yF+34D8IODXKKz0NQYAFzSgWc6CO5ArowBSGFD8CLzZncGAboBGOAZgitonWzm5VpxOVCIcCBYl5HOw3VS3kdtCrab1XVrEGrvVJ3PHHBmluvtVevq1wsqDfs20Ge94NBYZ5Jdyqt/rCvk5cnfi4yytopOuLqxo41pHLqda81RI9erqjaamqFqRSeFNWKXbgb9aJKubUa1YKjvTBj4xl6/vIr3X/rXe0f3nGiARP8yWjq4php63X7xMVB8DOZKPLvwc4I2nCwQbZITL5YVypb0SZdVL2+EyZuWqpWzmjcv9TVxQvNxx2Nhh3/P9gKqCiYRq5W0CDL0iZj6vxwMMGlQvNVSt3BQNXGjtkw+UJGP/jBR26cWRf9bk+5bErNRsNyJK9ZP3uxTtgLaHKhSUP9zzJ9yZYMEtA4O4bLfiYLT9vm87Gnh6t5aHKzOSQeASzRuHDBDZDw7vJZtS9eadLvqrlz20Zzg+HM62qnjg6YEjMmZ/YNcWOAJ0aYWyLTmY9o9sDdcsrCrPG+tfJEO0ykwmeFFAf2jGdPvlY6lbOs6fbt+8pX8rq6uDBL6gcf/kjDHk3k3MDX48dfuBHZbLI2V3R6xIwJYsOUVhoGikFo/wCbpCUQkeqoU63836+DPjEzTejR0F75LPM5sh+uQ1CRed4n46Ej4ao4nq9i+oxHBnvuNrLLAMNio53WjieFMKeYnsKEGU6QKoSZaMSpojmPvYmG3xFg2awZDzRLvH+MCSNpJtJSLLUB8HB8Ib4xNOWwRnKWhNB4AbhumwM3D1C5SQxLQZ9GRlEIWcVibUBklU6rVG/oe9//vp4+/lxFaNqAg9Wabt++4/fM52C/zGMwWa34OiOTYkezTwuRoeOJ9zJ8a44Obun05JWeP3+u5s6hP9Ppi6eOSuPal+sN7R3e8vtxc4uPzJREB5zsWaNzPqBePX/mZunw8Fjvvvu+78X5+YX33G+/eeKzqpCDtpxWpd7Q7v6+7/Gzr74S787SEbx0YJLM1ppuslqni1qncr6+TCrzSTTlZLFQa3/fk8Vhr+f7R1Qesql2+9prOuQCJF1EEgi/DVR7b0+pXm+YRs+ae/f9d+w7dHJyGufqfGnJIIC71xvnZGKUaLNBG+jFVJef4zWRgEKwWnhWMEflZ9nLiDPSKSGcpTTrA+22Gro4u9bPfvpDffHbz8xWa7Z2DFZi3rcBGEF+NJ+p3zB8GwAAIABJREFUkJYqOWm/mdNwNNBkFjIznxd5hghLnZxcKFUoqd46kDZQ9VfaPTzS81evtH94bOAZhlyvNzSFO12EqZOxx4zbR+R7DAKcvBSSGrM1AO6hl3s/YC8g/SFiiTmjAMFqRMum0up0u2aL7VfzKpcwLCxptR6rVIEBFk1muVJz2ku+XDCTir2h1+mb+WfZIQC82YlEDIaxMICU0yuQ+uTyNs6lRnkd25zEPpvv4S8L2V30vOE/QC3CZ4zclgAJfH8cjZR2c21WQSLdc2yf03ziay1jSLwF8JRxDZQjvQj/mm0eSTDvYJLwWT1oIqo4YS1yjWwMzT6x9ZFKrn2YjUb9Z5NXPgNepU7NCWDRDETOiqRZf70uvcQidSUYTmHsaLCAb3XtGGzGSFMIUMTXJqlNzJZhH8ULgtdQys8osklqo2ByBVNiO/T44Uc/1OnLE/W6SZTt68jrSLzgOWMvsseP42WlxSatvTv3dXV1yUJz/eKBTD7252ByBOhr5gWSOHvEbPS7T5/c9Hk3LdsbXYGbhfNGl+3mm757BX720483mKYxcaJ4obSm6GCqDtWXrbpSJv4uCmxHbeH0i+4r0cza3AjzKXK9ibtzni0Rc9lwe+bATbJw2XBNPfe0CU12ZN1Cvd2i2mYlJCkCcYBBEQuNHHpWTJVCex90OnTd24QCa+HYlDF8M/AxMb23243miF/WdWZz+sFHH+v5s2fq9zp2M6fwo+GmqEGDbyddDhk4+1DSoOpilGg3f6i1YOwcjsAXcUBS2FmD7/zyJF7QwEfehXpMXlJ2vffbSaKJuH5MwygaB1BgK6VIjUBfzOQd2i9YTDbvooYmFgYBrvWAA816zcANzYIN0DA1S8pERyRysM+5d1MzHdDW/yFCrRRGRQAXxDllUm427FuQGD2C8FvrmTRsjrV0IAQHqJTC5d7XKYoeDnZDDi4YomihYYlIL+iKQeM0wA+LAqYGRl9Qr216F0kOMA7cLfPzuO4ikpL0goikZKJBZCSyiEoxp2opq71GRXcOdrVTK3mqVC7kNBz2DYowZW6UK742+/sHBm6YVDORWpJ97AgsJpdZXV1c6vr8UqsZExoqprXj8KiTWXOjYd+afSbQ+A+s0istNkvt7u0pnV2r1SxbXpDLxhSQxpiXaXcvbVR4fOe+o4xo0nrdntcfxWK7exHNkembSFkgHiIFTbSlMCZKZb8mDXsuX1U6VzUboFxtKl8siCi7IvdkPVfn+lTTwZXNDrmPNGBmZWBqOMXYaaVCoWp5w8VFW+t1SflSTZfXbTNXbDSYTenuvds62N9zU0bzgD8C0zxANaYi+I3QKMQEORaf3fgL+A8EFX6rreeZR+bgYgmQJ5+14eFynVWv2zaY0WhUfM1DphKFLUWbZQvQ9YddZXIVAwTpbEnZVE7T0dAAAQVjgEtAC9A3M6YJs0dBFZ0MhmayGHyAJbKYGyzCD6Baq6rRqPt1YBGwVl++eK5MKpgvsDl+8rOf69ef/LPvE8DbBx985OYTAziAl9/+9jNVKg3f82Zr1xIBqNKYGjZaOwaRcqzLUd/gmKMV2U9haKUxLK14b4xIz9DzE/lmX5YE4AwtbqQYTIYDJzyw7/IY1mrV8EyxVwmRckGn5Rnb3zt0w8Ekkn93k2QH+9D4btlhgDxbzTHTcT4rawcmAqUwexHPOE2oJWCAduw7NoWlwWQ6mvNaZe3ahJT37hhGJmfRjODxAXiIJIstsVggTSZy1GEGFGtVe3wwPQRY3j04ME2+0247ix4PGBInABkqrYYysImYOidu4F8//kqt5o5pwZ4ertZe67A+Pvzoh/rtbz7Tky9/rzu3j7W7t692v6/W3oFenbxSq9XwHowmfjYbml0CALC/u69xf6jrK3wFRvoXH/2Rrq+u1e8PVG/VDUhDKUa3D9OCPY02jfc17HRtlJhDE86Jm86qP9+oP9sYJFimCtpkcqGd93NPCxtRlExJaVbxnoB+vr/LJPPS000aRQCRTDGafNYpZ5Qj77yfhjyPZ2Gxmev+w4c6Oz2zzGk5jyz20HPHuos4uGigfE95lmGXIOFZAIYFU8Tabcu05t6zYYnw4NmIj5+JvwYz5c1C77z9lq57XUdDwo6olstu8sD98Q/gWcfLDmPIBnt5Pef0lcF45meVeweg0drZ09V1V53BROlCRWV8TGYD7R0e6Oz8TM1Gy9ekVm1otUnrxemFerO5gUC8Iiy/o3kG4DcVP4YTXCcDWFDbHf0L46rs9bI9uzExLZdKZmbYZ2ez0kGjrGaDr4XdxdrdxD48nQUrkvhaOmkzmtKOOgTkAYxzPoyjlQGDw7ukP+i9Zv7RpGOeHMkHAdY4QSQB5bjxpDdZcpfEU0ZDHRhz8Kmi6ffPSyL+aJy39RKeJIAijvo1YJIMUraAv8EiAMBkoJHs79GGk8QSz7QjEFNILTHOjGjUiFSM9KhgPkWjHk170ry7ngDWjb06SqNgAvzB6DSkUT73fSmJlE0MJ6OYSvyuwmw7fLD4EQljwuVJvJdIhYj/D+hkBkkup73DQ1132+r2ul4X/OJacK+O9g916+hIv/v88/BCoA5JngVeg/2RmswpDYDLSO1SKY1mC9X3DzUm6YD9G9AI4Cm5ZtSq/Pa6S/yrYt+XfvvJDUBw07G92RW4AQje7LrdfNd3rsCf/MnHG6Yt7EagoqYIJlF5oJyO76tUtFiFGR0gAcUsBzXFckwRIurQRQF7MQB1QkmzKVHibO5GHxpvseTib8iEJqEEWyvrjPDQxTk1wQ02e30UhqZX436eGF3ZAwGK3YbDOKJoPMHGIyFJQWCSxabOlMUGREbkc1I2r3e+/4FevXihfrfjbHfoX+2rczehGCU6QiwVLAKKQqi5FGtMvZg2uNhNJBVhGhTRUUHvw6MhJu/oH2m0aSAoWnG65yi0jwDaykTjW0N76MMPI8Fw1XdyAwCED3v+nrFhmX0ZFjNVSkXTTVuNut+7YyA5PM08CEodRQF/MinjsA2kfeXDjWmpqYAcqIAaUK7xa7BuEVf7iHLaGjpB7WWCx/sIw0YozhgyUiRAeQ16rAv8OLPDyIqJJJMnUhowbZqMfUBDz+O+Vmt1dXu90IsPR/6ZfAaou8FaCa0BxlekTVB4ck8AoTApZIrTapS036rocLeu3XpJu406qIJjKvn+cqOhly9fWetcrdRUb7R8z7iP3fZVgCNovzHLg56eSqt9fuGc9DRUXGQk6GEXE61Xc2vTJ4ucqY7o9DMFdJtra5Qn074q1azu3zuUpd7Oi0Z7GNM3GDoP7j/UkqYVicwYk76Z7xXJDt1ex8yP8BrA+AvgiXVA4RqxgTjwkyaAAWAuX9OGP4tVVRt4eEy0nI9twEcj3bt8qdmM9QcrI4Abxw6upfYV5nkY0kknZ9caDgFsqhqNZ+oOevYhwCeg0arro48+9vowTX69SOQ5GHWWw2NDG8t5wgw079QHjDAxzuP5RMvNhIifRbGJXISpKPcbs8HmwT2vlUH3XOnNTP3rS0+tAKKIH2P9UJgh1xiPesrky8rmSVsI/ScgF8+OzdQSk6gUJngptN7IlKDazzyFrBTR8y8dwwhoBmXY94EJZpFpIYZhOd06uqWL8zOdnZ6qUW+5yX709rt6/uyp4w+vr84tl3n//Q/V6bS9Li6vLvTN14+VzRbV2j2yweRqndILTzePnJLAlBGqNwCB2TUYZm02Gk7HpoN7nzAIZsJ2pAjw2ZxNHnnfNN48qzQ80FbxmUAiVq2UQ2uNWSqNdwKcAhoU8iVP9Gkyo57PeT+L3Pfwe/H9NfiYDyOvFcDszOAADWpMmzGyDSaEfQvsiRIsqa05qvuIpBi3MdzWZMwsg2CLmPGRGMPhrwBbB2DCcZjrpfaOjnR2fWmgiefge+++J2U2+vrxlyoXigYIaEoxDa20mrr78JGb9eFg4An1k6+/1ve+9673gIuLCzfJTK358+H9R/rtb36tF0+/0d07dxz/982zb/XWO+/p9OxUuztNda8vVAHQ1cwAAesRpsZkhPHY0k023hTIS5jSz9d486TVvrp0NGaepB2lzKbZAahAHkfsGfvoYmwH8/EqrfZ4oc5krU2upNkmo1niOzAZ4wkU4KQld7AtWMOFkg73980kw4yX5oPzLsV18hQ6jDB5zmCfBEBO3FtKhSr+HhkdHd1Svzsw88HSPMAA9OceBoSEENCHnwngYF8c9kzOH6f95OyLwXOP3wZNK40Sxenh/oFWs6nm06ElA/l0Wr/4Vz/T3/7932mKOQAMQOJSiUjdcD6NgyVGik1GqhVyqhczbrQHw7GffZYxQPjO3r5Bx1cXVwYJAIVo6KkxbOhYzLvugPVDyklvulB3MjeTacEwgvM0ATC5N8gXfXUSU18uVbAjY8L/B7PU2DuRmVjutEDWmNMPP/y+5rO+ppOuWjs1G9ViJsy+gjEq3igYBKZzRdcD+JaEhCCAOycPIEeBEYn/znDg90itxBrbJibZ94jnKaGXsW9siMKk0qCWMJIcINjWqM85FAnL0YOZ7TQ9Zu0JUB8NvBtyXsceRvH/w3chgBPLB/xnDHHM5E88qcwEMBCG+R51CGsp2ChOprLBYtK2JCCBBwcAyzT7sAzWS608rg9T4DA6heZPwxwswkhn4fb/IfY6ZIjhUWWIY1t7JIDEEnBxK39M0pgAItnXWMMwTWDl7R8d6uTixM8ODFADLcleBYODiFMAOc4yBgO8b4YyZlElBpEGjxJ/KjMIlFK1tateF3kTtfHKoLpBNQZq7J024iVhYxPxo06jSOmLX3970+fddGxvdAVuFs4bXbabb/ruFfjZz/9og5aTSdk3X39tMz87VNsUJzSTHND0gxSITMgx52p32uq0I3vXNDRH1kRUF3m/mNkwpaXpzjjukCYnsuZBV43a54s2uYO+xqHOsbdNM2CD5cDkYGAyTxPLZk2kmA3lHNuHwU/QuXj/FL3W2G9Ag/OJGeLShTbF8Nb4hoM7nS84Guvl8+dmEBQoLokGHA3d9PB+ARLQuVsSAM0eN/3EoNCASGLGRxFgLTOUXqacTHgo+hN9o/XG9gdgEhx63PFs/DoOh2bX1N5MVvkcWnQm52PNJiOzJjBi4jV8UDL15T4khTWH1nq5cNM8n459/vrapaKJ5FBk8hE6ushGZwKP1wBNAcUI9xX2CPR9GiybMFr3HP4S1pFDVc3g4RB58hTrPkATGjyFvBvXBCCACs3rcc0phvh6fh6Fko2bPJBHkhDJBDQuNajVyEs4OCmBTC1chtxgNqH6sAkeJj9QaikUaBDKuYIqRRz6IzngrfvHqhZzIp5yM1+oYO8KvAZGvo40Odl8ydF7RNIBzNCoL5HXEJm1Wmo0m9pYbDwY6fKUaRcTUSjaOEqD/2ycYDAcruzlkC/l/Xu+mau1t6v1Cpfwte4/uKXDw5YoUGhioUuisUUacXx0qNkY47NorblXUJKHk7nOz0/N9qhWmy4YIh+biUXB7BeaPj5f3kMYIuYqpiZj1gcLg4hC/AIsbVjMNBle2dgP48mtY7lN7ypVda6vkvz1gi6vRur0KFpw/K/oxcvn2js40GI9ZdCuhw8e6b1333cTPF9MTIXkIKLgeV1IwjYBvOE5Y7o1X5pmSwEGqGWn6ZQ0pFBX2uuDZ6ZQqqm+f8+mftPhtdLriU6//cZrFPYIsYCsf0C3yWwQpVe+rFrzUIPR1PGG3J85kqA0qSRhZjoedbVYhjynWm/o22dPVcpXVKviB4AZKuZ3WU+CF0S2bvj8obHmPqM3xVDs6TdP3FXwfOHZwCQIlhL7B8Xe/v6em9feoOt0lJOXr3Ty6pXqjQNNcWav7ujiuu29obW/q016oVwx6yllplgyAMtey3Wh+AS8M3vEOv+QKMEwoIH358uHkz2NBhIbWARosXlmuGaVIgBDGJ5izuZnFcZVKiIMAUYHPa5jRkUMSm1gFtM9gAgDs+wXhWSyig8CRrazYJ1wKNA8sbdYLpBkkLt5MUBE/FjejWX4rUS0GnsXzYuzvm1aG9NNJCkASEieAKb53K29Pcaeag+6mq2k4zv3dPfBfSdCfPn7z7XTaOj46Mifj+hJDAp/8q9+of/8n/9PNQAAkwg5vGnOzs+9F7773vs27Pvgww/15IsvveeN+tDjAZFmurhqa2fvwGDPZNTXXrOuQi6tRisiFvFN4bqzH1H0s+fhCXJxduY9LE0OKIyIydSTYlg6GJ/xXmrVmuPR0su1rl49V24zN4NlnS5ovJDao5m6k5kWqZxG07k+/tGPdWFfi1Mbu7InOE7UaQIpNWo1jQZ9nwH23qDhUEj3gvEBsJjE9iV0cqQ7C6vDkAi1DEZdXbIHTLwPcQ67SQziViKL45ai0w+weUvF57/5fkAru9IX8wZ12ff/7Be/0G8++UcNe9daTYb6lz/6WC+ePdFFt68NUbTLmYrptH0FWAvXl9dem5a4pTeqAgRvNqo3W2p3uhpORo4UrNUwJJ1attGbTHR21dEqlddijTzGji3KpTbKM8lNkyCwUn+y0BL2C3WKAdJocPksfGIbBdsrJ3x0Qp+PBAFWYABh7BXB5AIoiXO6Xqvq4f27Otjb0cXFC2mDVGypWr3qnwETCFnexdWlzW2zJPpkswL0IXKW5xvQnvvls841UMbSNhhZPOPEqlKHxc8OGr6lIJzHK+qjiDjmmTH1PwEK+OvW88nPpp+zAE7tD5MkMrHwPVhJgDx7HDi1IDwHgiwAyyFYBdtJf3gERtKVpZ0AS5Y6IL+kWQ+fFV9n/EcS7wB7AeBxsGWpKOMhDD+fzzMzUyjkLNbxA0rAbkiAbfZafiFdYY/CF8J1H/UBRsoJOLBlRxgUQxZogGDj4RV/bvcuDGOpCQAT9/b39PXTxwY40umc3w+vSY0EU4w9bUoUMsMdzHYB9V0vBzjndItsmCVSy3JPZtyPQlGDPqaTZe+NSFD5OoMuyLwsNYFnQ40H84eYYOn3nz676fNuWrY3ugI3C+eNLtvNN333Cvx3/8O/35yfnvpwwhkYUyYbjVGU26AuaHRu+tlUc+gj8576UdT7UEroUZ5Xe2rHzo1L/Fo5CkxAB+QESayWY7Qwycrl3WxSlEMZZ5pAwYirNz+baCE3wmiwtzGH0G1tOJNJspg56OKYZ2xtOt3W/yCRPkBxpbBlMwYs4H0ywXj3/Q/0+W9/Y9kA/gOYfDHloBE0jT2TMTpsZJr2zG7gcZBt6ZsBiMQRShHh5jmf87XZ2T/Q1XXbueqgxEwLfHjOpi6kwgU83IE51Sxz8IQ3jNqMTC/XdudmcmzXW6P0aHtxG8f4axtBGM097IMtBZEGfwo4kDhAM4G1vCGbVtEADGkTc6PaNHPcc16P6RS/nFdfzKsNs6RQNEWaz1VtNKPRT4oCG8CBiDtCCjfyfMQzURjbgCfAIcs1LM0I5gj3MKQNoScEfODroJFTfPB+OEihcgI0LaZTr6mK88cBRpY6PrzldVPIbbTbLOp4v647RzuqlvKaQulzscT3o1cMUyOSxMq1htKZvBkkrL3O5blGvY52Wk03dzSjfA/uxbwGt4jJFQAXU1q8BCiYFlOYHEutUyuVqtB3uQ6AM+HGvtFYP/yjP9Jw3LOnQr3SMAi1WUy006iK6PfNZu51T1GOazZTceJDX754qkq5rnpj1xONvYNbbmCGk4lp2/PxSNVCSZlcUflS1SZqteaeJzf1RtNSACj85VJBncsXGo/7Br+0iQxudOuNet3+Bhi6sX5n84yev+oqk2EqW3dzMp2OtLO/46YZo0hYBDWK81E3zDkX81gz3JtKxfefRoq1xGQ98rYDGIR9RPPJmkDniYfD0eFtXbc7KpbrypV37WSdTy/NBGlfnKh9ce5pKfR2pEi4ua+1iOvLms4AoEURx8SSSSs/FP0/3zMYXNtZP18u+zeFGqZsu839KPzJox9N1LtuazVjqscUDeADvwbiVElLKblBH5jSXtV8AWOB55kJVGRws0YObx1pZ2/XkiYarmffPNXlVUflyr7a7YEOj+/r66dfa/dwV6VaUVOMI3H/Z4+iEE5t3FCwX5QqZTMUMpuUBj0a0YgSNPXVGqu1Y/Nwta+Xue4Fy1747ACARKtSsEJvv7y6VK5YtgY9WARFG5xeXpzbOJIGOhgE7C1hUujJo6nGMX1j4sb1ofE0fR+wxtV40HW5Rqxx9i2zqZOm2M0qU1BHqsV+APAZk+ao5p1BPydBZ2aTRaeviBzxupaABxjoztf6ox//VNU6oE9Pv/vNpzpo7XgN81xftK+1e+tId996S89fvtAf//gn+ru//3s3UtDEv/jyC334gx/aNBB/gXe+967+/m//xiZr1xfnqtfqmsxJo0EGV4pGVytLlPBkAbiyfGaz0fEtWCUnqlVhEgy89269ZZaAxZidTWbqd/p+HmkQSTjhGamVq6qyn0JjHvU9LcWlfzpf2XCvMxhpMJr4jGT3gnqvfEVD1rdd4jMGkJACDnp9vycSKaD088wHNB906tfa5uAOxNSXpZOJ5BukTrdv39Z4MNQFa8Gvn7R+1qHHHQqpH01pTJWRv2FyCgBnRsNyYQCO+2jwPCV9/713Ne531b0806R/rX/7y1/qb/+v/6R8ua7JYq3lZKS9Rs3vlmcKJkaG832NbwvxpMQN56NZRKK0WXnvIJ6UfHnMPM/bHbX7Qy3TJV11BipV8kqtF3aYX0wmNp697g7MyICjSAvuPPokbcZpKsgJ8CAoldTpdQ3y+OzLIvdqq0xkarag3Z09U88BpgEh69WyUyZm06HB3r29ukbDa81nAx0e7IWnCD47JC3NJhpPx8rAdAF8x+MAqY5JCsEe4LlgP3F6kgF26g2A/2n4qBicTtz9TaGPdAAKGvt9JOwAGmBP7jmfkim1JXucTY4DTEz/EqV/NNZRU9nnhh0BoNCRfsFiDLlgpBFR7yAPtVyQsz3xNaDeYHHxCo77S+o0gwSOJA6GBO9ly0AIhiO1UKTgbACagroZMagG+NbR1MNWTBgqZq5aShYMpRALJIbGnteEH8q2joFpF75HpDZEKkOoHmD2wT6R9vcOdOfesX77u8+SvQ0GJY064A1rsurrxBlg9hZ+EmZFRX2wTcMJAC8YGezZGHfDabPvlBOmQn7ja8q196AlPBConWGx8V657r/79JubPu+mZXujK3CzcN7ost1803evwH//P/63m6dPn3pCxQHDFNr+Afm8Y4g81YQmnM+6qKKA2pq8BLK7UrVciWzkOVPmoBlTZGMItz1ofIRxSHAAcJDQ4EOXxxgLSmEhD2vU1FSorRQcTI4jlgyd69wHj5tso8dkhgcNKxgMNNug60zoA+nf6tydl5vEDZl6n0r7c+zs7+vi/DzACaJtkFdYZxlRRmz8RMzx3mluoPUiXyDHnaaYicI2PseIcqKxI36IRm7iLPhoin1w0vwlTAEmEy4KwOYTpN4uvFDsmAgkTSYH2FYL50giO4yHBhT0nPfGgWTmR4Jc87PQ0RuUSHwiDETYHTx8FABwPCUgR9i6x4i2AvjxdU7YINCGof36JOaQW8fknGLKSRLjYUz3eQ+YPCV0RKb2HOqOOyzQpPWTwiCAJmh9oXVda2lNcxj0sMZokGyK6Jxvmtm0GSlM+WFbFDJp1ctVH7aNWt1a+0opqwd3DvTg9r5adRqZsfqda2XSOZVLkZ9NPjt0WbTK2WLJmm7MNFeTqc5evXChXyjkHalHHnlo6lNu9ABkrjtXMVndbNcxhUtK49Ho/2PvzZ4sS6/rvnXnecyhMmuu6q7qCaAAgiAIcDIpi6Zsko7Qiy2HHbYj7PD/5CcrbMlhh8MMy0PowbJMURQtkSAIoLvR3VU91JjjvXnneXD81j630c/1nIUodHdV3sx7z/nO9+299hpCggPdP9Fd8tkq9army5HuP7ivVBa67sLXpEQ2cmql9Hai/b2qypVI+GAqvVqlbAzY6Xb9bDHlpQ4rFiqq1ptmvjCN5L5MBgNVciVrwYuVmpvcfLHiaTC0fpzLmWLjWj4dX2lpWv7QjAJ+w3JgDdF8M4WEIlmt3dCnT1/o8uJKh4f3XDj1eh219ttq7zHJu/DU8dbd+yrVK5p70ryxLwl6bJplYqEoY/H/4LpR9NMzUGhb154wUUgNoNkpESeGD8NwrFy5ZUOzx28/UDG31atnX2kyHOj85MRU5FDUIvsBmNvaAGqO/IDrYHfosZkSm+XaMhKiJOerib0hUryXfBiNLaB+Q63PQ+tPq49BY2+g5WRmaQQFHPsUpnrdzoXXuH09bMS40VWfHPOKrzExqEyWADaQTzCJKpEMs5xr0B/o5ctTjSdMosqaLmj8azq9ONHj999RvpTTaDLUfLXSxdWlDQP3Do/8bLFHwGIp5nJaQe9neuwGI2PAM82wcL7Q8KrrdYysgOkh64zmEY8FWBvsMqfnp04e4bU8fzCseEZxYcecslyqfp0J7r2XPTBhhRjYS/LfoW174mWgMlhAUUATUwZ4ESk3+Jiwj4VhJnt+TKABVtlHAAjsBZOOXHlTl82yyvh9DZnMZ3Mq12pacB5oo9reDX3w7e9Y9jEa9PT5Jx+Zjo53h5MouC6plN567109fu9dffThRzq6eVOvWDu1uj759FM9fvd9DccT3Xvwln/W//cv/8zmpi+fP/MZUa23VKk3dXnZtbQOZ/7u2WvNJmM9evSuG2DOmvv37ho4Q3pDQzqbDO3JQcM8s+t6SpVC2UwFIk55b2jRaS64hq1aw5Ps18++CC262TYwv2KPxa8GIIfzZTAZa12o67w3cqQjJsCtvQMzP/C74OxlD0e2xH2IXJe43pH+sTMOjMaNe7RMbbyP0MDcODxyM4bp5tc0D9O8k6bLZ1hkzmN2GxHHRHAe2oAXgKE/6Gtj0G8YMr5iUfsHbT24e0c//au/1FG7qXce3NMnH/7UNPvFaqsXq/duAAAgAElEQVTZsKdWuWRwg3OtPxiaTs9m0aoj+SOONyIIiTDFzwPAizVPHVCuNjScLdXtDTWlCc1l1Go3bUjrhk0ptZt7lmC9Pj8XHMWxo5PTllNw5gBsxtpE6cGZlPPnBoQtV0o2bQZQKlfqPj+JToVZwlnUbFQdzcp1v3V8qP12TZUyTDbkJadmAMFs2QBw5IJV4gaYSf16a1PVeH7CUDIo8NFwejZv2VTejCHkfzT8O+lfNPlR7wCAkTYRfiEJgwCJzjokAPYH4NNSW0HL989I/H/s1ph8TWLgx/d0/oH1/olRYQIsOd7QJrQAiGFYSepPTMxzvp6WVuxkTQm71DWjjWOjjrL5rL9nxPt9vYcgP1xFrWeJQfL6uCZRk3EdTFTYBBMtBiIhvQnCQ4AJZg99DXCEH4sAX2jobXZb0Br5Vhb2idRs7+nocF8fffS3ifkhRsmQ/kNyw5phXXGucctWW8ZGFsbG0Cp5D9Sqvh4AatRN2ZyGrFkktjaBDXnBTrYDEwtcxizSNL5AIQXl769NCq/7tTe9AtcAwZteuevXfX0F/u7f/73teDSygQoIKZsfWlY3xIksgH9S8NEEE7VHc0LDhYZ9Oh6pWqIwXXs6SUyYI18AHGgCvScnyDeHGNP0xdLULeLLbMxDocJUCX01iC2ocCZt93Sj0SsmB4G4mgbnzPpEH5d43LhxsJ4NvWVs0BwcFDU0WmWizTzJCkr0DsGmiDId1i7QYQJEwcpBzUFkIz+ymaHWJYcUTQIFHZpJDngORAMSCQ2Rwn7/+EiD4Ui9Qd8NCdcnBQWfBp2Jo6cEUYSFwpiJPXIJmmIADrSjoOdbo9jogJkyW6+dRCBx4Hqyw/VLsnut0YRWzPQiAWSsYfcE3XbD/nOKc4CgXWa9pxYe5Ef+L8VppD2QWT9xw8l9gFrcaLU8/cWZ2Y7DvB/Ai4RSR2O9m4jbMdm6/tnXCRWBjsefhwkFmneasq0ZGBQ1NPKcmoBOnkbSdJB8kc9qNZurTeOUL6iYz2ivXdOtowPdOd7THsZ2y4kG3UuvpXq1oWq1kbhPc1hnLGvhghNpmE+ldfb8meMPafwHSExmgGUFgyhuZu0ZQAIBbIxl6Gw30UCGAzjvMaVBv+trVirVXOxXm3VN5yOVK3gDsFDXKudLBjiKWYC1rapVJpNVTyPWq5yULoap1XKhYr6oVy+eqXN57nQC5AW7KEWKVq5zmiotnVa5VtdoMvNEpFKpG4DDoItYNKaESq00m49Nj0Sx2u9eWH7AXQBo4TkGIMgXapYZnJ6eKZupKlcoRRrAZqn7Dx+6uAG84Ge2Dw8sP8FckGvRISmie+k1vtfaMx3Zz9dWbnjKlaoKxdBnQt900UhjW6278VouN5rM124u7t69pYuL1+pcXNjI7PL8zGanTO5iDsgEdK3ZWlrwmWuNABAw+bzqmt7Np+N7p3IymLFhqu5naq0xEWnblCMLAZHwvUBiMB2OrfsNds3MzzaMgxmsBuvxyxoO+5oTC7deO2rPee/lomnvPFeYEDKFxHiRPms8nuvJ0y9tJnlyfqFaay/2kox0dPPYjQimcacXZxpCoy6VVW22DIDwmTAMhceFTGq2XvqzgtwwId0uVjZcnI9HZkDRlNCYO1Y2FfsUoACTT/ajcOamXwEoyblJsWRrl9mdSIaCGRLZ5GYKUZ7T+GVxJQ8Wk38DegJCLok9jaLf3g3Q7B1JFgABe2nohGkKYs8LfXzG4IrZYrmcwWg2gH63Z9YSUZUYy60yKb3/3e9r78ZhSNTmE33+ycdaTaZqAdJsNuoOh9pkMvrDP/kPNRkP9K/+5Z/p/W9/25IcJtCwCn79N35LXz575j+HlfPsyRNdnpzok48/VKu1Z9kRfLHJbK7D9r6+fPKxNvOpJWfFUk3tPVJCiLODJdLR22/dRzRmn4/lfOJ7CRBTyJW0mi0t2xsOx6o126q2Wm6woYwD/LHnTElRsUQH8DYaec6pmJwi9ViZ4XK1TGmyktNsAAJLRG1i/IgfTbKXW04Cq4wFnwAE0WcFfdnyNswmAREyNP2w8FZqt1o+u/Ag8uTT51JEzgX1PBozs88YFiRMAbMIk5QEs+HsbxDeNbAMb90+1u/85o/0v/5P/1jf/eB9lbIpvfj8M01h6bAuMQQt5NSs1S0zwtCPM4B1hgFrPrNVroRhLYDEynGi1AlV2F0p5IpIFPFJmWjCGsmlVKrVnL4SzWCs84ODG3rx6qUyMC5mUwNbTK3doCXeSUzxocVbnliCCbNyggnAL9eZ+NhCuarvfe/7+sXHH6p7ea5Gtaz5bGwDxof3b+udxw81HXV0+gpZVMpGhgwiYAYB7NkrgHtM0gdyHT97Ic+xTt8syvBUCjbKRvksQDuGnjyPSwPMLhaS2L5IIjDR34idNfOJOSn31ybQiezSU/nEdyEhicQ14DzGZ8ixfAEoIYGDqRHEzAAtAK9sFM179ug+7f2RfZDIWssdk58dkYLcgvCUoubYsgYT0Olrw2jLDqLB95mcL2iIX4PrsJCZerjiZckGEjIle0QwSLHcImGVepOKtRrDnPBpcY2UJEL46wElqXMSg8pUtuCknXprT616RR9/+BPL04ARZq5VY7hlyZxfL8dow/LbMRf8z1TaYDfMI5tUU8+ZEZjTkP2N8oOaw5mf8TnsrQDbA4DA7xNmSbBaeG4/+dnT6z7vul97oytwvXDe6LJdv+ibV+BXf/jdbbNeV++SaSsaaLK0yUQfmzLK4TIZj9y8s4dTPHG422kWMxwadzLP12tHMuVwEzZYMPUmTeNq1NdZ4MSlFaxnZ0oFXRuWAQcgPgS2l7EpIFFCmXAZthkSDsnhO7DLgg8jRYrdIEHy3s1e2IZWjgOPqfjOcIkGm/cLAOJZeMIQ8EFGk59EgrkYiqoqyeINZ1l7CsAuSOKkKGaZeFBEo1+kCeOQoxEiIo+JFcXtxcWlXZ4NmIAQm1ZG8UHQlU+0r82jPIFLwAHeloECCgacoW0OhTZxFhTE5GhyEWf0OjSpcV/IFN4ZOq0M1PhApMGHGkd0miOoOKSiqOQe0ZhxvnMoUpxyH0wxtGNyuN/bYAmzRYMPGU+n+SA0UTsXaDcW6ayLYdIJcHbn7+yknCQYMO3wNAvDSRsdYthD1FTJJ3B7f19nL197MoJufbteqFIqqIQp0GSiZqWWxHxldPvWnj547121akXltNZseKX1fG5WCgd2HN4Z67wzUMbHI43HQ80HfUEcH1xcqFFruJE4vTw37Z10AZpM6NUAEXw+qNN8JiYws/nM95tpHteoWMzZGJApLz8TEAmAa5NaaLNd2IwOnWV6Tb53Wo1qWrWqVK2llC8ytWIyV1eu2NJiNXOjx+R90Ovq5NUrs0TqzaZpvKP5LJzv0/hmVDyZKlcx6otoq4gcRRsOGybr5w7QZTge+HrCNBn0yGqfOMd9gaP9gs+T0nQy12y21vl5R5t1VqVS3eDQZffUmuW3H79vveaAImi1MCsAOQMgAesF93YywMuFkim5NCTQ+zfQgzYpsxvSqayqlUbIVqakQkSMY6lcVb7Y8BrF9LFQKhhgA+CzV8ZooO7Fa+XSFMEr5YtlzfHk2ASNlwkPE73ZaGgGwRTTM6bVGVn+wRSPiTR7BnIqqPvc23yu6GtHbvrF2YULO0A9mCGAX/ls3saLfBaeW56tOcwRDDRFYkDdgAX7JJ8FnwMq60q16MK0XG7oq+cv1R+MPak6v+yo1T7UVf/Kfi71ekXlWsHmhN1BX12YLOWKKjXc2YmHzCrr7LGNLvo9f1Z8N2ajiaaDodkDeG1sAJWKeRei9krIcN8jn5z1ynPrRAMATsBMyyl2aSzB9vF+4+YydOg214RNhF55u3ZSCPsMlHjvy6uNWQrs07CtuI4AQwxMAfUADQEDLP/g+9l7IGQ/OzAhm0mZbeVGHrPF2Vypbdp7BxReGD+5akW//nu/p7lj4MBWNnr51Rea9vt69OBt0/h/gSlkuaz//L/4L/XP/o8/dZQhz8E7739LveFIs+XK/341GOj+w7fU7XT01ZMnujg5caQg77F71dfxnQcG4wDKOycvlcaQdNAzeMBnJXbv8MahDvbbluTlsrDDFioXsiqXS2ZLsbt++eSpeshWNukwoMxkdHh8yz4eF2en+vTjj32uAg5wbWn07eXBmWmZA+tya5nZPJNXfzrXdLnW1WhqXX2hXPNknXUKEA5wEtPNaM4CjEkQH56DpCG2waDWPivYI4jMZd99ffLaayWYbYkMn3OX5iVh/nCO8pu9/8KGjyX1+wN/bjeCvBYvnWJJtVpF/8k//I/1v/yP/1jNSkHNclGD7oWTKfgBjXLs1wwYWJvj6SKML2FImeGECfHWkiJqCSbVqc3KrwFkhSEEsHp22VFvutKcyTTGtgsa3mBk0JDhGYG7PIk1o9kU6P1r2UTQ+jlrt645YCtwrwCI8gU8lULyVWu0PdA4Or6lz548sV/R3VtHZp11Lk70/e9+W4vZQNvVWJNBx+CrZTpcP8xaqxUhnEMus0v/QA7C82PJhzXnAAS/jEHmceHZYy/ljpJQ4am+700wD5OeOMwbAeGg0SdNOGsf486dmWBICKgNdmkFUYHEYMXGOjaC9E9A25904gZtEqbjdgOoksQmOnEgZwAXuRo1HHUG56S/n82ag73Az5jZcyiJG0wKGJs0A2QkLACYifgzwOSDjcOzNBr2A1A0mOKMpJArJcxO6qJwSQhwy58nIcDsWJfJcjbowGXbRTJackJcazbv56lVLejZ01/4WedaAM4tltSe6fAa2FDbRJS16xYbCnJN2drS9pzAc8R+TNnwweLZGQw6AQCSwuQakn0xAKpUEn3Jc0dtB6gRYQdbffbRdYrBdcf2ZlfgGiB4s+t2/apvXIFvfe9bWxz80SCyeRXzNDrhYo2O2oY0TNFpqG2iReEOtTgm1K163VOQ9XwaGlhyqROju6DL7XSsxMKgy0ZvFRsuJkV4FNgMEQ0gOnhMqzioKGKSiLyvJ/kU7tlwvedoZMKXnJWhm7RmMoy2dmkMHCocvhkcbZwzHFNhwIwy+edL6Iq/NOfyYZ2kJPB1zsL2gYKrM5S6vI3EKI6hqBvptat8zkABjrzLzVJ9HLTbLZ1fnNlIz9ozJ8zDlghJhKc6O2Tc1L2gcsav+PcEwI985AzNStaTXiYdO0frHVjgSbxd+UPHaJkE4I31hBw+0QSk8+RBB8ACCMEhBo2fg5/CKPwBolANE0hZe+iClSkFYIJ9IkLXZ6r3EqNEDHqIoAvdHgc/Rb4jNC1XDEkJzZ49FLg3mFNiTFWuWEbCRIwOgMOWpieXJeJprs1qpmqp4MIQ86kGRSNu0q2q3n/vvqmsaXTg66Um/Ss3wbx3ChiuISZ5KtY0wehrPtFmNdfLJ5+oAg1wsVKtXNN0tdLVeGQAi2eABtCmj0bGto4toyk3mIR/Qjav3nSm/ogmdq5atSyaHTsjs44zNK55bdMxFffEdjJULr1Sq5ZTq5lVvUWefEbbNCZZGFrtq1TOGaDDzZ2p+cXZiXX+nqgCzjk+a6bhcKh6vakVRTOMi2TC4/hJT1mimKLZmSy4tgtVqmXHclFoD6C04wfA8wdTxeZLTIEz6nZ6Gg8BOxqm8vKsDUZ9G4OFtr9kmrebCYr1elMHN264GLo4P3Wz3Kw3w8djNVOqENne89la5VLdDIL23oHpzRjTGQRyTF7NeeeAgxXMCpdLdbtXvg54NsyGHU0Gl/YZMA2TNQkAli8FkDWbKIuMI1/SVefKTvZ4dVTqNT189Eiz1cwGq5bZrNca9vq+p0z9mRS9en3iYpOEB5oKO7db+hPu/mG0mlUXHwk3vKH3NfU5oQEzuTIAaHoHbKui8oWKXr4+cXMC02M6W1jXjCfKg7cearOd2ERzBtW73zUVutFuGSAgqYSG2BIwbS2HYIoKA2Zw2QkjTgBAEkeYgOKBgnQrw35acLEK6ML1hx5dKSeSG7tnY3IWca2hMU8mjp5G8roo4AHGqFoLmZA02UyUhiSRGHCf8R/gGrAX0jR7nSWTPDerTMyWXMeIu/REGtO7FCkSIR6hYKbABpQBDAOsxJ+hdXSo7/z2j9SbDH1OAYbMkMWgM7c8oqLzXk/pYkl//Ed/pP/5v/tvDT5xLx69877N6Uow5IjJhbpP9OZ2q6cff6xaqew8e+L+Fou1bt69r1Q6p2dffq7jvbaef/6JJkNAG8zx2Nu2arf3bEpZKsLCYD+Zqd2o2+8DaQnyhGeff2mPCACRAgaamawqjaYbwk7nQiuoyGh4HA3r3NHgkpnlxf4PyFiO53e11GAysz8BxpydwVjbNNcuvFtC0xz+MWbCBcYd69NgYbA5zOgBE08FA4T/OD6+6ft0cnaWsOSgpgewgMFwAWA+SS7gn4BnUK5ttIZZrM0RQz7HGuCczyXRh3//D/9Qn370c12dv9aD28eR3pDGT2eo/UZD88nAZzHrazKD/RAyAkAPoji1CVCax7VeLep4v6F8eiGtJ2ap4NMBjf+sO9NZb6HhYmW992i2NNCJ/BFPlEa9ptOz16bFr61lD8q53fkTiUFYpaQMyAPCHd040IuXz2wsWG8fKFso6eT0wswT0i2ODvbsVTIbD3TroCltZqoWpPVspGIhWDUzQMVKTVm8nVJbSwygnNv0D78LzD5pFD0YAFTj/cCY5IwPNgEmjjxzpGIkt8Vn5M60L5IWMMBN4qET4MACRgYtjs+LQUImYW0B8rFIgoEY5ng0zQB/vg5bon1jEo8cwt4U9jUIedHOUJAaBdBsb29PJy9fJIOKqGD8/pAKMqlnbzQQQL1nVyv//S7KdwcoUEM5qjMlG8NyjgBuehjlexZxtxF9GDUSH9eJC9ZNBCOV/3aihYGXYOWEk0LEGMMERPbDM5QrAd5kXXPeaNXVvwAoQ2aC/1Ta0317NDnNColKMDqQcPlzWcaQ9X7FMwWoALBnI1nXfiSQDF3zsj+zV1ILUBcB8PEMGnRJ6jTLrdaRJnENEFy3a296Ba4Bgje9ctev+/oK/Og3v7/FFIUNlFQAzHscOZhKKO603BwiiSlOGQOffFGz+ULvvf+BqZLog/EwJm7qso/bNEVkHATQpdikmT5SwARVHiM63MzRg62Vt+afTRPDMeiRGVVqNRvIQcen4bXpWyaaSmv1jL4uvzZD5ODM5DOa27QPHWDRhwFTRKYRTHpAfqHNYcJFJjaHEdPtnQnNTqLAC5musYkjBeCYcxFtHT/Flz3nPYEhVYHpB4dYmuhDDkEYB/x3OoyFfCAkTAoOLwADGBeR5hPHlinNNNKOeIQamEnMDdemXtrAEdmHi0m0qdB+A0DwwU6TkM8mOcf83HnS4Ocdy8bhw33zVAHaPHRtx+plzRrZTTAofiKSL2iqTN0wxIO5QOwehRy6bq49hzf3mCbGUWU0qonjs30jFhEHScOHWSPsEWj6FA0UsVG4hlGTr6snXrIBHo3ZeNwzmMJnxp0eZ+pauej326zhdJ7S+48f6vig5mIN7bljNZkuu0FnndF0El90S8ttXlf9vopFPA0mOnn2ufqwByp10/kvLi+D5bBeaj4Z6bJz6QKc6dpmAVAGFX/mtU/jRDI0hkp4dSyZxhezNjkEJICSzt1ptZpm3ng9MFVKz1TMYLSYUr1a0O27hyrWM5oxCV8VVa3d1fGdezp5dWJgrlrOazo803Y59iSlXGl74kGj2Ol2lE8XLJ/hfnJvbACFHwgMnRx+CvhDUOpxvXMGmEKSktGw37XUgOsJoNLvd2PKq6wmo6n63a6nG436nifR0MCRaAAOttuHjL08TWf6S8PV2muHazP6aU/bSypXKk5AwcSRwrLT6evO3Ufq9ydmqzx+/K6Gg642myQ9YAvwUtD+3n6YVqWIupxYC1ytllQupjTsXWg26HuyVqyUbey23GCUhsnl1gCV1hGDeXryXOvx3MyjvRv7qtYr/pzsJ6y3+TRo0qUS7IWKLi65BitHYALAUKzu2EoUeyxQCtXRKp4HJmo0lVBOAbkAciazsaUHPI8wVew232rb2wLDOdIsAAiYTBFjeevubaWyAJlTG2AyNT/r9pSr1NXcP1Qmm1I+s1KtQjxrTmcXlwasGtW6NrNlyGNINkBPuw0wEAApTVKH2RBZjYYDXw9H2RJtatdslMYArQAFgKi4iRN5G9NnQL/lMjTCAKM0DWmmt3zNFl8YqLCRNMMewPXcNTqAFNksjW4iXUJfv45EC/YqG5RaxgbzK6JcYSWRyBAUaQDGnMZ8bamkO48e6/57b9scFEC6DBtnK/W6PctD9g5uOCkF9g9g4fMnn2g2m6i+F34QaeQLmBPOF/76ItIQJs6zmU5fn2gwnrgp6I8neuvtR973kW2UMjk9f/pU/V7fIAQeJNzjUimvtx7ct18GsicAdOQ1xzeOtJ73VGCqae+bggh5wPcAY9w1TYKZRTJDoZYtqkcc4nxmw0O8JXYu7YAmmOcdHN7Uy6uuLvsjTRcblev7jjN99fos4lvtdLrSqH8VQHkBUz10zgHOu6GH4QEl2rTqldc/bBL2SNg/7LecP5yvpFZQA5CSgtxml0LhxCJrqPFmwdg3iZ5jDbEXGIxgqsrek1WlWtfd+/e0mE/17IvPdOf4hhplIhils9MTS3vY40q5rA7ZN1MbDQdXyuY4R3M6u+xpscr5utG2klT03V/5QKvpUFcXJ6pVihqNwqSxtn9DX52carZcaziCsVWNtYtnTyarVqvldBHASORZ7JFh2xhnLyCOsRNSENIZ+6xU6nV9/tWXat849Pfb2z/Q8+cv1bsi9ShYlMQr50sFffDu25peneqontOsd2IZFJXDYpOyZIizEVbBEsZIhRjEMPzzGqShZJEkbv/GimgSk/dWKZW9B2FUGjVDJBHsmAKJR3ISkRyGwG7OHUMY6SI7o8mIS0WCGeDIzpgwYh0tWgxpoWAQkGYQQAL/NMM/AQ4jCSFo9akc16tpnw5+O3aVoQuMjNUqGSaF3MBRjmYkIR3FaymkCgxWzIgweQFW6sbDJNaqAQ7HQsMy5LOEJDNPxCt30akou3js8MqCFQPw9cUXX/js5ce40jK1Hw+DADoY9jDw8r5M0kIuY2DTYDZAJocXJyK1qRkmC7Mi2BvT1F3Lpfc+JGUTUkvGyBdhOIQ3i9mESEA2sDKD2YnxLSwBnr+Qk0TaAzUTv1jPgBKszU8//PK6z7vu197oClwvnDe6bNcv+uYV+N73f2Vbq9VcAGE0RgNv9gAxf8TEhRuMUVk3fwWctxduPr71rW/r5Yvnnu4NBj3T4E87l6bi2VzGaHVE5vDbusIcjWAkFBDbVirknOfunG2MiNJ506VxNX71/JlqTGQwu3KETkQE7qK4rNNEZmBUFof0rAgXdBwTNEcihJiuJAkF6AIpTkolaMLRjELVhpXA4UOBxKFFUxNThQToWFPQgvKGdp/RsPNvk7gxjMwojEeLpSnnNvyznjSQbWtE+dkchEkWL2kJ4akQBzAHxyw5fChm3ahidENEH9dmPFYxm3H0E7RUxyJByweht2cAiRNhJBU+CgAINIoU/1vliHFaRePgRAGKfZvi4NEQbIMwN4QaF5pjGsFsueqDD6YB0YK7adTuHtggi6/HMt2UPyas5Najn6UBKnsSBg2VSZAnV0lxwHlop2KuS6JJ5nLQXDEhGA4vfR8BCVKrtQrplJq1sh2uy6WM9tstvXXvluoF4qaYjG9c8HMAA3TU6s0o0Io1m2JV6/tu2NLplWbjK+ebj/o9laGQVurqdTvqXXU1GfYi8nK5MOWY61csVNXvDrVcAFDBEmHtEF8GRRSAhoiwpWDjwCTAuA7mA2CYjaZofrRQtbxRs5JTgeSFbEp3Hxyrupdz7NizVx0d3fw7uvXgHc3nG436A+XTSy2nJyqkFp5iFotNrZTVMiMblK0mC0+7eR5pyFnPZLlTEJomP50mz1qYdkItx8Ee1gaGhTQ1mD1BCYdBEKzyvB22x0OYEYBRNJolT/MpcEezsWq1luUyBtEoqJyWULGeGHCgd9VxcYrxE1IBqzyyNB4rVat7un3nLX362ee6d++eVquZzs+eq1qD6lkMX490Vnt7+xFWnslpNB6pP7xi1mJDSre4PLPbmWbLrYrllqezvcG5AYVKqWEGw9nJl7p49lrL6dxSjkar7oab4p61TiE3Hk+8FxSLUFox3ZybKcE/WUeOoiJbnbx2puqLhUaLibYb9gQKfQq9lKVErAWaSPTLMKJoSNk7YZBwETA27Q9GUjqXmFJudXTrltpHe1rOh7q6PAk6d6Gqk+5Q5eaeiiXiVon3lFYYiS5JLxi6ScHTApnBYjxVBlo+cZjrjQFOmmuue7Pe8PpkPSKB4c+YOgNERqhdNA2U4RG15flf0jhRqcKw2uW0cw5w5+XvxbWhSCZi0s2nEw5oEGHvYIgWRoU2d1xDcYYKHc/MTk62TZzVYyMMgIf9F5rvFAAil9M9AILHb/v7nb14Rt6iWs22pvOFXp2eq95kon/g55spH2kWuVJBrcN9T21L5aJNKbudriaTqdoHNzQk5WS11tnpmXqjqdL4iWw29oUwE2gx1/OnX+r81YkmYyRzMDPwI+DZSun+3TuqYWQ36ptmjZlpvVLRXrtkJ/vUNj4vrAk07Ze9nvKVqqrttlapaJTmvYHG3L/ZxM39mudX8rNMm8b+Xam3VNw70F/++CfwUbRYZ1QoNTUaz3wGQY4rlwtaLcb2AdoUmtEg2sxtFw8nzaekh3BcJg51AIVmHqUMhMEIsadMaqODvbavI2wOs7osy4t77xhds0cCMOCXmShIxJClweRislyu6Hs//KH31M9ha+XT2muUPRBgKo0pqRlZaalZyCqzmlpWwF5dqu/rxXlXo2XK35d3gO/Lg/v3dbS3p/OXLywjg9qOFJLn53XnVP3+UMPT4PMAACAASURBVJkUJsJI4/IGQJiCY7IK46HXx2chjJQd9UcjC3uPM9S+A0VPxM18VFr98UiP3n9fnz39XAcHh5ZwjPpD3Ti4YUbACOmRtvqTP/ljjS9eaPDyUx1Uea6WloMMlxtVGi1tl3NVCllLZLKVmu8rbAtLeswihNEXRoTW/CcNO89jrVo3yILMKa52DBZ24pGgi8VW6Uk54DvMiKSGMGskmehHA0qiU4DyTiBJfl7gEwEQAA4AEoRChcY9kgK8V8CqZEKeGBs7tcOpT2kn9JiRCNOK/Y9G2DGoTOIDvI8kqDj77b8Q/HwD2AFchI8Ar/cgAzZFIje1x0LSSpdgdDKM4vsBWCWsm51ECrNjGn2+Hi8JQC3qI0AW9kjuta8XyQQkliRnNfsiDBanYTk2kVjdBVfD+4O9GDIZtQAeecMJ6Mbwg/099kpwBExiETECQEXiFIAHTFvigVn7Jvn4cQwAhvrSTKyEHfHpz68BguuO7c2uwDVA8GbX7fpV37gC3/rBr2xvHR27mD559VK9TscNGaZMGFJRLFhjhTlQo+Hp8VWvbyd7T9PWK7WbDWepm95O5JEnQHHIwT7gMGCKBW2MRpOpUhSj+SSiDsrYUgumqMuN9g+OTM3qX3VUzmcNXNAkc9DsaGXWzJNwYO+DaLyZM6yt3QeBhmqG0RFFWiQ0kJHM+0BGQX4t5xKAAwABqDNNNgcghmlMHPm5BhtyaDUjesj60DhtEzr21hNviuDRZBJRZUxtrFEL+0EOEVgQUB0pRigy7NQPohxW4P45HFDO83UDDXLOn+U9+ZpPx0pv1mpWqolnQOTBm8RMY+xrswyTo8RR2C7WidNwKpMzhRNZBNBDqVxwgc7EygcmDXhiaObmyVRf8rihqKPnTNsrguIArwTTFRNWhOml2bjPQQFEuxnUPIzneA+O8ANMYBoPs4IJnXX0kXdOEefiSDRqyBfWWsxGnlYCHmAmWM6lddhuqJDeqFxM697tIx0f7qleKWqb3GPToHM5VWsNVRstda6GGs/mjjXMZIq+dpvtXN3Ombrnp772s9FUlTxTuDAImg76mo5GXstQBaljAAZGvZEGPRgnSGXyEXGUSFtWKzTWAQhUK8GSoVGGpQFbpQAIlloqkxqrWpRKrMU0UZtva5keeKrUGaDpv6PW0R3t7d3UCI+L+UCT4Stl1iOtpjMVig0VKy1lyuQxz3T28pWvY7lcs8kSU1cmE0wumZRReHa7HY3GFzFdTCYTMF/sOTDCj6EfjtDoRGc8n3B4Mp7m0swx6aOQpmSczBearZZmzhSzeTeGTHCG05EbUPTEtUoltKOTkfcMJpRM+r0tpDKO+/vV7/5QnW7fz0irVdezrz5VCrAll9fdu/f11eefa6/VjqIxnY30ASIwZ8OgJadTpoYvN+ixMbWsWrc/nFxpMBjp6OC2p7nnp891+eLUOvPReKBCOafj42NPrnnmWc+YTTHFQwownc59PdGSUrhadjMlhxzgqurpN43xaEGjiB9F+HPMSQhIDLNc4KbCSDV8U/D/QO+fs5/DVX9gqQH7Wa83VOvgQA/eeSRt5zp7/aWmo76Klabm26wg+paq6L7xhyHEnWI4Zzd8ZCE45ZO84Kx0PB5o+JAEzRYa47eClAq693Ll9cj9Zy8DSHIqWYiZEgp6NHxQxHfTSQAU1n4UrKRpwOSKAtjyoCTSDFCPXwANTq/I55U1wByGq0hKtgiwt+GuzkTVMivALEsWArDkvLDES2nLRsZLKONb3Xn0SI8/eN/Z88+efKqXXzwxG4bXLpaAf5xNmOxiANiz/0dtr6XD27eUzkXDZGuGbUpE2zGxtBnoeKznz57r2csTu+tj9nlwY18X5ye6cXCg1HKjTz/62NeARnk06HsSTGzareMj3TjccwxntVwKKdJ2o+ZBRY16Vb2rAB/LhbJOTs8slcmXK2bbICcBPMvyfHYuDdZhsFmvIf/IqFZreP2xRmEqpUoVDecr/c1PPtQmBdOurI0bjLSBCVKGKqW8hsOepmuYdsgOgv3HL+6jadGZXID/xbynnYDANFeeVybSN57JR2891NMnnxkAC5f9oIxzjwwQhOPk15G6kQsfEjjfW1ZVNqvf+t3fV+eqo4vT15qPr5TdzFXKZUyb53rQODYqZZXSW60nfUf9dq56ah/e1ouLroZz+QzaZrMGWYm0bNdq6pycmIUXZ1lRNRIEGjV9+OFHymVLmo7nXj+eokuWg8BaJHXBkcnWxwf1POnxfP7w3HMOMnXmTCX55N5bb+kl7IQZHjNzn8HUIW4wMc2V9Nu/8++of/qVVr3XqucBJzaWvDz61nf1/PWJ2RhazZ0iIM5Z+xpRc4THD88TewvAiUcHHkiE8S9A6ajXs+wMZpzfrz95MA12unubC+JjQK1lP5FgEdggEPki/53UGuFNkXz2xPQvgIQkUcGfKoDP8GkIICM8CGOQYHmZ2QzBKOHesI4XRBMjM8nnnc7iBIqk5qTmidSBeO82nU58MQGtuSfcJ94rk3n8DGi6v/7QBi/iPy17NWssa5DAscNJVLLvLwlcmIIiUUjkEiE1CN+Fnd8U63+xXqmBl05SexBvDLMqABWeQa6GbLQIu7JWr2lweWkwg7Vv6ZF9QOLas186wQljYQ+W8NOIoY6jD7kOgDi7uMVEgsW9t6w1Saj4xU+vTQqvG7Y3uwLXAMGbXbfrV33jCnzv93+4ffzW23r73gP9xZ//uboXF6ZtQfej8YbGzY6KS/C9h2/ZxR7aVmykKyP4OKAf7h/YoMyO5vbQicM3DhjQ6kgQ8EadmLxYlU9jl4rJkxtKpUxN9Ov5WheSgeaD4sb3Cmo6xS/Uew50kGkj45y/5Ggn2jCb0uCtUGCiFxIFGAk0rDR6UOcjSjEO3SiEgi3BLxtOGSkPcIAD1IUWhn3plOUFkbOdaKCZ0hG7BZU7ib0xeLFCcxz0bpoSdOSAAGYkeBITlNvIqXbbGUh+Jq1mu+nicT6auPGkmDbVz9FgkVq9S2PYRVGZuo8bNJOoJJoQd23YD0ApTMjIsoaBYemAdcO5iEWKq+D7gQsz34Nf/Ey+J4U4zYYppolZkg12DHgEtQ56IFRNEPyI8ImJLVO6f/if/af68KOP9OO/+WutkCFYxxqNiw/whFGRXkNdrnoNUdSW8xndPmxrNerozo227hwfqN2qq1gphD48hSt9IzThxYo15RQ0xGDde/DAqP2EWMbFRCevXxrUKmTzjrerFUumurIeof5eXlxqjtmlo5uYpo+1mSfGd5gT4iLv5Abc2CkdIgvZOcvZaMo8MWaCbNOuvLJFoigXKufWKmQx2hs5d7naKiqLiWa2pqv+UrWDW7px874KmaJ1raevfqF8amafju06q2KlYS09BooYKZIyQTGMzj3LtD9fduOAVID7Pej3NB2/0no1MahAc0nCAU2+pS2mikfeNfIJCiMXKnhsrCjomPhEBBvxX0yFcrmiihkYJRlNaZbxWMhkPEFqN9pet51eV8VKRdVmU/lSJWiuSmk4RD9c03vv/opevnyh4+NDTSZ9PXv2VJVWQ9//9R/o888+0XQ09nSldXDD68l+IouJNsvpLmNPqcxaeXwSKm3TyAejjmbThdqtI9WrdV2cv9SiN9brFy90evZShUJOt27fNqthzN6FHIL7zLOKP4CTSfDYiKhNDNVowJhEml014/mea+G0EaQyBRfAFPO7nHKatV3D64kr14UosK28t8GU4llEUgs7B338d370I+WzG/XPX6rfOYvUh1rbaQk0uOS7V+shqQDcjH2DqnXtiftkMFIulVWtUg2J0wwQrGP5ScgiwpzQFH8DIzCLIo4vNMfBQnKcISwlu+jHMx8a9+gdsngLJA1lALHReIZJa2h+pxNSTwpOf7GVvPXGPFthULhZAShCw43IPbS7XzegfoRCxkETP2ePy2V17/FjPX7/fbPPvvrkY529fBb7Je8Rz5liWZUKMgfSNLoqNVqmhpdbDQOugHS1atWsHNY4TCr01p2TUz/rL1+dapspGBy5ffe2Ad6D/T1tF2u9+PIrbTYpXXY76rOmC1lLne7fua1yIa/ldGJQnSkvZ2Khnle9UbO/Rb1UU6vR0umrE/thsCdymNDE0UAzVV0CxC7xMKm4keU5Ms0fM1IAudlMX718qeO7DzWaLvX5sxMNJmtt0nnlCvgq8DVTy1xguszNVg+jQccBOzs+aRIBcG04GL9heznT3lKRpSfwd+/etO/Fp598arA80kYScDE5fznDAXad/b7TkttsEUB1EXpqvGL29r2vICMqpNYqaK1Wo6RSHu+EtafxzWpFJe7lfGKAC+Ci2tjTabeviYqawiCIg99///DePb388suQk+GfgrlyMedoy1988ok6F1cGpHjGHGW3WWtvr21mDxIDmIu7abnfp99zeGd46m2/nZyldbAgTi8uzMri/nE2tWr1MP1lP0ptVa439J3v/Kr6Zy9U3IyVXY3M6NjmcvoP/sF/pD/9p/9Ud27dUqNW0Y9//hOliwEQ2JgTvxMm3Rj/4i2UDCJYI+l0mNlB3+/3e0Hfx7MjHhY/t57KOwko6gZ7Cnian4D0iUH0jkUQTTk1TAxw3CQnEaQBGiQAATGY8BOTmFIzDVwkJUlS/ruILA4NGewRJJkhEbIEAGZlwtKyB4IjPGMI8E0GAfXCTrrA/SCphX2T53U6nti7CTaMExz8WQPRwJSaMwGAgLVvj4111JfRoO+MHOOfrHHLdxz7Gcke/DyeefYhTIB5BvANsdRy53fAHkjdCADKkKNYNFg87l15z+fZMCszMWAE6AjzQTycAiCgRkhwNr8XajvXW0myS4CmERvO/hwQVlqffnhtUnjdsL3ZFbgGCN7sul2/6htX4Ns/+tUt1HE2XwryVr0WNDFt7JzNNIOdbURDStOYmOlQCKC95sBmckhLS8yNWaKm70V0zQ6xdpxLcmgASHuj3hJEthWJWHxfqIQpptXQujyFT2m7mPmgZlIH4h7Ne7j9GyXHn8CuzRyUQcw3zZ7C1Q7RYbYH0svvKI55v9Cji9bRcpAZ1UY/jYP2rrHHLJFGeLM0IOICONGNMSVP+mhPYfh+FeLRYEIYIEDPG1ILrk84MCTTGL6Po4oMo5sFgU6ZYseGQTZ+i/jAxRJJAKaLOWd+74wJ+RxMiqHrg4Cbp5AgHFDarW1LPB+gLo5G4yRKCJrz1BMN65Dt0k4TTFGE6znmOL+MUoIaS4PAZ48IMgqBQgA6vkdBOeU6Is8wlXiXXrijKSdUPcAHJgqt/QMNRpjHxSG6daMSTQzfe7dmqpm0KtWmJ61cx0oxq8N6WQXN9N7DY91s112bLNPccwqKuqf9ZIQTX4cZHCyVk5MzewEMB5di0s9CfPnquYsdzAkvX585ykzIV9YAJnPTX4m9QptorwaSoWmcAT/S2ZDZFJg0Tdzo8Iv3aL2kUw2g5SNdCQYOhVGukFarUVS9nFIxt9J62dftezftYJ/ClX4pDcZL5ZsH2ju8o7t3HkrbpZ588tcqpBdmOQAQYAjYH11pvVlocNVzc4CRIBaYrOlCqe6GjEkzvhM0VdPRSy2mfX8WcsIxw4I5EyZjQWU2S8CuzER8wqZgWj73RINGGG0wk2dPHfFmSIe0ptu7sAHcwd6BvSJY06x9JAnpQl57N45VqOBdkjN1E8p197Kn3/zR72o0HFvu0mxW9elnH2o4G9m0Tyui44icXKhUqXmy6wg/4iYnfRsM8mzPliOlMiXt7d9So93W8xdPtVpuVSm1/PmGwwutxwtdnJ7qxbMvHEcIwHXj6NBrlkZ8lyZCwz8ZhUcGZqzse/3RwCAg8hjWJj4tBlNwgMdwj9+kLhQrCXU3dNhsSW6iLBMKY1WacxeENqFjh40ivzeZ6O7739J+q6rVuKfpoKNe90LrdcrRaoB0hVpJ+4cYpQHiBeOIF6/wMphENC3Rb4AiNG006d0OiQzofaHWAqrGhC2M0dJazFdhskohzd/joM11Zfpvc9KgXUfTEC7isDz4fHbAT4pjinJkPTEV3JqGD8uIJss8J/YzM4T4frCFAENZa+TA72K+4roFmLoyruASmYlpLqf9W7f0wa9+x5nzn/38p04XKEPfxRwR5pGNTiOnnKjUTLGmdSalQq2qDDpxzGWzOftj0GRcdDqRkDOda7Pc6uT8EtW1G4HjmzftwI8vRylf1Hw808vXrzWZT70mORIPWg3dvXmsCQ7rTGgTYNExp7WSMnmiGGEMZVQv17x3AGLyvHAf7AGAVh89vPfNlO7dv+cVwXmAZMuNAkyu+VxDvCyyMAdKypea+vHPf6H5JqMpj1sKLwk8IWCHBVARKTUxUeb3bgq7O4c5WwIkD/lLgMBEey704ME9ffnlF44edNOTxAuHyRpS7F1MW8jRbGSXgKXs6ZyX9kKB+VWu6P6D+/ri6WdqFnPazMa6sV818MnXOo50vVGrVlOtVDQAQzqB/SAmM11MpQWxkzAUANHTGf3ad7+rLz/7TPPJ2IwRwFfeO4MC9vuz80szm5BHwFDhPtvfAZkNe/E2fIR2rIkdQOZBQTqSiEhnYQ2TrNIb4uEj7bVbTlr64PG7+rP/91/4WW4d7vn5+eDd97UcXmnWP1WrkrXsw+BWJqer4Ujf+c53tb+/r7/4q3/tPRGXfoA+9m68mxxRuEIaQ8MZQDtgb7PV9rOO/C12k8TI2ABM4jMQm8o3EisSQ8Jd0lQC7PMZnCDC68x0jMHErk6z94ej9tJap7hOPPsAQNz3xK/BvXnEYPK/2C+KCQg6Cf8B6jfOu3ze54mjOLdrFQqwJjkPeeZ3cY5JDOKS2ierfKnoSED2d9JhOC9IcfF7o1aiRtwlFeRIuoqEBa6NwY+ktg3eCHtKvP9sKow1LY2gHkw8kLgm6E4ns6nB7NgfkcWGdAqg0hIIXpPPm0HXbLf9TMFwjXSvWEs2mbY5InspA4O4FuxnZs0mA59ddCjrawdqBMOHAQBpMHMDBHzdk4+vJQbXDdubXYFrgODNrtv1q75xBd569+EWNJyDoYw7+mRiuiR0dWjH1qZTYDguLJu4Igdyy1Q3JlMZ09+qlarNsKD+x1Q7Nm2j80wX7JafNJBQrTC+oilL6KY21IFO7JxgtOlA5PNotDaYweHkHgZb1r9RFE05QCJDmthEym5+uWCxK3cwGZiSRskJfR89WuLwnehlqQAoqhzLliDyNEYAA1wLSwDQwzMJdwNYNvWYQ4FDhqPJAImnNYuQVDilgMaA/wbUiAIctHkDgGAjKaaiC8diUdh72sdBx3QHoz03AxSQoZeM9xcGOzZaSpIObBbE5aKZZoJeKLjYC+lBFANkuHOdcNynCKW4C0ooVNQE9U7iiUyv9s8JKYMjKynW+Vqj8TFdoGna6ZB5O6Ev3NEnof/h1hvvickk8XhMhK/6PR+gBnWSpAtgHqQlHOT8amQLYTZlA768I9aapYxutkp6cNxSs4w+cKlNIadypa56o63JdKFavWUGAXU23/71q1eWwaS3c2nD9HCiD3/+c41HY5XyZS0mc81HQy0nQ4j1Bl5wwQbM4Br7OqWzyuHrbIAoKKDVRl0nZ88TOU0oI3cTV9Z7oQitPoru8HYgOQMfhay9CHLZud555x29ev2lNelrUgfyReWb+ypVD/TBB99zE/XJL/6tMpup9uotrXDmrjc1GGH6yMRONqFkEs3Pg5WD1ABjuci0jnW1nFzYd4E4Qcwlx6O+SsWqpQksYIrVYB3sdKYr011pLBjYoNMHbICRwGdiEFTKMbHd6KpPs7X0pKtMagUTOJIIcMSHzlytK1uqqV7DOCziGWcTNOT7ZjJ0Ls91fPNQZ+ev9Oz1l5Zo3Lt7x3pqJu9Qv5GmAEZtYA55+hLeGds0E/2Nbt99rIMbR/rFJ39rJkCtuu97P5301D09c0rL2ckrG8xReN26ecv7CnvBrmilgV8v8RTAr6DkyRIyCdPx8UWAks7znTR6gDBIEtiXKqRkbIMeyj7jGCw2sIRCGiZ/MiDCNcUYC08GCskpQFuzrYcP7qqQWmnWv1S/c252EwabNMC0fsd37yiTQwKFzjvkSVyD+WRqiRDFJcaN3MOIHUMuAUgWPhhMZvmMaOm5NgAcFKYmACfPtBkEbrRgEIR0KbTKO8dxQMXQ7e4i0wAKLKkyYznSUdjjvBekEzkBci6MPjdh3BeMozCvpQhf0FAkUiYDcriCs6dxn9G+l0v61q/9mpvB0+df6vzlswBWaXAAuGnsxiMDxNyLVLZsEHaGLGt/L5qN4dBgJB4cpDl4m8evYbHWV89eaE48aC6nvYN9g35Hh4d20r88v7AMpdqq23wQujy0+Ha9qg0AM/FnAM/zmRslGDWNVsMSHfZVzgWmv+xrlmfhiVAs2iCNqTjPBJIGzBGr1YoNTvlaGBGwoliPmI3SNJ9edJQqVLVKFfXFyzOddgZK58o49Gq5QiK0MMvGYAuTymSSupsgGyBwbC2eNZFOwPPNmmQKy7lRb9T1+vVrP4ejMT83cbv3mZuY2yXjUINF3INd02hzPXTaYDwZ/b1//4/s6fN//e//m1ajvhqlvO7caquY26p7fm7mBSyYm0dHnsqfn762udyw39dkudbTk4FSpbKlJhh0siZuHd9Un/SOzTJhT2Xt/QAboUwNArBBJcCydpO8MdgDs4E/Q8YIwLkD2yOHfmuWUjZf0GAyVrWOiSWxlTX7BnT7V7p3964li8ioPv/0Mxspf+8Hv6bRZKz8eqnZoKNSBtOJsT1oSCgZLeZa2dBzEck/xOWVS3r0+LGeP3tm+RcgGWuEvQ0Zn5t9GsZUVrdu3VXnkvVHlGVMni35CEqjVrsIhuQeufZJGuh4buPexRQbxmHICoJJafFKeA5xk3cTD9PpV1rhQ0CTC/snKBfBBDRoCJMoTJJ53qHn09juGEXhO8IeEhIH6ogI+dtaKuJoQ7MZAaODDYUhJsDOYDjw9zJLNUmUclqSm/GokVxLbSPO2iyW5P3xEUIChf/SwkCM97BtGDfuZDLsTxhPAxi5vl2vVKqSpAQYHgbQyC95H5j/wjaiPmX/x3CWzzPoXrrOi/py4QEXIDjnmxkM9pzKmHEWgFyYg+4GWI6V9fUDuKWeCkkunw1WEDXPL3725LrPu+7Y3ugKXC+cN7ps1y/65hX47R9+fxsFMMhyxBSRabxcx0SYDsTsPvSORm99BPnPKRd29CqKQQ5BppXs4TRZu8kDryOiLXwJdoY5bIZZF/vEwAAIcHCsE3q645rSUsHpB2RilzXG9Rmdm3NyC6YLzibEqTXc6C6c5R6SA3ZbFz+KwpOvNdJsA5w4aJxRTCFLoW5H9tDQci1opnmvaGvH44GbfsABpmIUtHb2X8zjgKHI84G7iAIKiqhlDkyBAhzg5+3cqY2smyYHo33pww3jGhf54Qr0NYMgAI9omOPwB6kOlJkGhgMSlJ4P7jztRNPH1/pg2lEDk0KBngXZCN4RHEARr47+Ou/7B9UuconTptBz4FkHC60c9+pEt8lr+GwU21A3KSSiGEkopy4MuAc5T9t5fz78JxM3e1C3TYFNEHaomxy0TlRg8pxO60at5ekDxeb+fluZ7UrtSlbv3D/WYSOv7BpabU4ZNP6Vmlr7RyrXmjq/6LmZ9bRku1Xn4kJFXMxTc40HV6bcn75+pc7FpWbjuSPxVhRyS6awmCuutM6GOSQ/GwookXKL8URDNKwULTgaQ4UshgSHpqdSgcGw1WA4CmlBEmcFVZipseOWNjO1W3lVK2sd7JV1585dnb56bZo6a6RYLStVqSlXaunR4+/wkOjzpz/VYtrTjfaBVtOVow1ni5GZJUz5oXeTuIDngOU9iSbTU1qnXsDEmWg1G9slnCkl95/3COPA011MorLQcWPyQVHE89F1IR6M/oh4YzrOVGSjHI3mdqurQUeT8UDtZlstYhftUp/T2p+npkypqt54osODAzWbDT+XiymN/dKRiVD4SX/oDTp69uKpI8Lu3r6tW7eONRyNPd0tluuWRPBmMPgEuATo2qTm6veGuv/gPRduT7/4yJPqZuPIAGS/f66TZ8+0dV78SFeXl9ZhAxLUa3UPx4l0C9PRpafJAH9IhvALwEx1tpzbwJT/pkhkL/HzZxZRxuAMGnUaoXD/x6QtaOKsATd3GK+xZ8wX/kzkfeOZYH+XTFazVEb3H9xVKZ/WejrQvN+zbAoQi1jS/mSqentPtVbF6QDcP/YK56bzLALwrNcqFyve+/pXXWeZAxCEsVzeRSjyjugpwgsA+QhrhMKXPZB9fueCHvRiqLjhmO7/TtJG0pwLjlENHxr2791kbJc04+ky7GNLosBOKezZH8OkDA8U8GcKcZ41MtvZezZurGM/c4QbtOp0Wo2bx7p9/56p6E8++qm9DswuA7yGTYIxYTatqkGvrK/reLXQvbfe9oT8o5/91OsApgt7TG/QDydxZXR6ehmmkamUbhzf0HB45ahCGGVjZCfbrX82poQ//fFf6aBRV4X3tV456pdrgHSHa0AiCkA2AEjEuBJ3WjRoZBkAzxj/TnQapoCS+oMr7XF/AQhgKkyGardaZsh5ykwU22qj8w4RmFDbi+pP1zrpDNS5mmidAkTnOuQ06HUSY8idxj6M53ZNIecQ+7tBawOeNGeRhBIA+tIMGPYPy+CcMrMzs9v67HXsHXuNzYwLfqZXi6nPeJ9YrItMzikc7IdEz1ZJn6kUtNcqqlUvaDmZaDocajYe62Bv32cQ14u9oHt5pmKpor99eqJNvqgx+yN+NDTtZlKx5lZarubK5LM6aLaU3sjgABIpsxHRg/v62v3N94PzBAKNfTYSKSTrkUQBJv6P3n1PV8Ohzi8vdHR0SweHx7rsdS2tunl87OSKs9cnll9wnX7wmz9yosVBMa1Pf/5jvfv2fXXPXth4lfsL6wRaOgME5OFCSQAAIABJREFU9gvOKvbFv/cHf6CPP/5IT58+iYk28DLN/44NABNnLT14+LZePHvmdQLjyTLJJFHK3j4JbTAo+kmEc8JcZI+KhhmwDk+Agu+Faf47PADD48Qomc3QDEa8LxiKpIJh4ncH6JDEJHPtQzYUnAZ+LmuCvXw0ItYzmZYntYIHFwYbSQVIJE1J/Km/A2AnbMKkHgi3ENZWsCjZG9ijzHBKhhbc192wwoOVRAbDxzJzCemcBzN4UFFjYqz6y5aJs9YAAXseNR2vK5GKMdbtO3dsVktM7tfSyDSJSAv7hyBn4tfYprnxPtlb47kG2ETWE+xK/o77AFBhYLgQ6RdRb0YNaJYh65trw36RRZo59x7yi599dt3nXbdsb3QFrhfOG1226xd98wr8gz/+w+3J6Yk3rP3DQ5WrFT17/lyL9UJWXdnBbqNCgiJziLkRNEgQCDLFNEZ61uvOpkptg1LNRukNNmEQRAEZNDn2aopmcu0jEmrjhkvO4Q6/Appj5Ac0uRkMxOYLkbhAPnlQt2hccRcvq1mrqXvVcSETueU7Yx5QXdzEw5SLCbqnKzQEduNlshuFEgcKjbqNfrL4FXBAenBhBgKlRujlA3W3jpWGGhpjYsyI/phDBxDCRdOONUCxkkx1gl4bWjwKYaZYK6LWkmjGROoXdD876nD4B0jABISpo/+bIj3JQ3YecQ4aOI7vFEno+CLqCmo2mwX0ViQhjoCHOQHDAlqtG3KkDWHwyBegj6VKXMA28BLY0feC4RBSgq2vh82V3CwEQBAQUtAf+W+nU3idxD0EBOLah6t+wmBI5A5QFKEn4vxez1XcINAQMc1qN8rab5a1V8urWUqpXszanIsYKSKKju+9bXO3i05PzfaBDvYPnc2M7GM67Kt/fqLO2Sst5xNT4aHnr+bETxXiGrDW0hhlLpTJlw2WUBQAtEyHIypnDXvEcOVVrdXtYl2s4zZOkxQ6axu64Ww/WwSQwOdfxL/bqXoxVqMGXTWrtx/eUrPW0OmLUz8LrN1CJacVUZiNY7UO7qjebuvJ5z/VdjXVfnMPEYGLxOVq4gKU5qVaq/r6XvWu3KQC+JWhVufCDMnPH3eatbOY6OL0RUw1Md8zKwUKKFPhYB2wNnGIB/zBewH2AM0d6z1cmtFwRiHE0zlfzjTodwzutBv7mtn0Dx/vlArVmkr1tqZOgsjp8MZ+Esu2tTP8fB4MJLTOuUJGz7/6TOnUSo8fP9J8Nna8FKDPJpULbwRAB4Ct1VLzaV+kT03GMzWah26+Ot3XGo+nymaqarf2Nca0sNvxlH0+DgfyDcXcEqPFUujBiXOrFB1HN59hWjhRkQjFMiyhqSYGeJh8rTxlhPI9xRkxyli/DiZBMHTSbiq5hrwfHjx8NvBFoElnX0G2wnMLSEABuWbCl8vr9t27KhWyBnKW44EG5J4DOGBWkC/aLb25V1O5jOcKICHT65zKNHc4fWM0ChC72RjIgl1FUU3Dz/OKVId1BoshkykohcQrnfOkfRdxt2NS8TC74UiMFqHAO9o1kQAlcKX3ptAxRyqBmQZ4FrCvMl3Oxd8Fm4znPvLLg2EFzXitFOABDQR6aseapqw7ZlobWuO0zWfn6ZRu3DpWJZ/V1flJsMIArgF8TOtlH6NBLyiXzrsRW6RSunnvnp/DD3/2U61nS+01aby3TgFBQsWkG+AEgICzB7O7wbAXBnjFsoYDnPLLqrebatbrunj9Qg2bEkpXF2dq47GRQ6YVQHuGRAv2XGuhScUhBi0iEktVGvFIywHQaTeQhBDlOXJj03Zyx0aDPlT7skEFy+fWgOyRJNLpj9QfzzRZpZUptfTnf/nXYVqYonmE7YNsJ84uD5qTZIpo1ELjbANcmAyFokEl9i/8dniBGzkAggQ0C3+ckJSECV4YhgI0AMYDJjLdno6GQT1nPQM8Z3O6ee+hGs2WPvrbn6hA2tAGdtFa1UpWNw8PdXny0rR6ZD+APfVqTfVqSWcvv7Rh4Oev+xosNoJjt7b5bVZH+ze8PvCT6Q27Wm6Wun14pGa1rm6vr+5VzxNf4nVDj//LeGDWHiB1aPyRtISTPyBTplCwn0C+VNaLs1O1W22zIiv1mj789FPdvnVTP/rBb+j/+ef/wgcxErTGXku/+ne+pdKip/7liePsJsOOCgB9lgeGuSKMLiHFA8TJF3R0dEPDyVinZ6c21YU94Em42VkYFMsJQvfvPdDnn33mv+PzUuuYlZl4Cdg/wazDINVHsx+0pZ3XAM8E+wK6eYCPmObHWf1Lo+Go62C88IsTm3SaICnSgAc7zqCQh0NRx3kdJXKBm7fvqtfv+7myF0JSi7FzsFYAIXm+DDLajyAAETfugPHcMzMxi1FDJezFJT4drncSA2f+netDTKFZogGyeR8C8NhJTBNfiZ3fAu9h59OwY4/YlhEQgiGJ65O5QZlet6uzs3ODVpYYUCclRpzs2/bASoD2eJ4A2PNJykPUapwvlokCVBQKARQUgz3FXsFzA2BM7cg6tIQVkNMRpCHX/Pin1wDBdcf2ZlfgGiB4s+t2/apvXIHvfufdLZsRBlwcyBxoOP2yidnV33FMaRVN5YpmNhrEoJkDDuDobuotjtdM9XBEN9062fzNdY5Die/BeQOCa4MkgASoYpwRiUkhDbAZALhm52LjpHnhZzDR7/Wu4vUY8VBgbqXDg31HGFG8sGEzXYjJVujqbBCYUKjZ7NGPQ1EjLsz090QCwIHgievOwIeiJpuohQEYHA+EO/c2YhE5dJICjGLX7IUk9mnnWcDkIAwb0ePGZMbZ3zalicQFfr4Dl4ywB/jCbwAZX5tEqrHTECKn4JDiWjLld1Y7jToU3yT6h5+FgZ0LTQq8xUIVmhIYHsga7OydNjhiyUCin6NT5jDkUA4tdbACAvUOYIPrZNTf+ta5Ulm0d2jgAVa2blL5J7pDe02bosekeqtpcvjznixvoUhwobA1YMJ1cNOYLqhcKqhUyimf3uidRw9066il+bCrWjnjBAM0wHz+0XSu+t6xCrWWUvmSjm/eNauELPPu+Yk17SfPn6l3cartcqr0amE3eopTO6zD8ICtwsSBIppJ03ZrvT3N12QwMIvAefMJwIRv9zLDJDUAomy64In8FeZapnMHAGUwCDkG8onFTNXqVo3aSo8e3lK1UNarr05RPthzo1xFfgINdV+F6qHuv/OOPnv6M82mfbv244puIUAKWnvFzR7NVbPZVKfbsYyD6R3/hLEB4EfzgbM3js/Hh/v6/MmH6l+dWcKDCSRr4eqqRw6hmReARDybTJOLBaKiFhr0B56+7SaOMRHCrBN2DOt2a7M2yC6N+n5kQs8WKtYapgo/fOcDLRYTew0A9oRplHRycuo1O13M1Gw0VC3l1euc2S/ixtEN59srl1elvq8srvbjib04CmmYIc9VrxedvODIwdWCPtqNwWgAuwUAYKGrzpmBoPV8pVGXFIQZI86I40QpnSGSrWjPBhpYdK+sbyY4FHAABOw3AEeeDKeY+I79PJixkwJkiWIaJokBAk+mYi3RhG/XpJcsYkKeRHul85hp8oYjH/32vXvaPzjQ+ekrG8VevPhKG1hZPA+FohuG+aKvVqvmiThyMDoJ9m43bqbsxi8AECiwLuDJRcegEDmD2QxB9y8WKkFDB9RgL0vcwndxYy62zWiCXWZSsXKFSsiq2HeNWCaJNTjUeMtKAAL2oCyypJg8W7YFgLbCFBOwJHwaaJLR55suzb7J97NUoqicU1ICpCahJs30dbsWd41JPgU/7KR0AYAwAA2+luYV0AQIZ5FO6/DmLU+5ScaY9AeqFIo2rfW67480HM+02XBfgomQzgUwisTDWvbp3NTzTXqrmzduiHnjsHNhYLt7ceY9lebecq/t1rIlM8iIvFxM1GjWtX/QNssGsACmQ8jPNqpwDq1WTsABHEBiNZ6MNWTiXin7N1NHpDY0GezNveHEEXpn3aFq7Zv6i3/zN5ot01ptsk7wgAew02Bbh50winwK+wwidQMvlpRazZZqpaouL2AB4bURjVCa/ZxJpyVlpAxFc2UGXaJVN/MtYQbaXNZDAayFCMhLaZsr6K13P9APf/gj/ZN/9I+k2UQHjaqGo47SmZW+/c5jdc9OHPFoAzlAypR099aRcqmlZSZPX3TVGy80Z2iQytlr4t6dB05KGQ37uuicajgZetCw32j7ObrqDawVpx4plopmzMFUxDiWpu2qf+XovPDgAVQJ2QuRmpgh/v4f/Hs+ozpnp/r0449078F9nXevVG809IPv/0B/8a/+Ijwd0hlVWw39wd/9PZ0/+Vs1KgV9/OFPzAJqt2qaDLpmF8A0BMgqlGsazBZJuk7HewmmiPhiBFsHRl3azwTyNq4fa+LFl186IcASBKj7SZQhz1XI1+Juu8Fn/RofiD9hkOBJ/w68T6bXka0XgAI1nZ/1hG3gGgRg0zUHTXwMaTz0SNhbZqE5ESGkitRB+CVQW131emHaZwCAWjF8DagJeM5JpDCjjs9BTUCDbZllUhulMwa5vG69d4U8sXt1lUg0gzWF95RZRh6cBDjJP03d5/si3crBJkAuGZIsDyX4noqIa8B+7gO1Dj9vMp/r7r37uur0dHl58XXjnhStBvtJrZotZq5PqWdJRUE6xT3mrGd/A5QBVLSCBs+RPGa2cWYzRMMcF0kebNjweOLTE+8bPl94IlDr/vSvP77u8647tje6AtcL540u2/WLvnkFvvW9d2xni4mT9anJSWPqVxIjxAZPhJKzoRPtGk2ym3SoyFu5yHJxxzdAN5/khVNcULjSrHO4+bB2MgJa15I2q4UNnmx1wAZrzWVMtElRwEzP6QEU4eu1C7arK+KRYkJvRsN6bQOg4WgQUYholB1FlZjf4RkAhR9DLpsB2mlJ2ULWLrkciDZAo1g1OBEZQnaatnnyKuKi+Lt1uM9Ci+Zwp7GcQsE305wGN4AADk9PKJLpS5g3RYwYBxHTWBdvNhALHecO9Qd4sNbOWdbQfkGnASXCY4Dvn00aWepMGhy01f58BlOI/Sl60sk1KBeLYdA4n/k6M3k2ByShk3sa4rgg4opw9E0a4zWUuEC8KSB2yQhcL9YLEyU+A81QlgLZssiYKmMoyeWqQPfl3mGQRkOVzao/HkcChQuEWA9OY08kLDujI5pnUPpGraByIa1vv//IRm5az1Qt4yGR1rjXUQ1JDEVeuaFCfU+FalN37z9wJNn5qxdhQLhe6tkXX2k5GSm9mmkxulIK8z3Am0xOaxzFmTzk4j2tZjNLWpj+MPWFBsknW05nMZWXNF8vNWUasNxoMWO6ltVyvla/P/h6De1MwLxWWUupjSolNLE9MwhKmYJOvrzAadHmZ+XKVuTCpwstFWo39Pa3fkWT5UBnJ1+ZigtAkIOyXEqrVCpqOpl7GslUg0LRXge5gvKlku/ldDb3dN7PxWqpZrWsQk766vOPHNUGLZR7y+SH5s0SFijeGHSVqk7rYKrcuYwGgr/3/XX0KD+LtZaJ/HPc9NEBFxtSKqchhVMmp85wrEq9rYPDtvb2Gmo0Km6K+HnQ7ZnKo+NlOna0v6/u+WtNxn2ttwu988G3lSmUdTWc2sjxrQePDCqdPv9Cy3FH1VpWV1d9zWeAXExrM/atGA+XptPm8luNR1eOmkuvM+qeXmo+mluaARCIiRnvP0fKBIyJKSaIkyR6LBgwNm50/nUUznzm4STSSnYu3kzmAVK4ZqHpXngKC3hCgcgGwZ/DBoAG7oI1tVW1Vvs6UaF940hHt247fWA1nWrav9Lg4sxsBhgysDEGw3NVawW1mnsJsyiKXhtjJo7tLue3Ww173a/p7Bhs8Ryipd/i5zKZK5ctmD2zzSGXicKWvXEHaMY0kmc/KMW8fpMKLwVLzFyB7EzDkMgEQGCK8ToadW9rbiQCIKAJDONDllU0ELZfTRoHrjPSgTwxhDYwBVTZyiF6NtWMuDiAYfZsOekA81PTw0Lbj7QDmjFxthjUtfdcbMMcOXv5Ugvu73ZrXTf3e8TaStMkbK1hR3IyHPX8PQyg2NMxo8lsrHqlqjwyJCQ1jaYBv8Smx1NXT0UVKTucdXnkMndv65A4RMAEdP2DvifTbrY34dhOwwml3rTxFdKSgeN4+e0JcLFkGRH3qViuablN6eXppRabnJ6/utRld6LhBElgRhMWS2KQudu7+SxuHm1IiUnd2vcaanMa7xP+R9NmaRkmnNDSMzZ8JNqYRqyfDA52Hj2AHDDIWAPEMxLFF0d1WisaHhrc41v67d/+Xf3ZP/+/1T89Ud7Udc4L6cHtm5oPr+JcMoDF9S/p9tGB0suJepcXuuivNF9nNVwg/8CgkySgrFOTMJwdjvuarxdaTTBYrns6PyLZZb7SAHYVZoNBmbMPASkmxRJU+4HrHaKQ7f2SzmvO+VMo6g/+6I90edXTkw9/pmHnTKVaVbP1Wo/ffU+P3n6kp599rs8+e6JGe0/33n5bv/e7v6W//Gd/qsW4bzliIZ9SpZBRajVVIY94YKPZYq1csWxWxYyGPJFnAEBzT0KqEw78O0p+tlp3k3n2+pX3PGL98MAxq8esSxnoKRE1m0prOBom3lB4QoTPQAxzktEIQE/C0AuDGh7jxNnfYqlI13DTbq8AjBODNUCEagAYeBK4OAwPEhryxAyRfQ2AGdAu9PSxDL0mbBoNS4hBEABSsCG9KXp/XClHvQTrMgNAMFK93vAeja8VLBQkPIAZ0fQjecCnKpKfYqjiDdf7V0SEroKhtV45CYaijnXsmMHk72ysCmtuswoW7Hyutx+/p/OzM595GGZ2u93wISoC7s3VaDTUHxINvDLohAcNeyrrdzcQsFwSUNF7J0kJgM0w3RoGoGGmAfpY8rII80T2znKBAdfM9SHP1N/8m4+u+7zrlu2NrsD1wnmjy3b9om9egfe+92jL8eE4pF3kHBu20eKIg6GIqZQxrgqjlTDa42ANYzaKNDZ+dNQYw1DQRVG4ASsIw8GEgcCGTrPtAsUTbHJtw+eA75WF5jWbmx3AAeP8YKZSSfMDQEABzeLn32kKQL6RHkCxJvLK5jXgA5jb2UE88p9t+mWqP8UImuJCNLWJ/p1pYTxUFEvh3c3/FYqB6ju+J0lGYEroKLSUNIKqzSSV4s4RSaQX0FjE4WDKJiwB0/tD40djwIG+Yw9Yt5xQ5Zg4mHvh6KyZrxeGPabCoxW2CRjfJ/weuC8LpB3Qr8k8j4jqQKYV2egYacVngL4IkBCOuTT6EWmGFAPd/to0VkCf0MohMYhigq/ZGfhYEzmdhgER9DwmYWt0zBGLF3z9rAoFzN6CHs5BSqNyNeiHizDMhERmwfeLeCTAqqCwYgtYKeW036goo4V+4wffUSnPpJTJAIyJqQpmRix9eBdrLRVrTJEyunF8W8+/+koP79/Rk1/83NnbXz19QkWlvJaaXJ1rPV+E+zcNBtNDGiwHYhCpFMUaeeGOKsK4sE8BOAx/iExOg/FEE5sooTOHZj+wdrGYL1kzHIkfW9UbTd/L8YTikWxk2Bt9vff4ofLK6fzZpZvXQpb7vNZiOQkGQf1It99+Vwe3D63NP3393NGCpUxGzXrQj0OOklIfhkMemc/U0wgKjP2DG55Q8POZQGN69uyLT/Tw3h29ev5ElIE0lRQzSD8oWrinmW3aRo4Y6TEZr9ZaLviuLjtmBZEOADMFnS9NrtcEDIlsQRllNBoMVamQIjG1nrdUa+v1+YXu3LurarWsw6MDr0s8A4ikGwz6LtjJlj5stpXLAEic2PmZyfGN23e1d3hLH3/6meqNln7wgx9pdHWuV08/VKmc8fQTimawGWKqv16ndX5xrkyWdb7UXmtf6U1GJ89eaTGZaUJ6AsZY5bJBTtIBMHmcsU4B7wDNlkiOirF2oQvncprOp5HQsA4QwM0uza0yIfeoNiwBgrXB/cGYrH/VNyBRqTRi4M5eu1n7GmOGVqlWNJmOVGo0Y9pdKOni9WvN+j2tpxODfzQBqOWXK8A1PBaa0fh4YoYJ2txNxG6SyFQOE7eYqgOEQLfOm7o6Hk3d9PK58M2geHaThQzGZJfwy4gIuyQyDwDXlPNwS49G01wr66P9cxKPGZpjnx/Qf+nN2HPsdAcbDJAg9hJ7P9D04L4PUApIS+M+Gia+H0w3uZ+U/1tlYLcgQ8PAr1gM0NJj05wLe5oLPGowMpxhOtasexIM8MP0t16u6pMPP/JkuOD3Rv65HIcHm6TXH2pvf9/X69Xr52q0WpHhjgYfUGcxU6VUVmq7VJmGG8yYnxvGPN5XHW+WZeI/9R5VKuR0+85N3TjY1+Cqo2ajrt7VpRq1hgqlvMaToYEO9nXAm2ZzLxg107GZezzhuNvHuDdrUHqIdn9JA4wHTkZffHWij59caf+wpR4mmJyIRi3i/DI1HElLERNCwOK0+oN+7MckxRAJm4BDZpolWmozs2Zz3X/4UHvttp5++pnGo6Gfd5qckIhB4c/oxtGRzk9OfL/dlPEvuYK9A/6r//q/0acffqif/9W/0WY80nK9ULFa1M3DtjKbGBDQAPb6PQ8S+LNqgYSZsl5dcLaWdHE10AqfBXF2p3Tj6Nhmjk400Vqr+VQNZF9baUKE6HqrPtGf+ZyntplkQs7bOr51rE730gaUSKV4dmGPEBvZunFTpUZDlXpdo4vXym8W6o2GGi+W+uFv/Y7KlZr22gf67/+Hf2JPiqPbt/Tv/v7v6F//n3+qzWKi87PXfk93j/aVWs+USXM2FjTGPHKbVr5W03S1sB9Afzj4mg7vAUDCzjQbg2hUpbxu+92u9+V6OdhjbCI700nT1ZH0bFMh94BBtogkHqdNGIkLBqd9OqjtosKJJZIwbywdoP7aJYnYRyJMSgNI2NrjgSYetlh4QDAQovmNxtzPiFNRIr0K8Mh1xyZ8NFyb0bijuU+kAKwhfFQY8nDvzTbMAsZNdXRw5PeDhxDgxW7yD4AIe5FriGzDNQi1jRkE1gyEN4JrGgBNJBkka9C0513rUr/5Sy3jDK8D2Fyj2UzlektX3Y7PfMsezBhlORc0Go/VbLZ8XrHu+H74FlADcD5Qc4Vk8/9n7z2f5DyzLL+T3pvKLA8PEKBns+2OdkaK2FCE9M8qRqsPsxGSZkc7O267e7vZjk0SJAyBAlC+0nuj+J37JprSR3wudLBBApWZb77mee499xiYChH7yHkxcDLh+W54nzXr0seZMkAQbLys8pnEl8WGhjn9/ldfXfd51y3bO52B6xvnnU7b9Yt+eAY+/+mHa2fJJi74NqVhypyY7FHk4rKs5SgxWSq4WIWOynQBNDgSC4KOZr2WjQWT2BkPM6JJrtcxcUP/G1NxCoMoQH+Y4RtafRZtCnRo4p7Y9TrOuGe6YkOe+dINBZox3t+OwRTTINumtoF2R5MdGq+YmFsnCwUbZ29MohJpAdRbphibY+VzWbxtKlPI2d+AWK3wDIjoPzYipwWzT2JI4+nP1Js7mwNmZ04jsPtyFPH8YqKLtvX84sJFFv+N54Lj08J0IAAUGwhxrEEdNvKduONae2jKfyDPGGrNFmi2McWZOfYvWAkRaQRgwTXz7/Oxc6NpCJwQMSemjQl0+BsAevzFQyD8FIgyonFwxnmeZIcAJ2hyuIb4H4Qug2lMxEh5UgCqbslGxABZGwolcRE0PCaFCfqQDL2grWLelXNUYY34tPlYtw7aevjwjkrFlErIOVMLa7VB5kv1PRdEXNp6vaV0tqRsoeqJTbVa0uNv/qjFpKf+mxfKzidqVyt69eyJeoOh5tmCFvmS+tOFzc2gOmICOJ5PNZ91lM2sVSeiL1NykXPVv3ChQ6F6cTnSYhoylfF4YPPDyIPOmBoMMHPzxg199PGn+vLPf9SzF9+pSmF8c1frNUBSRuvZXIOLjtr1tmbDvin2pQyaSylX2VZ1/6bad25rtJrq6NUzaTpSPZvVXrXp+wqHbeiRFHPTxUy9flf1ZuttZBwGi/aSWKXs5N7tnKteLRPaqPNTnMpxSk9rMhkZ0JpjqjUaegrkwc4qmt9qpa5+v+97BRDARlYJIwR2CPdbwlqN+yAB53DT7w3HKja2LTFptvdVqtHE4Vhdsanc1eWpp/yAYeVy3c2hY8Km42AqEI3Z3tHh3Xt6c3rm5+X+3Ru6PH7mGMblbKHpeOKCH6CNXzTmwxGZ52s3QMNez/cHPwfAtpgt/e+kXVDcoe/GrGpMXKejxlgnIp/bEYFMPpPc7ynRloCDUPaH0INZA0NTC8uJQpNrYpB0vrAzNlghySlSeHtw749IYGF9yWcN4MD6qDWbnlAdv3yp1WSqjKe8REuOTd0uVohmJV6WRBG8OriuNV8Xm3glFFtHmS1nds+nQC0XqwYnh6OJ+v2hGR5Iw5wTmqKghQnkvJJo4o0rJCZ3phsn4B+j341kbCM/smFZ0G3tHj6fmTZMQR8+KMEoY8pmQNlxmnjdh04ZZoungRvnfbTPiSlqROKG/pjXUawziQudMlN3kkKAkdYx8YepA1gJWNBomqpMob2zvWMfkWdPnoiHK6x1iKHLq2MD27VjEpFFcKxnF+eOZIQWzv0PULQc9w3UYprAusJ14dg5H/gmhMkYwDdSqqVlEOvVVAf7+2rUKwZy+WDWCcfXrQGJ+jb2HA+HNjoj1pUpOaAZ5zO9BgAHpMD/IW+QhmQQQPRBf6LBYKGjNx0dnXQ0W2ftpzBOc/FgasAoCCkb+6P3XmRhSQIOIBXyFhv58R04H7MA/7kvAKSWGK3m8tputXR+8saN9kb+Z4NdpeyBYm8S2IJMtoloXC7tQaJU3rGRg6uOxpfn9iGwxCadUrPBGgkgnNLudsvpEJn1Urvtlk6Pj3Tj5qG6E4C6lY6Ios0VNVzmNM9V9flPf+Hz33nzvUaXx5oQRZrKWiZJg0YTxr1CU8Y9YTldopXHjK5Wp4YZ28wTJuNgOFNvDM0bAAAgAElEQVSuVNPh7fs67/fthbRXLTh29LxzpdFspp/91d9oPFuph+TB7KmMPvjokarFrE6/+oPmY/aBjgrZtcqAvdnwPOKeB4TOIAtazVRu1t9GUnriDIsjkzGDh5rHjXA6q0pr28AvDyPyQPYT6g8nHZilyH0RiUbInDbNvQcBlvUkMgDAu2SUT4oBtZip+dRdiYQkXoOZX2IynEJ8FRGoNkNl5aKmounm3sDzhD8v5C294fjdSFMDAQBaYhSJRvwsazhsu6gvA9je1IyOgHY9ExIhgEP2E6eacP8m9R7SGL63QSjkQ84cimQE/j9BPpIhD98t7tWQOEQkZ65YMiAIOMZx1qrVSEuxJ9ZcXfYH3y9pAy2O7KWeMSOD2iVnOaUZYslHmv2RpE8ZmOAZM3gbgzDXhk6gIDacVIXYEwDao/bdlEA8C4Ar4b8AWe+rL65TDK47tnc7A9cAwbudt+tX/eAMfPzJA69Q1oNbGxamdo5iSbRppANk00zAKgmdDGMyImBC/8ZCu4m9M+V2Y5znZhYKeRjh8Xpe4yx5A9smZXohj6lU2oj/xv0VnRbHBCVw0L1yg26tHrnts7kBB/TBzspFh0vElKOmSCYITddmsmXIwptLINH+ft5AQv8fGdJh5OeYQIyD3PmntHe4r5PTE2/SNDSg1+HIG8i5J2JrIhwBNsKjAIocmwHFKZs+zfwmepFClremKWeTBOHGbRyGA4j3JgaHc1mwhhct61SVcsWbKxsQhQ/O5WgqvZGaNgrdPBzUGzjdo7H3NUTfznecx8QxszZAMOgPVKvWfQ54z0hDgEa8mYYRhcU0FiABqQEmbkydcIfGc4BClUnsylGTnliYkgsdO0ACqJUkWAAMWGKQxiwtSceIdsT3A2wPAwb53FsaYIPpKqh6aqWH927q5o1dlYoYa+FTMLePQDpTUKZYN93+5NWRcpm8trYPNZ6vdXjzroGdp0+/1njY0XzQUymdUjUjdc/PPE1lSoPYQ9miyugE+32fuxKTvs4bLRcj5dI5bTV33XwNxj272i+V05s3V45QhEpoh/zLnpqNou7euWOQA0orxTEa5d988SsXFoj0dw92TKUdDXo2p+xfXGq/va8UBdJiqkYZ88Gh8rW2VKqqffuu2jdv6PuXT3X2+oUOmw1P4phkoVWlcaCBu8C53gBTylnNzo5G51whqovsdcCgsVk5qeVC3ctTN6ikllDIDQY9mzmizrHx3hQXfBgNTHr/cv8w8aEAosGAvUAzwHl3owwY5YwzDBpD1tLp91WotRzlSJb71s6BI/5g0SCRwcxrvZyZVu37j+YCsKBU8sSFZ/7o9StVGlu6efeeU0OWs6Fu7Lf1/dOnvod4Jl88f2KKOc/KVnvbr8MRHhoxEXeAgo7zpGCdLdTv9hJzKdY7mqLw/4AeDwuDItfgYtJY2LVfsAP6VJZ+D0ARNOq+kwE1mXCjI2WtSWL0MDDE/DCVimhVfpamFvCkVAaYyFo+wASqvrVlP4mXT57iHGjvDBohpq7o4ouVsg3dhr2uDTrxcOHnDdiQxIHh6SIMEp1yge7XRqwYJHL9l+oPAtjFl4BjwVCNKT1rIOtYOp3ICNzAowEOmYXX+A27yv16rO02xNvEr9m4CzAg2EA2IkxkWzCLbNSJ8aJp1hGXqPVCc1hjCaAQEq1lSEASkJe10MsxEZmTscrlstdqGl9+NpVJuVmxwSpxrJjvVWtmurC+4dMwGY6cygGrDSDQDUmuoJFjyNaqVIoGXuxN0OmFHCRTdMPutJcZrAAA7JTKaMvHg2A4iMlqMBJIuLHRLj4J9YrZBs1a1aBhvVbx/nZ+cWr2DAc26F/ZDI9j456rVIlqnWowHDhZJZuC5cVb5pWGgWapSMoMoUFvrG5vqsFEevrqXBfdiaPxJplI7mEdYA/yBDiVUn9A+oYDi4OibgfeVLDJFiuDUelVmPfNuO9zBRVqNbMBAGmmBgjxsSlaGsjzxHPj65bE6vJz3KssAWk8QIiqLRTN9Lp8daS9Zt2yIia/ufRSpfxKe9tN1ctFSzBgTdw4PNTxmyNV61VlS03Ptl+8PNJovtJpf6n81p4+/dm/M7vij7/8Z6VnfX/X0SSMd5HFUW9Y8iiiRyOZyHGf9nFIm9XBNXn18oUGg7GBZuQzP/nFv9e//OpXyhWLyq2mKmjhBIN8paJ7Dz/0IzmZr3UGm0orHd7Y0+HOlq6+f6I1z2eRBn5iP4IMDCj8nao1gyX8s0ivlCsXDGhv2ISsDT7nmNkiL7SZR1r7t+7r4opJ9tz/YAJrClISMf1W8vc2Vi8GM04FSDT3m2vPc4ZXkv2dkqk5oADXhrrGbIBNggLNKfUEN71NnSNtKr3AZBIjQRQGCcUSj6gcxoNI6AJc4Bl3PWWmaAAV/Fq6JguzQ8sfkqbasrXENyHWlEg3iv2ERj/u3zDITjxPYAVgnI1xZZKmEIBDeKE4njv55X9dwtpAEgq7bu53cQJKApBwDmD9cIwrx0vHnuK10+lVebMEzRJwlDWso2S44VoWmCIGO04u8VCHcwGQhGtKDF885HG6VZJaEJSHGIoRKWmJbjB/+Lk///ab6z7vumN7pzNwfeO802m7ftEPz8BPf/rROibrsUh54QMxTVzrwwwQM6Oyi57ZlEkaKPHKDSjFHgvfW1Mcmn7XHdGgb8xxbHCE4/18YZomhUYKzlrya8MiML3OztmRAMAxUbjRTG3yli0XwDW8XHKzADXReshiUKxphh11g4kcdLuEiQBqbmddGnRTwcIVnc2ICb7j1zC9SgVdz+AG9FkXrAub2v0w5s8GZdbt5U13o+h3nKLHU9RAvG9s+KbSG2VPmitonzjcTqfJRH3+NvoGxgRNpyc+q4j8CpM76HHBcqCBpBijGOJ7gX5T5NIYRDEU0U0b5NtJDS4s0PmlrcXsXHXeThI2x8uUjuvnTdz5xVGsQ3vmPTkmm7gVACXSnmYCIEAvd8ID5j+OSzQp2AwCu/7ajT3o3zSUNilLvBpi8w+DJrt/J9qOaiWvejGvVqWkh3dvGSCoVnJazScu1ks52BkFJw7Uq0U9f/LYx12utjSep3Rw446+fvyNLq/OlU6tNJ7O1QTkmo40H3QD+KiUdNHruuHdaTaVwlxxsXQzmskCkEjD3lC5HHFqTFQW6g176vSGOj0lr3mmg8Mb1jOfHh9rb7elTz/7kfO8care3d3VkyePPREMCUhB7d22gRVkIZyw/uWV5qOp2o22psO+ijaRnKqAHjpXVLZW140HH3j68firP6pRyWs+7KherVrGUa9v+T6FUk+TtLt/YIMlihrua+6+QrkUyRcwbOYTzSYDN+ZMpQAIeP4cGzqEBUGzVtZsTnGd0mTK5DHomwA5XFnube5TzJpsapZMnQF78lli0HBeB/yLJAgMC6+6Pe3fuKfmzr4n7iQuWN4w7ntKyjNLUQ/odXF67Pzvw4NDtVot9Xo9F+o0SO2dXQML927f1MnxK02JzuT7n7wxFZZ1IKK3ijZctRQGE6wU0W48Q2lra4mS4vmYzxNT0CT2DACSh4ACjYba0iOvG1BX0hqPhlqQjGJGTkRcwaIolKtmEaBVZ8ptA7dVJBwYIBDnLEmKcJE5tbzAUynWpJQMbDDtPnr+TLPBUClPfcPPABYDzIQbhzfV6V7Y5R+QgbjGTbHK51u6hAFlpRyyJ/u/sB5F08jzaUdxiLspqOehcwfw4Huk0hS+NP40+Enja9Pa8GHYMAgo5m0gu/Ei8FoeUbYGl1eYXdLUxFQtzA9Dq0t/AYjot4OGG//i9YM1OhqNAK6jqMYFPdhhpEzAmuCzNq7ggG80bEyLS7WG8pWaUygABliD37x5babJAir9cuWJM/cyAIENGnkWSnltNepuILvdvqUYKSd7ZNRFNlMuqUBqCusnFPBhz40yzYjz0DlOG/zxmrWKUPqzKTXrVa0WE7VaTVWqZZ2cvNZWq2VAG6M9GARDS1IKlvOQ+sI9M+r3HO3abjUs+8JMMosLejpl08LhYKaLi77WmYq++/5YR2ddrZE3rDnvTIjDL8NMMQMfYURpo1srA7MRLcl1BICZzIIJsU6Zip4vFlRvbztl49HDR/ri178K418b63JtoFHn7dtweHiop0+/i/XFHi3W1PlZf/jwA8sPXj35VqvJMJmcrlQqSPWitNMo6+b+rk7evNbezoGd9kkmqMIYhMG0XOvN8bFy5bqOLnqa52t69PHn9iz546//VeR7+JoNWAdyamw1/cxCB3cSg71yohwBIIDJVCxm9aMffao3r470/Nn3ZhGRAvHg0Yd6dvRSK56H0UDVYng3wBqrNFoqlmo6P79Se3tHg2FPl5enOtht6eGtWzp+81KD/oUO91oqZFaqFnKWZFQbW1qmM5pwji2aYsCA90SAPdQy1BGs1dz/lvqk0to5uKXLDnGl0bzbsBgfnOnU67ap8zbXy8dzST9vVkBMzvk7/7uXs2B6Gti1m394Ke3v7uvN61eu+Zwy5Z8JKQBeFDzclkzSpC8WKsAASFgkbtU5T0hKk6426reI6TNAkEze/c65GMp4KJLIHCJyMQyZvd7wfguYlgFMROzixqqA4w6WgdcHhgtJOtSGKRreT8EI2DAo+EkbXrMHrgCNaeDDbwlPAUBl6lEGNGKg8wPzRksrSBUql52QkaBtPl6eo82vTfy3GVGJv0ekTVDDZrVMGB4MjHh2WYMBwNmHWCtc2yKzQpKV+NNwjr757TWD4Lpje7czcA0QvNt5u37VD87AT3/8wZqNIQz5KIoxq4omKUymiCArOCPeCQQY1BUiHsxGP548J/E3jq9hQp16G19nemlCi2dCAnCwt7frpp6peWwoMXn0VD5BY5nqb9DvRqOqeeJ07EIfw6hBxLxVajVnlbOJU8AzMQpqbAxIwnE5JBMUmrM5TQEFUsbmX3xvgAsi3/idTWKjoTXjgOnZaukNAiYFqLKptFDPoNq70I2GAlfcXBGvg6n/Hjp+jenBDIU7zAWozBF11h8NvFHzZ9Z0TkaxKXqyk2jzOZ9uxiB1B12N6aqBDlPY4r/ZfCncMMzhF9Ml5/yasseGG3o9Z/6SULBi8lYKWqaTJqDXVgyKhMkOdOW5EXwaCQASJBGb9AaaYXs7QPObTWIQxSTJ+mI24Mg194QQQAO5SqIPjOIgisvN/cb3YhpF0VNKAA4b9pQy2qqUdHt3W+/duaFGvahaleZzpiXnazG31psmuVrKaTS4MgV4MJ5rsc6rWG7q+Ysj31elctFu2NVySWm8C1I0r3NV0SlPx75fCqm1QQdo48Rq5vOAMmiPaYxydvxXZq7j01c6OT1XtxNGlXfvP9DJ8RuVCwUd3jg0mMS1qdWqbgBPT49dGPG8cM/CSLm6OtdgiFa/5iSFl8++V6OyFVMLP39jLZZTFZksl2qqNA506/77Or8812LR13Le13I2VjFbUau9o0qt7mkTZn8HhzfVaDR1dXUZEY000BRnTiTBoGms8aBr40aug5lB6LFnNLJdjfpnWq+hh/J81DWZMoEu+5oCdIyG6JAzqiaZ7b6DkkY4g+8EUQIJO4dClXsJj4izi0tLJ/Zu3rWenGcXFs3F+YkBk3a7ZV3uzZu3LC368g9faDoe6aOPPvXz9Pz7524A8VYgN/7Row/saUBmOkZ6UIY7lxe+l1+/OlKj2bYfBO9vWRD+ICQiQEN2woRLTOvMHXXGJDrJ++b7eHq1lBMZTF0HXGNdSqXUmY41myALIrKPiMSVqeU8Y6wDdrGm8ET+wPMwDwNIngfTvx11h6lhxGSWquExQHwmEZOviJodDsJjY46LfjRyND1tmjaYCquVhv2e1xD8WGgCef54PvkHphJAI1NZM6+SSRvHSrxfFMnOkU1y7sOXIGRCobs1eGfj1YRGa85/pBjYqNBgLjPppANLWgWOzU1Q4hgezt6xtgEawhRx08L7JtNo3jPiceM9NxKHTYwahl6cy42BGUAsIAjPG6U6PhL4KeApQXpGeCxgtJnT+dm5et0wOWMPsVSGRgIger3SaNxn8K/tdttxlaxhMIIAUWhSz6+ulCX9IJ/zc16gkRkPEoCAviKAVyf/MGMFZM7lVMhltN3e0mjYUXurqXqjovOzN06r4J6DCl+rYKrZ935Sq7e9nmF42bm4cCTp4f6uMkztASJKRa+fBmFn0ptjWEMVfffiWG8u+k5wGcwmBirsB0NDuCDCDfZK3ucUgIX7guZvQUIEU04aLuQRzqMHxIFBkFO6kNfte/fNgsLRH3+Rne22f7eEDbZSc8vP7Fdf/j7MgWmeAJSU0s7BDTXb2/rw/Q/1d3/7v6mE6o20o/FYW7Ws9loltUpZ7W41dHZ6olu339OLV6/tXdJob2s6mlpGgzyvP5lqOE+pv8rp8O4jf87x90+EM4GBsdHE6yvMEUAB3OU5B2bzeH2b+Rwgb1otp9rbbatULOjV0SvNprBQclqls8qXSxrD3jA1PeV7DKPGTqev8WTmWNX79+55/7jqnOlwf8f+B2dnx5pO+3r44Ja0GKuCZwnnGoCcmFHOrL0Fw8eJX8EciEFIpHtEugZ7Z7m5ZWNI+304Ao/1K2spFs8Vx2Z/D/vQ8AyymqHw2HgGBci/8SUxCydJNeH9DKImNQ/PiFNQUsGwxKDQqQP09bAaeX/uJxpwDtzM0VjzZpaNhCTJQxCbsIZ8gfXQRoc2S4q/t7yA58RgRpK4YBZmDKrY97i3+FyiWGE+Bqjhzt0Ahr9TslZE0gFMywAZYq1K6k6YsbBSk7QnpDkMuTY1G1/QzAJLPTDQXJsxY4PWhNnKR3Hc+PTwubBlMDAGFE8K1sTyI2K8l4nMLQxeQ5aAqagP3+B07Dcct+vjzTrrcxj7pX8im9Y3//0aILhu2N7tDFwDBO923q5f9UOA4POHaxd5iQzAC7GdrJkyF2Kibvo6EYPkJSdu/KCiTNiSnHUWdhpf6JfsBSy8bEA26kM/iQ56OvcGfnBwoKOjI9MbPaW3SR60KyZyEX/DJmXKu6RquaDxEAZBFKcFpj6JCQ9TjijgQ2MIuMFnGsjIR/NPUxR0vjAGY6lmygOay3FRRIL0e0OwZXVII2jW2GBzuGJDPUsKrg17jU2cgt0Gf6bRU3STez/V5z/6sZ5+913EKMLOMCuh4I0mXPBjIsc5Q0rBZ1K88HdMUdkEmc54Q7XT8MINh/OCHTdFzODMOmoXC1ABfe4idmdT+Bq62XxHzK0AQDD5qpZdLLPxM8HDVTtRCAdzgQYAamkqmBymiy8WMdlGgsKmB40TrTDTM8cgJSzFxNDQZog0Xt78KRzf4u3eCAFnbAY3ISaI6LKKC23HT2UyKhey2mvW9Oj2oW7stdRsFlWvEWF3kTAIco4UHI9xo14qm5qrVqvo+xevpFzNIMFiFQUGt06+XItp7GyiWqmg6YziraCdvV3Va1U9/+4r1SvEq+VsGJbNAQLRKPPfC926fVv1Rknd3rkd8l98/8ru4r7bKVB7Hd26dUu5fFatrS0bzzFJ7vY6/lwaVNgsre0dUxW73ctkOlHV+fGZhv2J8tmixt2+ZRSLeWSjF8pNzdcVNXZuae/mTfWGpxoMT2LCla+6mas3t9xkYpIIEIEDtKenpFtQqFBMQd2kwFqHqRcmj0xO0BDzs0wxZ9OOZrMrx6VpXVajcajFkjSEkIfQXGBcyWuWy6nZJBQ7OItT4IYFCaaFm0QLIvVgJGQ0ni00GHJv5nXr3kMXta3ttg3Dzs5OLBPhevCsPrj3QBdnp5YN0LQcHt7w/fL428c+JzlSCbI53b9/R/3+lVIpgLO0OleXLi7PMLZKZbW/f0O93pWn/lNMAQ2EFQ0IIpdx8ZcjnrJgDwOKO0sM1vGd+If1hecJXwaoC6VKTRfDrg0cMaiqN9qezjoWjGjMKRPBtb0EmMoHYEiCAethpAR4cqZV0KGXCxWrFT9vGJ8i+8GDAAM8jNosE2BdtX14yLmcLkIc2nTqNRnHa86bDWQzGXtRTBdT+zlUMTdjKriMhp3inQLXiS6JYSwAYjQpAZyYbWD5QKzl0RNgSvn/BQjMILAmOIpju5d4WJg12GpQOXHm9yTNQTBrn8/4d9zLmYiPg5XiiW9cF5oWSxj4eS+6sDXC4Z/7mz2JtWfJxJwmxgBJgLpLs7uQtrGGRw47YA6NMwABewgTaCRp6VzWDALkP4B6rMNcq36fODLo8llNF2td9mmK05YM1KBmYwi6gnEGjRiwIdgaSBNgXBWLBTcOjVpV41FPe7vbqlVL9v7Y3d3x+SRukmeP+7NUqqje3LakZ7FYq3d1qT/99tfa39vW3u1bjj8lqx0QHnbYYp7Ss+9fYzWq716c6Go4s0HiOc17rEreJ9inAXppVImLG/TwXEhhsSEy5rlAMLeyyD8m0+TvMprDBsxmVcU8c7ulJ4+/VavR0KDf988AtAHYoPtnb+t3zs248hQc/h6MRGX06MOP9OH7H+if/v7/cuRsKVtQrVhUNb/Ue7faunuwrdOXz4K1k87r5LKrUr1lkIBnsl4p6cH9B/rt736r6vahHh8da+fmfctAAIorSfIMnki+Ey11AygKxiJTYu4e7key5/2cYRabZ28YKbUCPAiz2YiIhZWGcSEqHxgRC8t4OGH477x++drsnUa9bPNm0llgAcBUY88o5Fa6sbejLICjqRoZzfF5MT0mfAn8pMDCSDw6GFiwfhaLxODRmKftR4IXRtDg05bhWDppbyJfwfB9Yn1PaoyM2U/BIIjhDOkfYXrIL+R97P88i8FKoG+PZtXHSi2DvBI5IVIs11LxM2n+jvU9GZBs5KQwTAwqJoxKX38AJoMBkeJib6p0TMo3ki3XQZZexvfZxDeGuTNFQ1JP2NgVqWNM2wElbDjIcfssBLjg59zYY7AY7GtgJmMwCDjvZn0lx0BdYIA2kaL4HgHcxew2YTT4/CU1KfsAcMuDB+/5Pvr28ZO3zFnXlIAujosNXywAJsBOwGVimM00Tda3t9GvgDpJ/W0WhXmvbJ6wdNf66lfXEoPrhu3dzsA1QPBu5+36VT84A3/1sw/XTN+ZqKDtpKDY0FVpLoL+xCKXNPMguxj7JRIDy9YSo7xYaKNY2ujMLF3AlGpOE5eJpjyZDvEeG0oYh0TDya92q616o66jo5emFmP2hE6VG75EdIxNB2MDsO4znAxi+j0HsZ5744XCRREIYtvtdlywmZa3WKhYrnhTDcdz5AO4gGc8baOYhG3AsVOssud6IwEAWMdEgSQFKiveIxIH0i64QN0NZDiLfOEpEt+bP3Mzz39zvtcx9XCBbdkBWeph5gOiDU2aooWi3nrFlDxhZeNhegMtHIqsI8GYDCWxP2ESFOeFRoCpkycma7kpANAJA7OYJtcqZZvwsKnxDywCrg9Z3dYq5kuexmw2TLT2IOIuKPisxADRNEwk9HZUJnsbR3kalrU/k+p5A9LENDNSEhxTBLPBrAlchwPU4fzXSmXd2dtWu5LTbrus+/cPETBIa6ZnI3sGvDo61mqVV+/iRMUchdHCEXRE3a+zFWXyFRcFRvIp1snh7l2qvdWyJIPC42e/+CtdXp5pRtM8H+ve7XvqXXY1GF260UpnSrp77303xefnL7RcTDz1+8Pv/uhceYM+TEs9fQlpDY0L9Ge+D5FIg96lsrmI8MQUi2Kde6rbu4xrPV2pdzVEKqn5ZK58luJtbA1zsdBQptDWOl/X7s2bqmwV1e2/0aR3Jez0oVnS4LV29k2/hzlweXlhZgCyFCa5nGOOiWk0x1kuFdS5PPM9AJOnVmv4XprOOlouuxo5xi+lem1P63Veo3E4veOYDbUW0CyfC4q0Ez3yEatIFCJNNbF/lpRgaOikEXTxNGQzDUZTHdy8I2aV1XojPDqWC11cnKtQLmprq+1nZn93VxcnJ6Ye8/c3b9xUp9e1PpkpKxPdVgspCPXp0s833wdQ8/j4jedpyJGY1MMsQbdfyOccXcUzdXV5bh2qdfiFchiHnpy4aLaZVOIxQLMIELhOQzVO2/zu3BnndZ2cnjlWsliqRga215+FpsgHytXEfGxqkMp6XCi3iScAE3MXhwB8SAy0Vntnz+vlm5cvlZqTMhGgK+/HOsT3sOdCordl6uVGw0kSYWSKtAK/gsF4GOwg32vFJE0m1k2eb1OvccbP0kRGZjiAA/9QALO2M43nunLsXE8X5466jEY8ItqCeRHmskFPXiXgIX8PM8jrYTI5YzrNtX/rIm4PlpgaxuSPiWRiMGa5WDCbjKkksjXvIaZDx7TQsamFmOjR1NDkUWVzv4VJJE07Bo9MEAFeKr5fuLYAKQCWPNecJybiTN1H45lOz69UKFTsjH+BqSlxhNmcmtWqNeF4BMxnNPc4yEOt3pi4rtVqMWnvqtkgBWRu+UKxkNF8OlKlTFoP+23ZbBnkJoDWja0d+37QrE4GA/3yn/6L7t25rXQpp/b+niecGHDCPJiMlzp6fabxLK11rqZ//LffqlgpabxY2WiTtQhDT9ZgR+c6Ezf8C/Jp2BZx38HAw/SxDEg2GAaIAg+imFeqUFCxUtX9u3f0hy++0I8+/VRf/+lPfk9H3nlQEAZveCUgK0nQQS3YV5TWh598qk8++UT/9l//i06OSGLJiquzVc3qFz96X81iWmevXujNm2Odd+YazNcqN5vqk6oyW6hRLehwb8fSjNsPP9J/+91Xylbqwi41RcQr4G82Yy8QwDcMBfcOb9jrAKB3w7xzkhJAH4BfaqWbN/f1+vWRpUATe4RQ25BsBBC2MsupPxyp1d5yHUEtgg69Wq5q1Otpf6eln/z4U33z9ZcJYD5Wf3Chne269tpbNoJlTy9WahrM5zrrdtUkntFpPyFpNNhfKPiYzOjHp8WJAHnNVviF9JNGPlJBeA3n2vtl0qg7hjVhA1gqYvYnssMw96QRD18DZAYhL9kY5oS5+8YAACAASURBVCEXcSNvMD8SErw/J4y/FFJAWJSAnvggwPRLmCgYQrveIXbQjS5swWDPsM/Z9Nix02F2CLZor0R2g4RBsAEpNiWpa5MEtOIJ30iTYK9BPGKvswcNUjInUAWzKWqKkHzaAsfnBOAkhk08q8F2DAnrJmnAgEWGZCEGBrH2bRhTiTWCD41nBfAU3xwiU1l3Ly4uDR47PScxfKTOoI7CxwtAijUGUIkUDI9LUoBS02CrOSkGhkPh7TAOeIDvbwlYKqVvv3hy3eddd2zvdAaub5x3Om3XL/rhGfjrn3+83lC9nUUtuSBjEbO+zRPvKAZp7lls+RkMj1jkNtMlU8PQzllLHBvfxp418rRjomjtuXWr0VyzgZjyb8p8RGqxYVJ8dLtdgxaNBtMxqKhLm+FFxi7FZEyW2CzYdJmqYGTIYk0DzWv9OS74WeBB5tdB+1+tNcaoCoM9mmLQdUwCE52cp/GJySFTBfRrfi9XQxiCoUtO3Po94WKSxYbJ1CwAAZv3GSBImmkKVycawCIfRU76D1D3DUJuhNtFI4kNaJcjUzymhGlP25yh7fiwcKX28ThBLTGfQutvLVvQRdlwDKx4ShceE8AYNM3M7DkmU249jWDaOXejt7KXRESacb05p2y+nsQkTAGaKTZu5wnPE5Me2CRJ42FGhDfmmHBuTMgo2DZ+F4ZU1itri/ke6Kozy7U+/+Ch6sW1qsWV9g+aKhRTmhMDmInG47tvnpkKv56NNOie2dwunyvrsjfRMlVUsdJwE7AiTms6MN2X60SDywT60Qcf6+H7H3rzHo77ZgFg2JVdZ3V0/Nzn4u79D1WtbqnbvVCxsNKwd+oJ6bg/1i//27+5oeX4x31o/wHmcH0oJhZLtLADrdaYJGGE1tRsFq7rTM97g8skIjKtfnfifwZ9jBFxjgZ0wLujonS+JhVqqu/sqL2PfnnuqL9Jp+OJZ64A6FA18EWsYbdzpf6gp53tbQMEgFUu+kz75tzl1O9equ+4prWazZZzppfrkebzrhvCfK6qTLqg9QpXdb4DFV4YcNJ48EzyzGz8OwDtAAvCQT0Mo7i7nIOQYorEfbW2xhp6O41Ha3s3UhgWcwNYNC/oe2nimXzTPH33zTe+TwE4Wu22vn/2xD/HP9AwcSQnwg3TUtYBJvdvXh+56DbtlikzMpNC0WaIjmfL5Q1ukILCtJeatNXeU7878D0E9RZKr03nlNYE/TZsl9XKdGN8K2ANkQoA7Zh0AuQS1tgzpaPJSgzBWNds5mqjTv4uDCM3/icZzE0psjHQJKpttdbl6akITi1kcMBG6pP4EBC9WAjGAykpPgcbo0/iRnMAIFXLEcYzXO57Lo7r9Vr4jySmgqwXfHc/lxhMWjKVf1skm/66oumP58TmYpvpnTXDQdu2PIx94geRiH6+eebsOZKyYeeG+uu9BuZAwl6wrMpxaiEv4/oFYBogiGVpSSO1McKNaWOssW7mEtATUIDpOuc4MFrYXIA1TCoBSsoRE8s03ewEcKacWWU08Dwb1VrF8hzWMtzzT04ulC9UNF0sdXzZUa83dGIMQBSyFTwG6tWSSoWMyuW8xsO+tfucX0xEYYEBms1nkWsOaWoy7mtvd8fHY1MzzO2YWgOMFiqWNGQzeVVLZf2nv/1bNWsllRoV7d+56Wkw9wrMFWjxZxc99UdLpQoN/fKLP2rGvYb3yxxGTdZT/hmmn8uFhtOJ9g8PY++eApKX/WwMhqSxzCydwJ2U7RriutNs8nlHb9pMtdMx8GMPAq6bJ58Jk5DmMc9OArgRLMAF/haVum7cuavbt2/pV//6T8pzzgGniSbOSz/95IHmgyudvXlt1kSu3NTvv3qi8TJM/TDkJLGmmAXYn+rDz36s33/zxAauO/s39fTbx6oU8ioSjYeJ4mptL4L3P/5UtWZLX/75K12en7nBhy3F/kUiBV4S+we7Oj5+FW77aUDvSDXiXh1PSXJhnU7r7r07KpUKury4VK/TUx5QZDZTo1rS/Xs3dXr6xoDiYNh1JDIAQQWwajEzgMw9tsoVdN7vaWf/0HJC7m2zX5IaK6QGGJJyz2cN2F72YSlF0hONMsfFfeJ0is1km5rEzwprbMSeYmhoTXtANYmkkmSNYIts/iLAhnjuNr8MEgA4+vUprWn4kaLAnprPlTdTgaaaWOBw54dF4kGR/UeIR7Tu0rWHP593YpBjf4qE/UDNRnoJjNCEvQBgaZnBhiWRgIpcH3spmaOfMUhpdqnTGAAG84nXCoyB2HeCVRDOCBv2BOfFay5s0AQQDVQkfKQ4/wCnkWrggigSumjszU4NE0wPeOaxz3S63bgeBm3jXAYwUEogUFgbROGyngYoYANWL1CkZBUsX3W9vQBgDgNnX/R0Wl/++ppBcN2xvdsZuAYI3u28Xb/qB2fgf/6bn64p6CiaWMQx+aP5YyO1Hs2mWrhOL7R/cGDk9fzszBsbjfzGoZa3jAIuqMy+ORNqKAsqFESbF4GMJuABhTCTftPdkgQBPjuKptDpsXDi+I62kc3SbIZ1yk03k0cDC8nUCiohkyGo84AK6KUdHZhOq8VUiOKG5X69UmcwUsZTphRKh9Ddzaem6bN0M1WngeW9aQxM5SOb1k10UOUc58MOkzj2mzKXRNREagKzyZiqOz2BApDNb0UJF4WY4wAtr2ATCRpgnO9IHyACigI/mBihBeY8MHX2ZCRxzaXwZVJoVoMn+2uzPGJziiY/6HbeypK0gGwUfBvzwsgUc8EROkj+M/wpXKSLNIXQEnM8kcDAucsbIDGyj/mbN9lAxvleb5kSlnmEsQ+TJlMbE3nJcsaEOm0jMKdQ5HLaazb16aP7KqbnatVzarXKWqWYNgdoAi131J9q0B2rnE9r1DnXdBiGgsPxSuMFE+otMxgAFepF5CQFzWBvSLpz7z198NFnbn4pzjM52BY5XZ5daTlb6+zqVA8/eF+1xo4GWIWjHZ1dadI/UyWf08mrE/35q6+dVb3dbCufzuj09ZGOX7/0td/b27dEYTAaKJVB47pQo76j2SKKo1wJgCkkPFJOs2lK52c9dTsDZZBgaK28Nd45GzGWGlsq1OuqbdVVa1S0nPQ0vDxNCpyCNbTQ5QGu0OGb1WDpTRR4Lp5wbOcZTclF8sXFma+lp87zmWq1krp95A49FQuRmkFE3uXFlY3TCqWaTZ4MSuSzNgBEnuOo1IQObqDICQCsB+lo7pEpIUlaYpxWNJhXqTXUbG1rOBqqZ9NI5DUAkQVttwBdoDGX9d3jx6ahw4aAMTCbjQ0AuOAHkKOwLxZslhYGnKxfI0tyyCUvljGJQ6LDNBVqdhhTcR8zFcQHgrSLemPX9O7pcODmjEaGNcxUXWU0nExsFgfNe8pzR426whcA2QVU8ZobbdZOQAAkCQYzLb2KCT9TKhpYwFZM6SKxJVzlcQ53oTpfeEJZRAaVRCJiUEjza4DHr817Kgwd2U0+VF4i0nBqZ6KF8VweMKdv0A/gFPYE4C+rAKAO03VWA5rwWOtzmsNYohnYsIOQWSSGXgC60IlhEDBxp4kP/9RIHAiDwjASNB/ITQxrGOvXJs6WNROwIRoIt/HJ9G0jM6MB9jqYrBWxvjoS4q3Zq03VkvvNzuXWGIdZG6AcIBjrHpnr+D84oMVRr3jQxPTbPUChoPGY2EeAVhI/ysnUnXs1rTcnJH1UDWj0x3MbbZac5pO1JAdmTKNS1OFe2xGl/csztbdbZuUQa7lapfX06VM3kA3ME3NpDQZXNi9tbzVULGA6SwxhyceLDKpUaej85EL77R395//0d3b4z5ay2r99Q+tsmGWG4eBKl1cDnWJUmK/pD19/qy4yA5IyADkBCDA6TZFIMtXdh+95jX55dKSLk4gL5b9ZL1ZOzGBfiuQJouvwqpmlM5YD3Tw40PdPn6h7eeUmEbAd3wIn0MASW85VrhSTaxT679lKypWr9kd5+PChfvebX2q3taXFBGncWOtpT//hb36uciZlltBsttZVf6Jvnr3SAmDaa3JB282KluMrpx58+Mln+s2fvlaxuaPb9x/pz3/6k9qNhtL4AZydeq8mKSVTLJv1gdwOmZcjN7Np6/NpcOt1gNSqTk6PzTTCc6ZYqhjgxBgY406kIsPJVJVKSLWIvaOhxWunWi6qVi5od3fLhqmdy44urk51eLirvZ0tpVZM3DG+m/oezFXrOut2tAtAMxwE46JA4xvT/fAewCeFNRNgpKazy4tIiDCDJ7yB7O7Pc5GwNr1Hs66bjw/gH34g8TzydyHTpCijqQ5JUMgBWAuoszbRsJuy0LWLTUaXNk/dAKykXLDvsR46bQGPKlhpBghCSx80gc0kP5rcTd3BWhWgaAxPLOd8C0Yk5nwcM5sT14njAPRMGEQecrxNX8F0NdatDbvRbIWEAcHxWF2ZsDtnAI/ssr4PYC7CTqAWDYCAupNBBmwjgxmsOPxMEm1LHcO5NTDpOinSIFzTOmoy9jv2RZhBnF/OLYwv/n2Y1NNcvw1rFoYfr+F34lj5d8vJNghOJqMvf3PtQXDdsL3bGbgGCN7tvF2/6gdn4K9/9tF6465Pg2C9eZas6anRXApYN6UsZDhHU+ROMf8JB31T8BMDrHDMBSEOFNqbaTYQW0sBEhOwzSY1TZBXm/AkTSeFW1CTqVdiGk2tgCM0jTbvy0wS6rD1+tBLEzNFit6CzbVWZhDQ0G8AAqY1IMij0SCmXlDwrJtnMpHE/6UDLAAAAJm2wRYmVkwQnY8+Dep4LmKUQHtt4lisxMTJ7ruxUWycw/nObApRBASzgu2znEdLmMT/GE2PfOgoBIJOx8ZSzKVVcSGRNPfEtCU6Yz4Hit9GJ0fT8ZaiywEha3ASBKyFhFFgQ4C5zffK+XDvBbm2WzjovP0Z4vrz545QpnFxQR0IPZvexn/AzUUIK4NFQcvLJutUDFIc4hoAOljXnDgVGyRxhBJoPlFCGAPJBky41rNh39qp687+tm7uNpVPo50cq1Iru+Fnctq5oGjMaj6aKL2YKrteaNTtaTScoe5WdzBRC8f7HMyFsXLphar1iotsRnm3bj9QJltQr9uzxp1YLQzc37w509XlUJVGRR//6HNddgbWmc8nQw07R5oOTlTLZfXd19/qxcmZ2u1d33czTB+TCdvrVy8MOO0foJ3PabYcaZ3Gg6OmcrnhYxpPuqrU8Z3gWaMpKun0uKPzq07EpqFXR/PJ5DefU227pdrWloqVipMLOCeds+cuQovlmlkEGIjSsHKdtne2wwzS12TigowGEylF2kyaihkEPBvcR3ZSz+P9MbWBJa8FQHIRly1oOoYFUdF6DZiWTGlWS40GEX9GY+omk6LTQNHMQACNBFp6Ch+mTdl88W3jjMQAYG80HloKQ25696rrSTqNKI0I5xJQ42D/wIya27fv6PmTr3wfczuPMAtcR7ydDTVLRV/nBw8e6Pz0WOeXV2YJ4fgfmvhoXDEpxa8B80mOIQ2wNJprMhqohoac5x+gzRP/gn0nxujjmR57nUI+w6SZ7jP8CmjcMCajMQn7z1jbuJ89hZrP3TxSSMMCiLUhHLYpSmnWmP7CzCCXHjDU/gH8zwyBWEddnzKVSoy+gkkUMVqsX3b0L+UN3DDppjgGaAzmR8brN6yIjVEYz6rTXVZcu0U4cYdtapJkEKaCiw1AkA7Tw43vACDjhvJvsNmjw2habPZGF2UvEvOEI+rRgEJkrEdiCkPB0EfHehfsL1OOEzlBOJIHe4DGzpNFJzLgUI8rPOeHezHlBoamk9QErhWdshv3RAqEtIO4PdZ25DKwCHh/fEVYM9luTs7OzSAALJjOVupSyNOE5fMG06Gqk6jy3u0balULGncvtbPdMEsJBgJJA0evTtQgFSWdsZHscNRXMZ9VKZ/W7Zu7ajZhGiHfSKlcb6nR2tXrF6+102zr1//8X9U5O1V7t6kbd26BXHvyb2nEeKGLy55ODBBU9edvn2s4XWhFNCML91qRclMoqDca6D/8L/+rXp+c6Muv/qwlppHsbau1trbb3lNhreClguEnQBtyhmkqq8N77+nDR4/0+M9f6vNPPtHf/cf/qDLu/jTWnlonjaiHzTTg/J4W4SDrTE637j7Qo/cf6as//M7JKZdn5yFpKKT0888/sYEccbHLVUbffPtMneFUc+IWC0XV6y1tNyrqnb5QVlN98PHHev76VFNlVao29frVa9VKJa2XMLcAxFeapzJmU1XqTR29fmMwDOkgRovdzqVKeaRJDQNu52j8nVgi3bp91+AYsi/AT8BRmnbql9mc+OTQpgOI1Ekf0VJbzYoNcCfjmc7Oj7Wz09R2i7VrppXXXJl9UmxsOcWgUqMZ7JtRkoU55FhaJtQRAWqfjVmk/cCMjFoihhw8OwDLnPdN8c/ej/cGewzPjn2S/OgFa8+Nu4cY0PoByiPhgufR/hQJo+b/XxRvYqhZU5nos44wsedZZU00G4H9AZDNPgYJYJcYJmJy6KDTZAjC80l0Jp9HxcCwwTIJD4u4X2ItYf0bmiER6wIxrh4u2X+ARS/WXteG7u6jNqFO5e9tNGjwNgYQNgVMUp1izeBmXTq2cRPfzNpOrQf4y17ioQ1MSn+XxBfARtzUh4BM4GAMsSLdxqwAamCSTQy6ph0zDMPLgx/WOR9DnHOzH2CDcD92u6phUEvsIzURn0dkLfJepfXlF99d93nXHds7nYHrG+edTtv1i354Bv7Hn39kQTiFPc0CxQdLI2ZkTM0prIPuhNA3puLWnq9jYmhKVNhdR6Oa4J+WFTB3s+6Pog2jHSYOiZt2UiyG2s32rW+1+yyqaLdAnJkastBiXuaYNpDzdaQk8ErchmlOmXKz+axmc0sIbC6Yy7jRRQPKtDkOn4nSTEtMtGw6GPpxPu9wb9+6ZBBx06LNTMDVNujz3twwessSVTN2M2DdIm7lRq+ZPISe1xu3qWjzKI6TXxS+5EiTjEvDxuYVNMCQAnijsQYx3NKJuSpRvCamRhTWNF3WC8+iAWNSbyO6pIGntOa4I8OcZoAiIzHb4XizaOUDBYd6HpTrnIsLppIbp2Hj7+vIbLfBHa9JZAUbhgcNBNpDpoFM2eJSBkUvJnY0HBFD5SbJRQEU5FmAJs4LjgKDwpJGEwCCjfTmdkkfv3dX927uatS/VLVWUq3R0OPvnpimXyyW4axrNR5ocHGsSj6r2XCs6Wih+Sqr07NL7RweqFSBeowaFl1p1pPV9v6+J8cUmNlUznTBSr2i4QSTv4nWqbJu37/j148mRI3tuei7PHmi5ehCO/WKnn/3TI9fvFRza9vT5uFVR2siqLI5TUdjXV3BtGGyVlWulFW6gAcHbJiSfSzS6YVy+E6uJ1ouKbRLOnp1quPTM5WLdWVWWc3GZLRLtVZNuXJerZ1tbe8cqFCoqZBdajp47SQH4regijNNBzSrVquJK3Q4I9MU06hzr/e6V34OG/W6rvAhQOdONKHSnm5Bj6RJnk+HZrAsrN3k+mD6RbNX0mA0sSSgWsHscqkxU7EkdtPPjIHEmTAO4+6vFEPL7sQTGixLhChuC4kmd656o6VCsaHjkxMbdlEP9rtda0cp6vB9QL5048YNnZ++1HzUUb5Y5ZtpPFuGZnjQc8Oj1FwHpEXga1Cs+F67ODsxDZRJ+gYgCHdsQLGcRtOFxtOQTRDnVbUpKM9pJJZ0+31P9ylMZ7BYshgMcgvynXKbfthgX6/T8fOwcaimUXNjjt8JnhBeH4JBQAEJc8UTPsfTpUxhjji5kP4AEETRG/4dzggHFEnMwWiC+MW0XlBdeagK+IIEQGDQE4CgWEw8BZBJkVAS3i2saYCfHMt8tQi5mKdrIQ2yNIBlPjHwCjPCeN6DQRDbA2u+J/+eEIbLGEWvm/HEVM2MJorqDUCQmMt6kp24mocxGPdIwiSwhDoxkDW9Pcza2Av8GqaDxLEZcGR9JE0HU0MkLQAEgAzht8E6tjF05TsBONK4ZTNrs0vQDPs5WtBAdnztx2OuWcZO+t0xbvpzg3a81wxAKZfS3f22Ktm02ttVR7WxNV5cDvTy1bl9DWzsV6nE9SGyctbXxx/c1/b2lpNU8CVJJ0kGF2dXBh2///obXRy/VqmW13sfPFS2mIeS4mee79bvT9QfLrTKVfXbP32t6XKtdQ4wnGvIWg7joGBd/vb+vsr1mr5BskMOPGw7vD4ODz0dP3v9JtI+pmPlinn7Dk0zedV3D7Tbbjl68yOYAP/91wavsonnBWs6N/9C0QwFswCTv5TKjS2DtExWnz7+2saogAPsnzTXP/3RJ+p1LvX98xfq96fqDWf2+kjnClplsmo0tg28TDvHWk179uFRvqQXx+fKIMdYrJVZr1UqAmAt3OClkQw57nBbL16+8n5WJJJ1MjKTCmB8u93yWk90XejUC7p1557lU71+x5ICzslsPPOkfwHjLfHZoSYibWc67qveKPu5SqcL6nQuVSymtb3dUK2Ud0oM+26fJIP6lpo7e5ogXRj3vS/EYCRqEuP5NncNUMIAOzKnhEnJdwDEZC+msYapZ4NnmuAkutksBwBYajWzbUIyag8gP5lcpqQuMIAf8oBozpO92000MoJ4BfcHshb7hxggQGa5MNspvAfWyiamiZ6iw1K07IG1DqYBw47wCciYUcg+HOBhrBnUAFmDiDZWTKU1GCOX5D5KAIJcwd/E72UOKGyIleaWmCbR0bESJVIDmBKsd6yl64SdGdN/ag/AZgZABt4ZMNg8FhkOkbxLx4kmiGTUtQYTIuED7w4zopCa1Sr2trI5It4ni6VKZZr9lc8N1ysSqWINtDcRQEbCjOJ+InULZtvGl8kSkRXgIqC39OW1B8F1w/aOZ+AaIHjHE3f9sr+cgf/hFx/YMtW0KibTSXrA1dWVtayeStuBNq1SpawFETGrpXWl0KI8XcQFmsIX+rkb/Zh6ujhk80okBCys0Dk3ET/latUO/naxTSZMFBKYDeULxdA4ZrPqDTrKFYImzy8QdNzGPa1EZuApXTKFWi611WrH7CuT09UVMUHJxMnUhpVNmXBzplA35SuJDtze3rYGHXokVac1tDhiu0EIal1Q1tCZMbGI6RoFGJ9xfnXuybCPm80nYVI4x3tO4TUNIzVT3KKQZjPhuxJrhcuhixCYG0khTtxdFjM9PssTsbljliLPORB0roebcK4dvye+Bhyfi2Ry3C2pCy8BJmRcL2ieaGk3000aPV8ba/1i8mmnczcR6Mb/EiOEe72ZBDBJYCI4pzzOD5OpyWTiqRkgD80GTAZo7DSlg14npAxJWgP3Gf9tKuWCKDPc/HN6dP9Af/Wzj1UtQfCeq0Q3rYyeP3vl6SnN5XTQV2YxVef0pXZbdU0GOF9TfGd1cdXT/o2bylaYlI1ULkPnxjywrlq9GcXwBCM3PDaymmDmtczYu2C6lD77/DO9PHqhgxu3XGxWqiWdnRypf3Wih7dv6PTNS33xxa/FfYN5EwXE1cmpxv2h6uWaLk5eazVnEh+GX0Rd1RptG7RBicfEEPCCpoTnhiL16rKjZy+OmGOqUm2r3x8aNKlVocQvtXt4oK3dQ1WbO9Jqqmo+CnqevYg0gwJfUnt7V+lc3i7YyFHWqwl2gcpli5qOZhoOTlUvVzToX2mdXmg8yWr34I5K1YZGo7GG/Ut1zl+rWsqonEup17mwoRrmj6tMRfMFTcBSW+j+ZzOdvH7tZADWi7jvoKtD2WSKxjQJoKQWDvGW3ADMBW2Xpt2z9nRajfYNy2KOnc0N0IIPwFrDPtIRzO6WTkFJpWeazUKW4FitBfGe3Odpu5fDOtrebWtI2kBifmrzNZrBMrGOweqhqYQ9wZ9D72faPB6O+BgVc0UzlYb9gQESnjWACzvIu8eFfp+32z264SgUobivfA6ZJm3Ms0JGFc8Pz1ZMxdM2x3JWPRICA60xHQyKPs8i5pqh2XJkmCftsWYwyeT7s4b5+Tc7KXEDR9JhLSuP1iaZJkwOWVtsKDlGGrFw9KyjVG1iF4ABDBGOwiQAL7tMyBj+53x90MhHsRv6XKbOqTUNYjiuQzm350mSPMP5c/PuAhhoILxmeD2Gdxzq5u9id4okBZobs7z43XF1oY3ms6Hjcn2i4F77umOSBkBQKHAfFG2IaXBgnXZkJWu6Td6YkCdTv/ly5kYvVwwDuGymqFQa7wDo6biPZ8wWgEUwnKx0iaxputKUtduMspQWw4GaJdasuzo8AHg7VbnW1LPnr9Xp9ZXPl7wHEIdXKqBhn2g66ev+/ZvaatbdvO7s7oaRoB3tF0ovU3ry56909uaN6rW8Pvr8M81gcBcKuri40GyMH0BK83VO1d1b+t//z3/Qwl44oUk3GzCd0e07d2yA+Pi7b/0Z/d7AMY320KF5rlRsqHn08qUB+K1mQ+enJ042mEPLr5Z07/YdHb14YTlI9/xMOUBsIFeaIcvuiMwL+R7PLdIKpviLTEY37z7wPf70u8ca93sGCxfTkYr5tBMK2G8wEwRMWWciFhcpC1rz3d1DzUY9aTZSMSunB6Djf/rsBQ6abgm5j/GWmYz6lr2UqjX1RsiB1o6X455d2CtlbFNJ5EP1ZlMX+LSMxjY7BcTFfA4TXgF0In3MAjKfa+/gUNV6Xa9evQ4p1hSjwoKW07H3cctoWFNSa+XSK92+sat2s6pe90JXna6mq7Vq23tq7x+q0zmT1pGqEDT7xBTQHk5LN5Y21fWuhFfQ2p9NI857cU29b7LPvo3H4xmMFCP2cBP87RMSJn+wRCzFNKsjYottZkpqkiU4SHJ4dkhqwQwV1mLRprU2BUxnIhZztdZo0LPPBCytYItEKk4YhSYmodRLhaIZV7AzwmwpBg2urcLdIBhKmJhCw7dJNWA4Q6eVWQrhXRWAhmsl+wsAjAQzABNHvmP4TAVgEgbRYRIMKLqR1oW0LcyVqUl5br0+YxpIM+5ahGOM1Yfzson+KyQ82QAAIABJREFUJo4YTyTWgpBFpvXe/feUyaz1zTdf+/waZEj8avheJJJQawE68B14reVkNuyOupN7CQNdD7dWrO28T8hD1zb2XenL312bFF73a+92Bq4Bgnc7b9ev+sEZ+MXPP7RJYSQCMCnaUNGgoYeG3JOtXNrGThTZFAnWNuNWi2YPtNoUOIqDaNZNSSNqEFO8ZIH3JIypPUXcW8Oc+GwX8avQggEQ8H5MtdiYxrORpxn8HJ8PMmwKJRtOQm11EZ0GLV94sy+gQXSRHgYybnITMCOcg2mmiWVbRwwihkrk2w5pBiKW0YBAhP66oNy4cJu6SWMxDuft7e1da0yfHT3TdInDcGzWNLyeEvD5dDDQnzGvSXnGH266i3Cs3mQFs4lxfDaDdDGNbi+ABAAPx6Ux9eff7fjNxjS3iRmTTbt5UzgxhbThVGjAmZqyCZnCS/xTotejEXfigRuMKFq8iQIOBGc4JrxzXPBzBkpw36dA9VQRbXcJ+nhMjNlgKfwBZiJ3O0AGNxVEZlUqmgyJC0uaJRvkNT1NcGzbeOwIPqZMP/3JZ9puZ3T31pYqxYyWFMTzrF69PInJARFRFDeLuc6On6tRySm1Wmg2ZoI71WS6VqVZV66cVbYklas5VcoNza0EIcd8KK3GtHQqV+tapUuaLPOarjOarpe6eeuWvn/+VHcfPHDR+eDhI/3yl/+qYedc927sKZ9a6tm3X9vUzqkL3HeZgk6OXimPYR/RnOupRoNzF7yZctPvwxSWScky8b6YjIemwJKswDP49PmRtbjlxm5EA/Z7atXKlppUG1U1dvfV2r9lwCO3Htt4jyk/0gFfv1xepXJN9daOpy3R0EX8UrlYU3qVVbfz0iZank2vJxqMyDxv6Mate3r58qVy2bUuTl4otRioVS/6u8BSmC+zmqfLmi7JxZ4adECOMOoPbApoVtGGWZMvBq11ObOeGWCKhty0UMAuWDgYxJkCH81svrplFhOTfzLQ5xMc2Sl4iVgElCqoWi2r3qpoOL6wXjjuHZYbjP8wHKPQHbrhI85zPB44npNfm4m7I0SZ1qOHDacqA2Dc0xjATSdz5TIABESscozhtWFK7nymMZFdKfSsBYM4q/UmsQMXfTLEATBIgaEJYNoeKR5eay2x5c8jGhaK8MYbZSMXst4V93CopgnFOKaBsRbwHDJi2kiYgraa6JD5HECIJGnA7fYmGi0dtHPnfidrJ40G9x++BZzM8Dnh+EJL7PdJx1roODYkF7Af0LoHtcn0bk8taZgU9N0ArWgagulAA2Fdr7W/y/AMcDZ7FPybZIaQJ0XiDcwI3ssmhp6WMh1N2SMGQAoH+pjAAjjQ5ABq0BjHxHI4mdtrgXY2t8ZYEB8cAIJgZdEcYkhXrQPWsaZPPJlfARQypU3LviXMLi86Q0cK9sfS6eXI4APXoQKwMB0qu17q1sG+dtoFldCwL9f69slzx2I6SWGOl0o9olQzYba6vbsVkaj9rj1+uBeZHE9GE2wR9O2XX+vy5FTVclbvf/axVqSSpNM6PT3FDU7L2Url2o4685T+4VdfKF0BgO29ZaU5rhgKPpG8g4HjIfPsD7CCYG/B7EhAguM3p+Gdsr2js+M39lQZrWbK1cu6c+eumW/NelP/z9//35Y++b7B4M+w7UKVAqsNZpA1M6J2Dm7p6ydPVWo0fN+S6JCngUfyNRubncSggb2G8zMaLyxL4HjYR2GludFaLVUuZMSMgAl5u7WrbqenESaisPxSa0s2MLuk2YUBksrldd7pa5XB/LGgOc0udHX7fESEocEBUh7w+ikUtbOzozdHR/Z+wQtnlHiOfPLp59ra3tYf//gnn8MSID9SSgAxGjmmzJms/7xaSDmSt1rMqD/smLbO9cKDoLrVVr934TXXTHcbB2+kOomnDzI72ECWAdHURnwnkjpT3xMQH0DNXgPJhJrJuBkF3D82LY2fDak8PhNZ11TdSd/PHOfc94FBRiQ6wdihhmB9oiYCSOFcnl9eqlyqqtloWurZ71yqe3VuFiLrBpN+g7wwRW3wSCIHoG0MNgAJbF64hL4fzzqAqq0ODPrF0IX6xHXHCvPqYDf5duDPks49oIVknXKCUqzZlkRtQIJkWr/xu2LdRX7nSi4BKPmdpAVAEcsjLcULnxxOgKOyk8ETngIw8sJIdW2PmZ2dbRVyaR0fH5uhif8P4HskerF2xdCMQYkltWZKxjrI2sZrfv7zn+vJkyfq9q5cP/CZqwWAi+xfUc5l9G+/uTYpvG7Y3u0MXAME73berl/1gzPw13/9+VuAIEzFwjHX5jWJC7Vz7hOtHHM0EFTnvFLkE4tFzjmIuxMAQH9p3AOKBYXf5N4aNEiooLzGSLbpeVDRZ6hdY+JlJDboZ4V82SI3ild+BtoWQAXNN41Z4pFrRJgG1gi4UtaAEfVGEcsUk0mfo6+SRAUcdd8aHzpNgQle0Fn5kXDXj83TGeSA2SDj6OiZJCZmff6emDFR1M1GWnOsACMgxDYlzEbjO2H0imQDtgEgCkU2Ros0HDEZY3qwiZikgGWDmy34jnE92LjYfGyYmAAtG/mGneA9dcvFRNHO3YAPwWjAcwBABCDG1N23BpJMe+JnAQsosOzq7KiiSVKUJ6naybnjPPd6/SSVIgCGajV8GC6uyKRPGziiuOD8g4jjN8H5dOSQ76UwXeKecwwbhS9N1WSM26V/7ic/+UzpVE8//uy+yphCj6ZKL7O6OO8G24JNnSnCbKKL05fKaKYqxfAirZM3V1KqoBmU8lpRhUpWW20o6kV9/+xIhVwxisUUjQzNZFHF6rZy5bam65SuRujgq75ujVZbjda2bt29q3/6x/+s+aCjnXpJ6QV0VWiGXQNC6Itzqazmk5lyKTnzezkfajK88KSuVNv2VL9QqVq7aZ0mTA5PohRxcGupN1rqajBVZzRTodywdr5ZLtn8Kotr+vaOtvZvaG9/W4vpuZZzGn9yyDv2f8jlMEbKq1Cuaau9awOrTHap07MTFQs1NaoNDa6O1bt8Y2rudDJUJt/Q+dVQd+5/5GSBf/nnf9BOu6bu2Uu1akX1rk5d+K8zJS1SJc2WKWuvM57wxgSY+E2ow+F+T5kdMhOAHMzveN438hO7hcM6Me2XTEqAKdqMtM0Lmf70Oz0Ne4AeNOJFdTtdN3ZQftFkz5a9mLCn057yr9cZ59ZbbpGlTV3YlX6dwuyU548YTZpSsEXWnvAsoIECvIDdxD0FxZfPImW7Uqpp0BsGy4jzmjBqunOYPcRx5j39ZOrFsmXqq2UHxHzFhHAzNeNZZCHZyIWYGFI4eqKfo2jEUyFx3mZKjq7YHiOhSXYjzO9OWAkDL9aiTXNtYy6uReBfboRYzDYeMZHBjWwLY75R4hlBkxCRp0QGUihzfphgx3INoAF4nDigK6ZiG4AgAGUMvELbaxd7W5LQwI8NDgJmWl8MyyJhIwUbIGQGrEfh7h3T1M0vvv9GrhUGsICkAKeY1EYuPGClvWZWCzMI0I4DVMBoEOvZUur2h8F4MIIcQIpTGpj4FokwHKpSBVRDOsZ6G3KacDNHK4wEJ6unR681HGO+V9Tx+cAAARID9PjIj4jcA8SrlNaq1yrKFSp6/uK1avXw7uFabjcbatYrKheYFI/U2m1qp72ti7Nj7e/vB+DLJBHT1nVWT79+rIvjMxUL0r0PHqm0taX+dKI3b16rnC9pMV2ouX1T//ybP+l4MBOZFlPrqJNYPPagXM5gudf95drMAMuGaAiVJNwkbDjWuwrMsPHEmv32wb7GpquvtYunSSqtX/7brzz5hzFFMkPQ2leqlZfa39nVoDfScDQ1g+L44kpLWHiASEgS3MRxq0SaCus+IAMAwXS2dhwcwMDMU2mpXm+qwDkuYKQ4NhDJ4tlq7eiCZxRgoJA3i6pMmkEBs8GSQaE3Z5daZ4sqVaqWDeEJUPQem1YPptl8oVqrZS+OO3fuec958t1j0+jzWSIyp2q0W7p3/6EGo7GePScxJ0C7bGqtf/+Ln+mrP/7eTWC2WLPpazUvHbRrKpcAZkdaZVJaILMsV0EhNBkOHDPruGX08klkM+saz/QA3bob0ZT9ZGAnAuTBeoRpx14K2LmECp80sabnO5Eo6hRT95meU1twEpO6Aep85OcEqEfDuomjpi6Bkcd66FhjYMHFQrv7h2acwLh68OA913swBr5/8q0lnOy/AGM2J038oGzOCjvKE/IANHk9e3GwfWw24OMwAwr2ElK2JI6RHwFcswTJAEHaPgcwcFxfskbZK0pvTVw33kvmKySgARN63oBa0+fB6+bGByWYDRuJp0EGy7DyNvhl4g8zxbLVxAPFfh54j4xIPWGthfVp1yYVSmVlMwWDyxsQ2gaHieyB42AN4RxjcsoA5UeffaanT55YnsezBrMyt5QKMLLmc7UbNf0f//z76z7vumN7pzNwfeO802m7ftEPz8Df/E8/W3sKYIlBgALDt4scCH7EBWodWfI05zSSLNro+gEPmEabwp6Dzh506YjJCu1W6ElhBGD8g1M8k8WFeqOhP49F2QUkNDOKDRttJX/A1J/JEBo8EP3J2I23G2037TAJoik3hTVp3tvttvPaed/hiEJVnuTgyo+7/NnZsVaYMSWpBRszmY1BFhozU23xJyhHpJ8pgDbrC6MiexJksioXKy7uAQjIuuf7+DwlUWYUvaPBwAUAGwz0vMmom1CKmSRxjgAEGING0bwxdaQ5gO3AfuQYxAS0MCXOk9iEGkzRYQovRj2L8BbIhIu14x292SYJAgkIFEVkuKizgRkgcoRh5JZj3kVOtqd+iVZ7o2Hc5AXTcNN8kSePZATZCdeJIhUtuwEQdLGeWkDvyyif4f3QScd1o9hHWrCJXfRMd7nST37yqW4c1nX75pbS85Gn8ullWqPu2GAR7vnQQSn8JsMrrZYTVYtlZVJFnZ92tFgx7Vyo2qwpnV+rtVO3O/R3j7/zNRv1Oo4QS6WIsAPlqSpVqAuoCspon9hCWB+VhqqNLd1/+Ei/+eW/6PL1M21Xi9J0oEZ1y0UWBdJWq6lKqeJGOZ/OatC71AqAYNzx5JOmep2C0ouzeMrn1iAQAEGSF895fHPR1SJT1p++/k7FWtvsj/Rypht7beVyKVWbDVW3drR32FKtltF42FOr0bDvQa+DAdZa9caO0wIwFi1hRjjuqdnaMU2VaVqjVNZ0eCYtR27kSHs4OeuoUG2r3tqz9ODo+2+VXU9UTK80H/UMBMxWaQ2nJGRkVCvhlr7w67m2sD4onqjeNuChiy5ouZ4IRVNo803HdU0NCJELz30HkEAjwVpRxl9iDchyqVy2otFgYnYAOt9ao6ZCJaNsfq3xuO/njAk/35sYOopSvnexXNRiPVe5WjQAQ/NjIyg0rzQKNKBJvB//Ds27WAJcyeji/ELz6UK1SlOXl5eWOWBq6BkdUWoz5DmAfUFVxX2cBAQ+O7xEmIglfNWox/9iNOo1JEBRg4kAl/Y7iYSXkP/GGsBqEAArk0X8VgJIdDO9ofAnWn43124IeLIjmtVrcFJ4w7wCIGTNAAyBrcV1Cso+kouIsw0pBe7mIS3zhWCc7dEWzR5DXpJNwngxPhcDTCRmXO8AOh3vZ/YKU+bEU8DnYmOg5uD3oBq/9TOItcKSARJ0Ej+XYKKgqcezgXhU1gykbhimTi1pACAwLdgJMaGfXqWz6vaGyqRydupPJQavjm11h4H3w0LVatHgmw1ui+jKibwjhQDYdWFw+aI30tePn6s/SotQk8EEA10iQ9OO78ugbU4D9MmeOTQOw8HIKSfQ0rFwASDYqpfNMBiNejq4eaCbhzf08vlT7e7uBFBtMCilYraoJ3/+RsdHr5TLp3Tj3h3V2m11hgOdnR5rq9HSsDdSvXWgv/+nX6m/TKvvmLygStOQbNzUva8ZIIt9aWiz3jCeXLvhCvmHZWdQyg1cZVWu1dUZjfzsAHo0a3VdngNKzrSaL9zY2AQQav1hQ9VSUc+fvVQdeRkeCdOpteIe+gIc2u8j4v245IV8WqVCSZPpQsPh1F4iSOVgBZCqutVseUqdz6w1G/W1mExVr21pb/9QX3/7bQAEgH4wYmYTPXrvoRrNLf35q6/UG060zuadYgI4Qwwt6wAyN/xT+uNxgAfLlT744EMdv35tthYAyQwJYS6i/NCVU0N0ez3LtZA5rBYT/eKnP9G3X38dbMl00YkUlYLUrGTUrBe1Wk81Xk41S6dU29nXiOn/dKZcEudM0oS9gxJ/I8AAjov1gAkzJ80RwUmUczSxMUAJ1U+kJEXLv3Jd5ufRkiIABNIlAMQAEcOQ01APFPaNLwEJC9mcPzMkTCuvGzAFOleXSQJS2rGz7G0wAGGFPv76KxULOT/3yD8c+5nE840nUx8TrLzQ98e9OLC5ddSD3I/UawEaR0QgtRY1zJI4bNaYBHi28XFiSM1nl6gjTcNPEhpCtRCGrVqb0Uh0LWax7EchJYJ9lDC4nOYU9cjmeEJVmUrYXAGq2pgak90cps0zlYrlHxg0wxxBrhQSN1gq1GjD4TiRZkaKFL/gJrDOhvY2q0K5rG5/oPcfPtLJ61ea9gd+3hbE68LecP2z0Fa9qr/9x2uA4Lpje7czcA0QvNt5u37VD87Az/7dpw6v9QK2DqMVJxTkC164oVb1+90ELY14PBY8NhWKHv7b2iwvwGnTjUODHxT5ENQmubJMBvAMcMOJKlkqlSueaLExk7XM+9IsWRfn2Lylo3Qc/YeDuJg6FMOMKyk2w4mbaSyJBpgZLpXHEC6LLnlkDJfCvVFvazJZ6KMPP9XTZ9/qqnPmhhVXY1Z3qNEg+abaQ+tNqGrZclBh0R9vPAhoFNAymz4PO8BFLgj5PMkpj6iuxOvHhbmNtVLyxHw2Rj8NbR+UPYABO3vjjgvl+m1hHuZbFPrOCd5sigltGKYDkzYDKBRtBmUwwUIHV4r4RlO+k0gecxtDu0yBCNtgM4H0JCSh9hoQoYgjXnJB/A7vEdeV4p9zBUuAySu/swHTXNnscCVP1a2BtOlYRDx6gspnz3Hth8HBZC7YKFOmt46XDAMxNsj3P3xPj967qYPdiqr4DXF9aLJpxMYTnbx5ZVfsxQQvjGhQcsTylRrqXA41nizcrGEmVKzmdXBzV4VSUf/9179ysYOUgagq0+xTUn+2Um88V3c01fbBLZ2dnWr/4JbypapKlbpu37mr8+NXKqeXmvfONe6caru17WQMswAysAiYPsw9nR31e87uTmuhZrOls7Mzn9McemTu/UrF999w0AsPhmzahoe92UqdyVpHZx31hrxXXvn0Ss1qXrVKQdVGTc3tHWWLad27d2gGAMNiCu3FdKWjlzAD6tre2Q1PgHxa1RamXAvduHFb6+VEl8cXWs0vNelfeBKeya58viargk6v+vrxT37ipICz198ru55K87En1tl8RfMV2dNlnwsK+AD2wpDL99888RSwsR2TX9ljA8xvc/8wpZnPJ+E5gS+JmSsxHado9iSnVFbvEs1rXv3eiFXHTfIqtVC+BNDC2jMMLXq2qCW+COmSBv2RhuOBAatcAWYTk0jAwZAHbKK/3IDDWqAJtWFixJBGsgaMCEC9TDAIeJ6K8bzz/Yb21AjAgOeDhhoWASZXAGKOFbOMZ6O7DYkTBT7nwH4iU9hOctNhMMGT+vAgMGCGM7hj52K6iF6VTHsaCeeXJ4amliC4sQ9gIYyuwt3cRqXEI7oR+YuxYDinRyGMjt9pF6mQUllGMIvvEz4kAB4xJbQeOGGG0HSEt0J8po1HyQ8pcB5zzoDnHFCIm0VhjW9Iq/j7DS15E4P6Q5DAEgN7qsTU0WyjRD7jups1nxixQskmlhwf14/jR2LAVBVZDwBBfwDAndZqaoGvATebj6VWjtPDUwKAAMo739H7Sy7r6TiyCoAjAIJVvqzf//EbvT4ZaL4uqDMI5hxbBqAnFHhD1GmSNGCkcH+vrI/n3JTzMFJyKhezatQrNqw7vH1T792/r2++/KOZBBtDV65BMVfWdwlAQH+3d+uGSrW6p8y9bkfVMsD0WsVqS//4r79VZ7KyBwE9Ns+izWaTmE2+r/fpJFHI1x6fAvZNGHQ077Dd2G+TxAv29xX7C/Ggi/A42Wo01L0CMJt7So0hIXs/FP+ffP6BoxBhENTqDY2nSw2J0/S9nHbTh2yBJgn/H4Acbltkd5PJXMPxzBGwK9hzgIk5DHXzqpQKKhUyWowGvuaPHn5kAOI3v/vCx8752NpquR55cO+eAYCvv/nG8pIZ3hPsrYuFpqOhgaV2e9tmrEy6y9Wam3/MIwFBOGckrgC2giYMiEstlW3oCGDsdcJ1yVQ//fxzn4fvnz/XYplSo1rSVi2nQmZhkChfzGgwHWmeyaq5d0MX+OUA3FheBOuG6xOAGKA+YDt7fLOFdwpAewBslub40cbTBRAODX0+8Dr7uyBYJN0DWWMSlWyvDbyJIjbR0ibo/awdCbDoGi8xk2Wg8v+y92Y/dqVZdt+68zzFyOCYyRwrszKzqrpa1V2S292yIRvw9GC4YdkwhDakP0z2g2G3BcOADUmG0ZYsG5K7uypryKpM5kAyk4wIxnTjzvNg/NY+h8XWI5+DAJFJMuLGved85/v2XnsNrI3RcOjI10Yb/6m82QNo6xu1ptk1P/jkBxr0+nr65LGjUyejvhol/EXCJ4X7aqq8Mq4N2AsdTZjJaAi708OcSLayZMo+GUnaAPWGzUclPHuXCXiQWa1VYsgE64thViGr6ZIYyZVyri0wWC0GK8+xjYnBauhDQ15KbLClk9ZQRT21wGui5MSrMHkFIMhrlhgoM7jBa8nbasJesuSF2GDeN6kZ8zDwNek1Q/1L0hUeOOEBYSmTa8mslnbiCQNH1mQZDwhivGEWcEiSMFHGPHtmQ0hYLP/q/7uJObxp2F7vCtwABK933W6+65Ur8NO/86OttbKedsU0KIrRKPgpkqDOQZX2xN51Xk5l64vZJGOyxXSaBilMDJOJMUUeU1Ka6yRtwAWiY2HIoK7pnXfeVbPV1Kef/kzT0dj0R9BtptIUH26ycds1OLC1sUvqTssELZ0+uai2rCGm6BRpgAQABBRB6Nru3nlD19cjPXz4rr7++gvNF3ymjA86DtPRCDOpZCq2Xnn6Dno/nA5DO03hDYsg1ctyaGTQ8iUTvQ1FVIAo1solwAsHIg07n51GG2peCbNxx0hijEbxHtMCCmoXBejyrM0LMymb2Piwj+lagDqJ6U7COoCGaHCGCRsmRHgN0Nhb0pB9GYlooMKNRxi1cTByr314O3oQUCH003Se0JKDNhcUVRfsAEnLyP3lsMT0kUMxTMtwD4eal8YFx0SM14UBEq7P/DmYCaE42Hi6B0AQTsNbHd3Z03tv39eDe3s66DQ07fc06Q3UrNQ8iel3r2x6NRv3EjM3ZChLtRqYTU5tHsd0lwas0SGPu6T2Tkeff/4bD0bt5F3MxzQbD4VtVpP1Vl2i75oNNw737j4wXRXK48cf/UDPn36jVrmg/HIilMkGJpz9vtYMDwAMt8YzlQoVlYsVT8h73XPVqlU3p9AdnQgAEObJDeaXmENixrcyaFDdO9Lj00tN1iUdn3XdnNaYThW2ajdL2t3f0c7+vmM1H77zpvI54tR66rQ7qhRqOj+70KA39mdttqvW/xeqTZUqHUcg7h90lN8UNe4fa9I7V73U0Hw9jIg+ezBEI/63fvxj/Zv/9y+0mgy0mY9snIS+n8h0kgOcG1+pJVKckBWxFjBh8gRrS7PMpAUjUBhGTGuDYsq6oRnj+jHdmzj6LZhErHWaNBqHyQi2COyAjRaz0LmOxn1V6mUDBDQng37X911b/lxTLl/RVfdK6+1SNaQvWmlnpx3RpytooesAGgAiiqUkVYCJV03DUd8mi8SrTcZTgwTTCd4KNL3EbaFP32jGNBb6NnGra1Jfppol4ACaejexpHJYqhUGhCmrgP0vjSUzhbYQ010zrJKMcOjHjkCzzjZJgtluDAIygQ1pU0yoIiEmfAcSX8KEOhvsDXsZ0GDznMII4jXdPMYEDtdzx4zahDD2AwxHV8vUgDAYMp66GSAIL4cARePMcLZ5YpDmlABAxBl7SGig+ZnscwDEFPQGpG18GNTeaGbj56WsM/Zc3o2N2RJttDXNAFEAB26qSI0JGjAAZcwGMW70hXWULfTw1YINmCk2cjD0z1ttUBwAhiyXzrUvwipYMykseA9vNuoGHMaTsdfuOovR33d6dorxHNGBRAUCZCBG2ViyZGPabLyLZq0ZZrpZmseqYw0zGxoIaX9vR4vlVId3buuD99/Xb375qXbabX92DBFZb4VcUSffHev5029VbzfV3qeJCxmdJRc0TkTsZkr6i3/1c22LZc0WG01SRh0MCvso5KyHdtIDAC9NkOV5gSdF7GR4x8DK4D3zOSwdwZzX+zHst3y4sTPNRetvMD0mse++QxpDW5/94hdJQgku9yWnPrBm3dDSzALyIi8y+29lVkWk/Wz93merjYGdFS0vDINCUc161Uyv5XSk2SjkIo1mRxdXVyrWqpYCwA50vVKreC0OBiOnFG3w6gGiRb6GZwVxsc2W2QB85v3DQ52dnfu6MwyBxg9EB4sSPyMATs4PNiYSWVhveF9UykX91//V39f56Yl+/rOf+dod7HVULW61ng1sqss6IBZUxM82djSD5TQba7PAHHSpqpmU8QzaPiRJPYHl1uv1WPkxYTDQnjqlBE3eyRGJESUgSb7EYCWnLV5CiUmh97gN1zf8VqgrtkjgaD6JEb5732y3Qb/v85j8Pt4XANpiTQLNyLKqkKXAzMvrT/74T9S/7um62zVr8MXxMw2uL1xnAb6PSMGBuWSglzqSdUeCAKaCUTvEvhG1XdQLaQ0SzzlDCz5kJJWkaSghyWB/4Mz0gCNMUcJUOYkaNBDJICqplVj7lh8kfiw4Wa8HAAAgAElEQVQGWxMGJd9H7QcQPRzBvFsogyEpUageasVeA6MtgNtIdIn6Z2FZFf8fkoiQUdjvgMafQY/ZR8FyNTuhVPZ6mCXM048//EjffvNY8+FQ2eVSjWpdI63Uw2zTn3utL3/13U2fd9OxvdYVuFk4r3XZbr7p1SsAgyAm8KH99MQnxwRpaV05h26jDqJ+HdrWLayChg/K4SA0wEyCMH4iS9pGL65dgzpG40ijxbSMaZ3ddKPrt776jTceukD41a8+tXOtFboU00zBE0oyemIKHP7ejuxu1Fcu+K3ttGYvilVi9aIIhYobtN3DW0d2h69Wm5pOlvrBD3+sn//8L9XvX7mJruIIvtmELrdU8kSNqeROZ8efoTfuRyHIlN662kQXl0Pfj+N0pDdQd1Jg2qQwyTc3EyCZGjpe0RTXrCrFKMo42KDh85tGgwlqRB1aSBgKNhfjQf9No8NgWgRrIplQmqKMTroYwIrBi5B1eLJLI5ZofFN2RxTXqZQiDjHuHYwOPhOSkcUGk6+ZmR1BCImkBaYJ4TWw8AQWgzAb87hBpBLnXmP+GGAB64p0CZqYfu/a95Ii3LFoRBvyXhZzVfg7mkv0oa2ivv/he3r74T11GhXr3S+On6kKTY8p7Harrz//jWrlgg2wkDRgLlcsRvxVvzc0zbneaLj5K9cLarabenF26oa0Vsa4iGYVr4KtCo2majv7gjGyyUTUEkUtn5WmjCLp6uJc68lQB626OtWKM7Ot9abZYHqy4roXNRkttJytVYdRMJ3ouvtCzVo1TJyI7SxXXroxc70dE7YM47Da4W09uxzoYrjW9QTjrY0K2qhZyajTLOrwcFetTsvX+JC4xnpRg8GlGrWaQQlqxN51zyDZwe2OMlnimwq6e/89x3opt9ZqIpXzK037l6qWqlgvqXt9qclcuhotXFAe3TpSp1nTV7/9pUrZtRkXpmzirm3HkCjseB4pOCnOABt5dij+U7M6g1/LjY1DI+Iv9hr2GRguGJ6SHmK2C+ySFUZjebMxljMafwy2ALvWvnZIeXDGqjWqZhvNZiMX9MVCQ7MpRTCMmoKbfWivhWLOU20o0usVU8K0yIxC2akD07HXCfdnNB7blIv3eXF2ru0Gx++qNfQ8H5jXzRPTP8dz5osaDIeazpZabSLu04BIHnbB0r+tsYfyy16VyKHiITeB62VGtotmU4Q3vo52SE9yyy0f4tlI1Fdm4ySFcMi4wlw1ANgAT9m3QgYQDIJgCKTFeeL8zT5h5lCkGDCp5/lxr5HsQxGSxr6Hdj8K/DAGi3tJI8eeDb4QzT8sMBhPASqzLvAh4e9J70hTWlIzRdOqk0hYG6myt9rgNqeJk25gh4XhGaU65wl7REi+opmtNYgXXBrosC47V3RkGfdlRjOPqZ7TK8AKogHFYZ5nFlM6fENg+zQaZdWq5fAzyNDkrH2OTRdLffP0RE+fdTVfFzWk48PfBaYGXgVJfOIqcbavliqmDmfXK/sUGBReT9RsVHV061CjSc+RnDQKjz77pU3huB58XjxzeF/XF12dfPdc+7cPVapVLUfjPAUoQyN9eHRX592h/s3PvlCl3nGT3VsC7gOSwNiKxWLDNrMEADRIogivHq83P8OxBg1KYTLpewVgnIjTOCfwqrAxHTI6/Cxgka30+z/6WLt7u3r06EtPl0nm8ISWcxwDwuXS68MPz4KJODIVzh2MQMOnBKbOepPV9XCiHIzC+VS/93s/0oN79/Tdk280Hlw5+WHFXow5KAOKrTTDoNdMt7JKlZo2i5lBANbQYDRRvlJTC/YWpo5EzpbLfj+wKfAquHv/nr7+6quX59udO3ctc+z3Bz4zAbAc0UljNyeOFgZMxmDOP/qH/63+5z//c+3sdJTNbfXB+29r2D3T9flzbZEWLAFH1qq297Up1PTWex/p0Re/UL974men02qbeWZmHXICADmSbpodVcplPX36ZTAzk58fbIBkAp+Y3fH8T6itigUD3Y4g5DlHIjiD0g+bpeZIYAAOa/GVsbcD+/vpyamn5Oy7JdI1lnOzrQbjoeYr/J5KymULOjo8UvfiygMNWKJEBHOev/322/rtb36l58fPVGESj9RyiXdRGEHSOFPzeb9gT7FZcUiseA7d5L/yi+8B/Ctn86oCaswXnujPMDjMZc2+rLKWSEaiCcfHIPEnCT+WMINF0hZ7U9SOuUL8HKdOAUY6qSVhENh/JpKA2MD4eb6GCVuScykYOZxPMBSi3tMWdlOibwBkTWqkAA02XuORshAggesu9klKXEl//Ed/rE//+mcaAXRlcwYrLuZTDai3GAqtV3ryq5sUg5uO7fWuwA1A8HrX7ea7XrkCP/5b33eFR6PMZkZDlaKyOzu7popTrGe3C4MAbL71RstFNcVAlbzg1dw6aqiANBZpxBKHqc3IJOvBTCXjwHPkDs665E2j/YWKGhp0qHae7vK1Sc5vvhDmOmzgrlctQaCQa/nP1scnTQfAwYZRUWbr6SEtdr1aV7fXUy5XMpXx4cO39fibR5rPRp6oUbyYFQAKjEYePfKUz1N1sdvt870UrEF/8/tPAJCgI4eW0M2ur1H4EBiUT/LCHRPkHPCYJprwlw1X7/EUB3o0tKVw2bWWLtEOJwVtTO8iYodpnymDpv5HEgOFhYsZEHYOl9nME2WmCEQNMv9zhJbpwQm1GOmC4wmRlSRJFI7uKrpIpWEazUbCxTfMEzGNLHsqSUPGIUixyvSWJpepKH82am7dI9crY9o1n5nX47WHA0wGAXtK1jqOcbem+Icq7tQH6MNrtZoF7e/v6oPvvat7d2+pgW6331Xv/Fy59VqtWlNPHv1GlXzGU428I+MqvpbQNYfDkS7PL9RstPyzV5qrvdv2VAgtOw0bmmYmvvPVVhMaiHpDt9+4b5Ozci6j3U5Tk8HAjAaazpPnx7q+ulClkFWzUtbuflPXvUvVmzXt7Oz45w2u0bG2tZiuVMwVTXkd9i60mo8TgziKwnxc5/EwpCBE3VGYUMwXChpvy3p6NtAsU9NozBRyq1pxo51mQbs7FGctlSt17ezs+T3M5lxD9NcAWWWbSG62M+0d1kU9dXk+1L3778ltO5NtkgHWS/Uvz9UEWKhk1bu+FINWzAqR5KAlhUXw6V/9a0cd4tyNdpnmxR4KIrZ06nuOoRbXnPU4n2PuNI+opmw49U8nyJCicAsH6zC3A3hC17pczNzEjIcD69gXc6i9FRXzJQMDAATKUIRFJBTJJgBSZeeVzzVEorTwjFSj0cySEAq08XhgDxOAu3qN60wzAqCFRGqqWr2pSgWN8cjPX7Pd0fnZWdIIFCxXAAQjRQHgiYJ7PI4mxsyp9Ub1RtP74XS+dDM6h+PNsw1TIZE0WDuPPIEGP/EMiGSDmMDH/hLygsghz5ptQodt4zFPrmhr7UaWTBCDsWHjLgruBCBIQ8TYS9hvQwYQv0h9YN2xl6QmimY0+Ougv0ZDz+e0TUgSsbh104tLPXtWAARBjw7gIVhdQEe4xAd4aapvImeaTpl6h4yDvSJt7D0XZY0kiQUhrYo91o0ZzJ5ZNGZ23XfMWN4acQACmmBzBjYr+4sskfRwfchNB3AG/FttDRB4z/G+DAiLY34Asm4Wi2Ub2GU2S1WrOe3sNn0/JvPwvoAJR+wbz8ZnXxxruQUg2Pj7OUMACCr4zvDehDkcjvk5lWFyZeTJdoa0kdXYe9qt24caDLuq1Mr65MOP9fjLLwzsEvkWjTfJJGudn55pPp2rsbejSh3TVMC3jT1Tlpu1Pvjk9/Qv/p9/oyfPzrXJVLXZ5LUs5r1G7e9i002AaY+ok+hgKNGhcY9fAQwjRXHjY6ZguMKnQ9qY8saom1UKoEsc4htvvKGry0udn595n2dN447PnkAaAw0cjAeYCyX2p2XkzbMH57LMlkMDj8oOZhJT//lmo9v379mTAVbZybOnbFiqFnOajSeJJIrEioLGi1kYE5dq+vCTH9r88duvv9LV5YWBj9ly4z2SiTzAAWAtZyFrsdVu+Wc8/uZxgLXKaGd3z6Ab8pBI8WEtBvjG0IQznMFJrVbVn/7pn+q/++//sRtq/AfeeeuBPV1G1+eqEH3JFH6yVLZUV3+6sWzt7MW3ymVJJsqo3WqZjWD2zCbuAbKeg8MjPXzzLf3Lf/HPXVO4IPKaBaSJxtVSTPZQJFo0o0l0YCQyQZKC/j63ASNnNvscawDZlQc29vCZeD8NuejEppFUWvVa1VImVzQ0xkhNq3VNAG8CMbI0dDga6d79BxqOJz4HBqOBZVBcKzNEMHRMmD9OsFqG/DE1VrZpbMKaCpbR1t4CecAlGKx+DZh+GVWIYUxiSVeZraf8AETBZEqArsSDwHGFBlNiH4l9J/aSNDqReod7bv8FmzMv/XuLfCBGN38TSHU9GnK0YHuFP0zKIHDAbMIu8CCF926SRzABANwYRABsRama0Scff6LffvZZSGvxoNqsNViQSLWOgclmrc9/eZNicNOwvd4VuAEIXu+63XzXK1fgJz/5viUGFCamz1GAJDF+RCK9OHsRzvPFiLGzZrZENFBGk9HYUzltlj7oMBxCAsBBRNHFhkuB6ikd06TEcCc2bQ5pPAmWahGDtFxqPBx6q4daSsFp9NxxXRG9Yw+CIBj4sEbHHGZ3cZLwGhTARKFRUMI2iLx1inciqYr+DDAg+r3L0I6SnZ1kh/P/qQkhn82Zt/m8HY/5oY16w4ZTRCFyzWj6+Zpwbg+X73RyEzGQruVjWk7KA5+FwwLDrcTpnYkYEw2uWbFUNThA8bbaRrwknze0/zT/UfDxX4AQ63BtAklMT95TfKaOFGKb+Vx7GDVCpWSSA5KeRFlycDHd8DTQE4nQLTL9t9a6UvVn3D841HQx03fPvrUZGPfdOj1yqgEWcDRODAw9JcjlTTHE0MhI+yKJT8IIMaEO8/dcEgosrg/XiYYyyyEOiGHqYOQr395vukC9fftID964q6PDXZv1zYcDDa+62lDoDPtaDq49WWTtVqtt691ZGxQ33z59AjHQutNNdqVqs2IKZK9/7TVUKKBTb2gwW+jZZVfXs7Eq9WZ4GeQzur3b0U6zZj8BqJrnl1cuHu0LkM+q3syr1a5J2bWazbqnON988YUW07VKxB4tVjbZKhdorZieBBODYoOLTcYy6zxiLdcuKpYAZI0Dff70QoNlSZMlMpiiIw2bla2ODttqt5t+jU6no6O7e1J2EYX9Oqd6bSeo8NuZmh1kDBsNLgZulCqNlrb5kun69XJT/auuDcbAf8aTXgAXpbquuj17B1BQEcGGSeHh3k406NuNAYiIhFu/NAGlubbzu8fGS+eA07Dh1WE9vvOgMXZDAx5xdYAC/HsAdCu7lOMrQBPPnLdWqUOCt8SA5wFAkWcD0Ir1Xq2W3QwSgTimgM2VtVxTnG9tQDYY4vUBkAXgUFKrUbckgyJ/OhuHKV21GVFcNHLtHSciMH0Lem5JZ6fnofUuN8xQGQwGqnd2NBr23DR2dvZc+BGpit59Acpi6QEJGdB8ceqO+FLL54H/HG8WxlmhwQ02QVrEUrQiC2AiGCzjFFyg8Ezyvk11DYDAsMJLgCA17GKQFwCBTVydTMKkMElX8RQ3pGX0ILZI8R4WDAKy7CM/HTwn3nkABKn0IACCAHpC3+spPYiU9bmkpkTrws8IOnvInTydtpl5+BKke0qwD2IfTRNwQoLjmX/S9EbiCXT4MFfkfmNGif8HDX00spjPZQGt1gEQEOnmaX/SNJAJDyvBBmQABMS+bUgmWDslo1KrWF5AhKVj45bISDL67ItnGky2GkwRrwCaFhz1ViVFgWYrA5NkZTf8ao59hMi4ohhiEltbrRa1t79rIBvs5kcf/1BPv3rk56aB70Emq8urrlaLlS5eXJh+XqpXVW+3NTIdPHTStXZH737/E/3j/+F/0RQPjBWMsJymOVIoIirYnjVm5CWGaUmEJJTr3wEEQXG3XjoBBkLgHh5CPLusiUIxa5YSca4kLmBid/7ihQEf/p3YQe41IIyNElnplrewBqRakeSXaP6cLuPUo6VjiWfTpf2BMkWMRbf6/T/8A/3yl59qeN01UMseDFNsOhyZJUVKgq36iEzExC5f1t233tPdW/t69OtfqH99rUa7bV+D73/0sc7PzvXk8TcqFfKaJhNgJCmcy/g5WC6XL7gW4ZEA4LZGPjmvA7cKk0fAXGqFhw/f1Lfffevn9Mc//n2NBlfaaZR0cfyNGtWCxuO+k2TwqijWd9TtwxzLGIDimUFOaYNf/xdZFtp2vGnqOjq8ra+/+k0SDRg+Tgk+4/vmPSO9rzCvzEAjYpnTLtY/8icz+lxbVPyM8fOq1aoGw5FrrwD3kI7YAUnLxUT1atXGj0hE1oC/eeQhYcqMsaINiol1rFQNnr3z3of64otHGo6Huu53nf7D1J71Z0akvWcAOHljDCDCn8rAaOIJYGZiDtBDmlBvwRiyqXMMneaYGOIhw+uyLBmkACqk0bH82dHaSL9IyEkYU4kJKuxJ9kKzp+xBEL8BGwEZU4kTjIfUXNCX8SUIGs9LMDji+rOWOLNgf0ZsdBTW4TGTJtb8TiJhM1hiNwHRqB8KRcdFs54YyHAWRNpTeC2w/n79yxsPgpuG7fWuwA1A8HrX7ea7XrkCP/3pR1um9nbTtoFNTBY88a03wsl9RSQRk4CFC2HQaCZMFIc4kTMpREtIK0+Rah1ygrSySCkgHN8EJfSlIU1C8Vws1E4m3bAMKBCtxfXGH2/UlNdkymZDPWf3RkygQYiEyk7TC9WPApgiKs2kpVFlapE2/56GbXHADq3pimglDlHyhqHhQV0jxhDggKl7JuMmhs/gYnS10i5GQiN024ugZTJ1SzR2NPHECkJP56CmCY6c4vScxwUbDTRNCfFe4U7MhMw+BMgBksI7Bgjo2ojeCv8BGmgOSLuYJzICGBkU/7AHoOkzV6sUS2ZuuMjPMXmFnUB8NpTzqQsi/1xj4UEJpiZkIkoT/OCNN/2aX3zxeeiGeY0UkMiQcjA1IMQ3UYRjnhZZ221fR4AZPh+69XTiGGkR0u7OjmmNJrhivkTGPRpgm1Nmjeq3KrJsYGd3R9VGRQ/uHaldL6uGE3cmo/OTU40vzzTrntl7Yk52uyJ3ncMWh20Kxe5lV7VqXbkSyQEZFSsUocgeMGJE0ysN52tdTmc67XVVrFRVw7wou1E9t1GjROzQPPksJa0zeTegHOK4i282mH9t9Mabd7XTaqp31VXvMgAMvBIYxTZqFeW2ka3slAj0meR4k1LBVLVMpvzaTWumXFC2tq+nl1N9d4kLeMmSlGJmrvxmpPv3b+nOnVs296PhPbqzq2IlaTYzFeWzaKeJrJqq0cqrVs/o6tmxp9nrHBGBD5zxvde+o8w6o+vuiYEkUgGoazDcyxeqGo6nLly4ouPelZr1sou//qCncwwXMX2zhCQmbrVG03sINGQyovFFmOHfkbjuUwCazeLiG+Cw6tQTKMk22oRmuwBspCmbm4VAcQpjgcbcXh3oPmkJwONgy9jILNgIgBYrcqQzRGvG9IkGlOjD8EtZW1/OtA+wAAo5DX6pVDWtdzKb2+skjUF0XKRy6nb5HEszM2BC8FkbO50wp5xNVG+2DLIBENC4AHzCSmG/YE9K/QV4ek07dQMcBXJqEmozyRQk4O+zMAhgLjBlCyNSvh4373gN5C/xGk40SPxDrJRN3M5DYhC52y7EkzhXKL7pRDikAgEMEHNoFhT7GOEwiPST/TqLu5q1zeFWnhbU8fPDgJUpMS/Ge6V3oxmx3IjnET1v4pfAhD+NOUxTDKKwRgpCszQPo9mE1WZTOLOVuLZJPBs+LW7Ow0AWZlaZyecCgICDI1IMtrmi7wv3LbuFHh/7ORNsK5Mx0cTItFx3ZBru9Ch+mp2qas265suVJjCSAEA2U623+IIM9fjZlRkEuO6z1zP9ryJPy+c1Qb+T3aqSL4QcighTfGdMc17539qdtgolfGIy+uFHn+jbr780g4HvZ0/u9UMeBa27mC8rV8WctGmmFMy5s8tzFWD+tHf1f/xfP7ND/XZbUS5bUXc1NaOC+5FmwbOoU3aKpWqpSUZSC8T6ib83kwAw2xI/TF+rardhLJUNhiMttDFtqODcEHGvM3k8MLbeuyMhZO31avYLgD00bPa9zdbGhTyHGJXu7+87wYBo1t5w7LOKKTH7YZHkJMz3shuVMJFcrtRp72k0mmg8I6UAKWFe21pbd99+T0e7Hf36539l75c3Hj7U+UVXo/E0mE6zqRr1uiaLafgZFWNyTKONfACX+gC3A3T3WWxghfUOABf+FXzPw7ceupHrD/r6wQ9/pHqjo5PnT1XOLdU9faKDXUwPh/4spxdX2jm8r8GY6EeAdvZMWBVZAzk07Hwe0GGYUpwtmG9Ox9eeyNujg7oIZqNjBoNhxJ5GDQBLxpp/aOwME9wDhzcEv2CC8eb5TI52XsF0AggLXyVvDcgptkvLSR/cu+t1T7IEgBTPzPC656ENNRzSLxgEgLQk/BTydZ29OFOpXDTTsz/qxx5nBkqABKwBGwvi+1IKkIXrF8lJ8V59djitKryU7IeB38tyoaWHRGH8l0AgTt4IiksSsMLP415xiNkPB8ZH4GCWO5q2H4BmAKYht6FmdRrKaqkJMac2Zk10AEnYYmrkHFKrJC4xAW8NJiWeCy8BBApiR9qyZ6K5jTSJTrMjaHqT0SQidxnMbNbqAYr4xlHDBDOJ7//iFzceBDcN2+tdgRuA4PWu2813vXIF/vCnH2093bUNa7ji8osJMo0exSYyA6YeRPAwYdvdO9BoOPZGDCUYejB0QTY3igsOWw4EDhQKAxpRDtUAGsKgio10ziHpr2GCmbe+mcMyitaYbnlyRrrCJmis8V4DxEj/n+3aulutNV9NvX2jucMky4disRTNr1kFRPgRtRRTO9B7mmgOav7f5jILjNXC0MkMCN4jDfsm6MQU7kzwoVMzzQeQ4CiY2xAwilwOawACo+WJRwOHi537s3lNoJIZ8ebQ4jCNA5WfYWfpv5EHDmiC9SDXBNutaCCCIpekTyz4fKGlNXPBUlKM48KjAPq9cpg2zsOwKgOQwudFNx6Z7UgHmKZhPgR9kNzjSrWqL7985GkgkyRo34AiNJsUL7wGGxEIeq3eciHGQY8+FuTfVHLoyokDcTi7b0xPpXnyvdhutJzNrAHGh6DKZAfwZ3xplsb9N+6r0ayrUS9rf6fl3OUGBmbLlaa9K/VPnzuLvt7YcTFIJjHvo91s+nVeHJ+YplttVbVlEmqkJuPifrnO6uxyqEy5qU2prMfHz9XZ3fc0BgO/t+/eUqdSVK2c1/HzY3X7I9VaO44CtPowSWWAos/vw72O9pj09Xrqvjh17jXu0vVKSXlc4k3nzvteYXiZUkiZhlMTLDErpDgvd3Q1z+vR82utVPJ0sVbcajW50hsPbum9772j2WSgciGjw6NdVetkwNNo15TZlpTNowedqtkuq7NT09e//rlNxM4ur3TvwfvqD/uqFHYc0/j8+de6PL90DCTUSbSiG2QXi40azbZOXpyEg/hyZskFJoHQSikgmXrxOWDccD1qraYBM/Ss2c1K89HABozbbNZaWJ4RO+Sv0EhD/acBjlg8p845xm6tIRGRG3s+O6HAlHfTqsMA0RNnKKmOSgt/ECKmrnsDrZYZF+y9fl/1VtsO5DZ/G/NvGG9RGGa0u7dvyjGFW73esjkcU7CQ7BS1s3Pgwn0+X2s6ntsLYTSaer8qNatev8gb8CvgvU2mC8sMYEdg8udnOfFH8XOagKcpCMtzYHd3msgyMXuRGJD6jKQxiHwv+6MbAu+H4T1CMxabNg1y7JVpBnjIbxNWASyFZHoWLuK/o9DadNDeJEzYwgjNJoAGHxKAwN+byKX4O++fSRFtuUTQkO1TYuDWQV3eJwy2JAkzblIsj0rfdrznMGENQADAkQaUz2ugIZnIMTmkgGf/4DOEHj7o0T5bkBjUoE9D3w4gNs8+nMlrwFrFXAPfDCasSWwcQAXSErPDai2bvgEQNBpF1Ztl0/9XW3kN1GoVbZdjKVPSaJbRr377RIPZVuM5+yaNTdYMArwPxjNMDbOql0oqAdAsV47/w9hug9FnTk4iyeWRvxX1/Q/e1/PHX6mNRGK5VPe6r8Vyre5lT73LnnbaHeVqJRunLqYz3bv3hr5+8ljDxVL9+VrfHF9qvQUAhtVU0dV8HCaCAOUJoP0yUCjJiLdDRUJ1dhvzivwAVk465bU/zgIwNdzmARxoEh2NnJjMAZ7j27HaLAy6ew1ytb0O4vo4Lo4JKuCqMpogOygSizzTndt3bPI5GKKRZ+IcksJsdqsCgJNZJxsnRfD5iXekvsB8kuaqUC5pVaxo9/Y9NQGFu5e6On/h98oexXnA+eqmz4keGDwiSakGcIiTP+BBo2WWHGeJmXxI4+AvlfKWwC3xVUE+mMvr9//gJxr2+zo+fq7vffSxbh29pfm4r7PjR5p0n+kI2ddkaH+AVaagUqOtdTav8aSvSiXYRaxFBhGw3di7GBiwRqezha8vfhgwkHivNLc8D4Bn/BssHa970+LzZl146u5hRRLBnHiXcKaHp+naMpjpbKad3V2/Fk20e1Fqk1xGrWZDO52WLi4vDJjG9W5rPpmZQQk4yk7Af9lXP/nB72ln567+6i//UpfnJ7p160C9EefD2P4Q1ENmNjGAcKxxeLPEtoUkM+IYM9tga9oLxR4SS41n06T+i7WaeqcEtywsLSKhIWQIIV1lm42kpjCHDZDLLK6XUqvwlYg9EyB3o2qNhJqtZRJhwsrvMHN2ckWhYKZAAGgxVOFMBqS0nCLyrXyGGZNIZBY8Z3w9jET+Db+f+XhqoI2NAB+M8WLu+wdgyTNk4DI5G7761fFNn3fTsb3WFbhZOK912W6+6dUr8Lf/nR9t4+YECeYAACAASURBVOCBsklBnhR0NslamC5IQcohSTQQRRgFMSY+bOZRwFNwYyY10XIxNTL/0qQw0fPzZzfHSR6t9VxoSBPdljWoy+SwMp0uJANulKFyOXt47a8pFcI3gCbQ2kb/jNAMzigk10TE4LIeoCz/TsFUQScR/AhlCkUbVAVSvYws5yQCiskuNH1MEPk+/t6FPiaMTEsWpCxEvncY6zENjfkM2AWpDxz+ETmYmP+l+rikOnb8m7PS8dwON2nn+CYOu86spgnKoKUN5oUPJlPvMMRi2oTeE+360u7cpUzeiRDT5UwT4pUoEm2uGPpnJrCg4zAkuN7FMhOhmQ9LYpWcXe/0gUiLsE6vQDEAG4BJQ5g/2XPBbvOhUwUJ53AOacI4OdRXRuMBG9xEYgRWb7mAJ5YvDuuYgrIm3BwSDZeYTMGYWM8HqtfK2mk1tL+3a+rjbrulGlPj5VzlnDTrQ3+f6Qyqa7lq7bynDBgVUQi129quFjo9OVal2XBjA8WV5oHijenL2WVfg9la+XJVKxqgfEUXjneaa72Y6PbhnjLE8Em6tslfUdV2R4VSWS0SGbZrzRYjR6XVK3m/r7v7+zp5+tifiSakWsqrUcq4GEU/XSnVDBJ4jWD7x8TNbss0XyUtclWdT7c67S80nKPtzor5TCW30k6rovc/eFd4LK5WAxdl9Wol4sbK1cTAC/kOz8JWnU5b/d5zffXlL/T+ex/YlLOULyovjPt2TZn/9tm3bmBr7ZY/12IEYFbXcL5QsV7T+clzZaYjbWZjNVtVDecTnV72VC3WtJnOVMoVLZfATAonaLwliKbKoqWGUpzo1i1ToelyQ8EaL9q7wEAgD8+WTPqqJ5KjYT+Atkw4Q9MU41cSPJrI/6YZoTnlGeeZuby41GS6VL2xr+UyGDO5akGtTtt0/cvLE+9PAAs26fS+UInIz2LeE2hAjBzu3VsMRPE+ga2T03y6crIBiz/TLDo6jcq7UWtYggDbCmnBeD73a2yzsFNgxEThy17Cc/yStppEDdohO1mzgEkuSl827TH5MrgAKJB4s6C/j/0NQ8QA3Vx0+3UAEWIinEaIvfwZNkuMr+dnOlKUdZch8YD9kZ8TLJ8oUmEMBFuDYpioMaclhJ1sfBYbcAWD4GUCQQm/l+nvGF6OVAxAzekoiWzChTTT2eTPKcARDIJSgHCeeAdLIJUq2TjUcbqxJ1lDbrlGeDlA/vcQkCZstTW7BAkXQBNgqUFeR8oufXbBHrPBIgy0QtYpA4BcUMqvuxfRhLD/23ytoOOza3399ELDORIxovrwMCDucG0zQ5riZq2s/HalApFm0I6Ta8bKLVfxS8mo06rpg/ceatQ7M3B1ZQkT63yj7vm1v8cmpkT91aoRK9doaTxf6bI/0XiT05ffnjp2lMkzzLneaJSAwiFf8VqM1REabBo2ZH+JPMWAmeP9ar4Wb77xhh598bnPj9E4JqqWsSUJR4FLRUwimnbAYgDkkPDNLB9zceqIxfi6iFGGNxQyE5o3MxS2JMmQtBFyt/E0Ug/yPO+rhfIAADArKpGSYwkd4F2rrdPTUxXKRWUYOBSKanX2TPuGZXB2+sLPOMD13uGRXlxeaWf/UKenx8qbfsREeiuc9z3bWC516/DIAPNwMtUUo9Qse85G2XJOVQx7s/j45NUoVPXH/+Hf06PffGbfpU2+qAdvfaJCZqGvf/mvdHXyud68d0eLBQyKnJbZgqrtljYFTH37Wi4AKUtmR5XyJU+TuaT28+GsdzO6VGYVEaScY/ZjSjT1KRvP+1/i0u/UIBptWHhJJGLCN/Rzwd8x1CjA96exTVg8+EuFkVOcRSGrJIoSkDRAPzQC+AcAIyDf45pWqnUPF958+30V6x09/uK30rSv3VZNZ9cX1tKv8arJZlUt5FXhXmCFC6POQDjmidUkkWStvCMf8aFY2QPgzt07ri+IGmadRuOdgJGJ2fV8mTAUzZ4IkDNkW8GWgP7vPQzZauIlYWmfQdatJZA2XF4uLGXjPOiNuo468Z5r/wQkUMEbgFWReg3YOyFhQ1qmyWkE6AODxiB3RhnqzsRrinhmPht/z+dCSpACHmbLsu/iu2AQin0oIqF/86snN33eTcv2WlfgZuG81mW7+aZ/GyAg3oepP5NzKF4c3EzVaeApvK1jy2x8qNsgp4CnAPS2oLsz7Ukj66AFQ7EPhBgKbdBD+X/rtpha22E20WFLunPnjq571za+i0xsNkgmIlHIMlFwycqmDiUQHTzaxuVKb7/1tunRFAs2QCyVdO/+fX/tk2++cXQVRTAGRZVyycitX79UcSHPe6I4JM92CW2SojmbVblUNH2VggcTN5B8NnuaeSinm3XGn7/VaJgKSK41hRKIttFuH6fh0kvhlOZ4uzjLETsVTuU0hUaPDRYEVZiK3O7oxFPZmCyuH/Fs0GC5J7Vy2dMXCgfiuFbTuSo54oxyGi3G9g4wpS5xkCbKzPKCDUyHhRqtlpvJ6+trFySAO0yCYA5gOohDca/fS6ILQ5MMJZH7MR4PPWnhfuHuzfvm62lQYZs4J5jpcZItTNHK1WBiTBMyGg78Pn3oJ0g5jYPvqXOF1772+ewab2t12g3dvnXLGdyL6Vjff/9djS/PVc5stJlNNe4F5fW61/VBz+THRkgAGauVzaC63Sstt2vVGg2vTeK7RtOZQaKr3lCNnQPtH93TX/zL/1v5Wlvd8Ur5Igf3SjXkIqu5csm16/bGKlZLau7s6qi9Yy1tf9RTJrNUJS/dO9jTnb1da2cp6E9fPFN2u1SzmHN83xJq/mar3faO46KW64j+CpU108+CFvmqLuYZnY23Gi+YTGSE5VdxO1ezltOHH7ynWp17OrZHA6wLiue9/X0XcBgqWteaAdBa6N79A508+8rvtZiF6thWuVBx84Ru/8X5mS67l9o7OrL+VHOYP1WdXFwqWylrPh1p+OJUVaRG86HK7Yaen5wJJ6lOo83CMiNovpwlz8FaZRo468dXpgJbKuM1tLWJGgAGo95Wq6NSkcndSKvlRM06vgO4cBNxGPIA7iU0UNY7kVQ03qQHOJZvs1G5EPGkSBEuu13lcgAlVU8mN/mtdvb3dHR0pGfffaPxCONV1ldQn9mjKNihUEP9tZ7UMzWgOKZ95FsvNBnPNZsuvDcVOnWzXpy2Uau7GQAQg/bKZNMFOUaDy7V/Du/bfgJJAoEBgESS9TcBgtidmXhFpGA4XgW9No00DK0/a8gMlqShDyOzMCZ0424GQYAPqbTLTKsEIEibcXtXEFxpaQDRo7zP37mLp+8B0JPnyc14mkZj9hAUfCRIYdjKLxovKMhQovna8NiIRiTo7clEELYMk8UE+Ah9cPgWkPThwEBXOuHfEgDBys97gB8wsAJECgkZEZLIPThLSNeoGPxmGlooVFzssxfRgIXTeLiq20fA5o9ot5FAtZ02wNkAQOAJJHsdpm2lii6vJ/rqyalGs7xGMzTDNJE0VCvNFrxmUfVyXnmt3ZzU0IAbrAhfnmq9YoCg1ajo44/e1/XFc0vI+td9jceYFEpnp2e6fXjbVPvxaq5yDdo5e29ZU2jKS2mwzOjp6ZUj9JhAI8nqj8Yhv4FllQBS7NHhPUGCwVIlEoASY8Jwlc/YAwj/jTfffNP369snjzWezLyWHaOZNKjBRsh40t1oRfIH7D+ubatJ+kdMa3lNgF6AftZGNEI0hyR7AJZFjB3xeTSi7U5HveHQ+niAGZPg5gDYOQMB0OIA73PbjdoNDP6mWqwWNunLYf6WIU6yqcO9XX375EkivZHu3H+g8+61itWaTk9OFPwW6gokbCUDHwwcACpoYHk9fAoK2YKpfRxfRKaio2RNvvvO97R/sK/u1YXef+8d/dN//n/qP/vTf6Drs+c6/uZT5ZY9RxlWKg0ttnktWJvVsjY5pskLTcd9n7U0/5YIeLq/9ZqkLoBRw5/RqjummLpnjpQTOQtgShK1R0MK0yCLbCAc9R07yj4RGizvZbFVhF8RlBi2TNY1Rp2xLwAARNJKowEDLKfBdKxmp+NaDZkcca+3b932nsSZhYQNn5aH77yvpYp6+uVvdVAvq1Mr6fzqQpfjMU6GlljkNytyajW1ZINEEMyYqeEiFcDmhKwt9lv2MD8fxAJD+Z9ELWnNWAwkUk+VBbWh8xqi1jQbKWGfxi4a14NBCj/fg4gkYtvXy1HR1GaAUCU/Lwv8b7ZI5yJulXfliEn8cpLIVksWEi8DFmkK+i6JQ91ufRY5uQc/ITNzCtquwo8D7w0zRB0Jvba8JW9nF1IeVlqsYaDFteEW/vazxzd93k3L9lpX4GbhvNZlu/mmV6/AT/7g+1sMCr3BumgL0z2mxnbLN3IaU0GaXGjCUM0wBIOiZjMcmg4osKa0w0JIpAHQ91KpQSoZSKZPbM72PICaXqu7wKAZh9LOgRHa1nC/D+OY2JSDrhpFKlOJg/19T+4uLy+DUlkoaKfT8Wt0Ly/cOJl+Zi+EcNd2QY25IIkJpsaGVjPMstiq0WHPXDAjO2AKb4NEDph8zsWZXfrFtOWBzl48VyG/dZ5wzNaY7MVUxtq1xEAnjPyi8I64t4SGnJgI2m03MfQLI55Am2m2+cX7ABzwlJEGYx0AzsHBgSajEZWXTbWy5YIy+biPnl4mersACMLxmKkQwBDTY4p4pB0czkMm50xTbt/W+fmFCkWMCXGVj4kd1wFAiCaciQUHLDr1ZrttpJ9r60aLaCKbGFIU0+wUElPAYIrwFkIvGWkVnkcyPUkiwsirN0q/XZr50W41HMsEre/O4Z5apZwyi6kgbjx78tjXAbq4s9FB8MO024kGaMmZQs2WEzf9vB98CCjI8JNbKqfH352ovX+gi8tr7dx9qG9edH0tKRiqpaJ2mw2tphM7Do9Nbd0qj9xiutTBrX1VKADXcy3HA93qNHVnt61SZq17dw6diDDqX2pyfen7wWQK6UGzDg0V2nLoJteZoOMCfM2zFV0scjqbZjVgiEcRQYb6aqRGLasPv/eu6g0m1EPt0fwe3nIEIM8yTQIGU0w8oMrzDI1HXd29c6gscxya4PlMjWrThnrQmQETTK2ELbPdqFmEcpnTWa+n835PnWZTk6sLMwjmy5Eq7aaW87WeHx+7wQ+adV5TAKbZxJN5+8tvmIpQ9BouC+DLBn5Q8mcuAKu1huo13stc09G1atWqpSx+Tph+MnFhP8JxGubHeGQPhUyu5GkLhZUBJdhEpaq6Xe4dcYZMoDMGN2kYb9+5p51OW2cvTgwS8Kw7ko0ED1gIgJdOGaDRRoNMnYhxXfgLzJEQTIgOW6vIegAA20BPb0QTOp0ZzBwO0aBntWRJv9wPYl+gSI9pv7stT7tD35pE+7kxD8kAn9fAoh3kQlJkyizFaTIZs/DolbhBz/kSgCD0/VEkU8SGIdjfLKZT34N07wvMDoApGjz2Lv5M0WpWVMpiiPo73ivyJOjMSTPqj5YHmAoKM58vleO4KUyK93CtIfeeop/9MvZe7/2OTo1UF4+CwRZ8nyK1gDPARXoS4RdGrsG2iJjeqc8NDO2gQ89ogDgJYEFh4Gn2WE6z1cxNLICw5cyJuz77Dcwb/C0ACNjPKrXQXZcqxMAt9ejxsSaLokYT9r21KiUYXezX5lqoWspYVsQexXS+VWsY9JrORto73NfewY7Y5z7+8D2dPv9G+cxW0/FM3e5Yg/5Ug/7Ik3KzaEpZ7zHLOTG7W82WW0fnPb/o67vzgVQo29WfazQmRSPxdEiidAJgMWMifscEOZGaJOstBYzYP955+x398he/cKPOnu/n1nt1ULtfZtAn95av+/Cjj/TlF1+EwWeSbAGbAPleCvyYgQa/g/ubUL4563Dav3V0y3XA1fW1mRoAxmubHS/C6K6Qj5qE+2pzykhIgA1Wb3cc4QoI8+aD+3r6+InXHYyfWrOp2Wpt4I61UXFEI68ZTSUf6HD/wDUDDAIAAiQQ9WrDoDCSnCX+LDCeCkX96Kc/1ej8Su29ju6/cU9//j/+T/rP//6f6bsnX+rq+SNl5n0b7laR3HErkJo0KlpskVmS1oJMgAZwrQJDgPnc9UIMCfDFYeMJsIt9hc9sSSPRnkhxkhSQNHkIZoUNTTcxfDArJ5Ed0dxGXF88W46BBmyw1h3JYCmYoIn1Pn4TPC/D2dxGrNRLd28d6eL0he8XezNRv2arVaqWbwzGK60nY93uNMSOiwdBD88H3r8ji+eWm23LVTfbJJlEIkTUc66lDBAkWn7qrJdDpmQ4YmQvkp28/9l0GXlS7FM8f95XzZwCmAp5jfcd9otVMBeCfRFsLFiNSLtsKujXAYCaaoNsI2F6pqkNjqiFTZIAmYA4NPv2eEFuxcAHtpjZCsHEZB0tuM4MiMzASlIaeEcGNcNLC9NZAAPu4WYJLB2yMz7P55/dMAhuOrbXuwI3AMHrXbeb73rlCvzhH360jcIz6FsUTjYXgjJI/E5CjTd6v16aFtZqtNXr9l4WurAHbGpEMQtAkDrJIlNYrazhT1kEvB5NjCngrxwS/NlUMg63ZKrM26RZZWP2Rp/m6Zp2nFWthmv13L+toUwKRH6eGQuO56nEwWqUOBpsiihkCGFwmMRpJdRc3gOGcTbYYroI5Q4UGXorFFNiGXE8LsQEnen0dDoIXWHiA2CanuOGYnrnyB1XzWFG6NxeF2XhD2D9YHLoRTRgGBAybeV64N3A36FztfjCTIO1Ta3wHGAaYR8FnHCJ6irlNZqO/fOJy4Fymfo2MEXH3qvepKGPa2sztQVTnZAFcE2IuLy+7qlabSWRZZh3EVeHN0XLEhNMlZh2E8mFbjBf4v/5uqIbPIAD3gemT6nTddogWp+cyC/YyNCuYnZJwcKkAKM6mjfo+/ksLJWc2q22dtotVYt5PTjaV249EzPWYfdS/atz1UnQwN0etsQSU0yYGayzjYvETJ6iYB4RjvW6iwC8IPLluo7PLiwvYPq2LjV1OlrYzNFFx2al3WZTzXJZ/atLzSZoZdcq1Wo6vRqqvdd2ukUBgOXqQgfNmj54eF/9i2c63G/p7p0DTQbXfm+r2dzTRIAGspyDbQNte+tsckAuzLL6y4yOx1udjDMazDFXyyu/nqqwGmq3VdT33nuoSjWvxXrm9frWw7cDzFugoW67uURuQWIA07nZdKTR8FJHt/ZUzNGIDC1z4B6isccwkKZuNB35OanmytbD/vabr9XjNWsNNVhbK6KzxhrORtpt7enxk8fWlu7sHzjScU5+OPrKNQDY2g3Yak0BHJIbK4aKZRUwUSQqdYjmf6NypeYJzmR47YKOJiWKpGh2eB7IDI/Ivm2YSWXKpmTazCzRq0NNDvduwDIMOiNacbYAYMjp7bffNSBwfn5ixgUFMWZwvAfWKNNwalEkBpGyYk5HGIpusppOpk5MyFUaBuiYAmLaxV5CrCbAgt8bZlvIAEzRDfMs7mHazKfa+9iziKKbRLHpiVjsGX72k70i3fuCJg5LGHYNDWjiW5A0e68CBJ5EAi546wmDPn+a1OwrYQFEoQpAEd4wABJpxCDv96UcIXn/ZheYv5ygcE42CUM0M6fYpw0mJpGuBnbjdUymTfbFYIdtRcto7TGFerLH25HdtPN4L+G7ECw0rwd/3iQONtHHp6kHXFMabyjQvCaAwBQPFdgchbLBo1R/nCnIe4uNZO0rhr9LTMIxR2XaOuh3NZ1PrXXHlLJSbWq+yuqb787VHbC2eO6QvnGNSeuIPbxRLapZLalWLlr7TWxueAycq9GqaXd/V6VKUe+/81DPH3/h/QNDzeUyq6+/euqITSRkrVZTjXZVRSI6k8z3yWKtQm1Hnz851oveVNly06DgCBYAUYL2ZQipiqMh3RRHWg4+I5wloQPIBKBk6UcoqZHP/eQPfmJ22bPn32ltQ72cYKGlvhdmEhaLZpwBOjdabX38ycf6+ac/N5jAmRwssHDst7+KU4i2BmcBSsJHIsxJAeLZQ1nXsJn4xd+B0jlxgbcLGEEEHGstMaHjHG922ipVq37ekW/dv3vPEgPWJ2sA5l9/OLKTfyR9YMi7UK6Yf8lcsbwiV1B/MBKtK41dvVJzLCNrYlVF1rb2vvSDv/2Hunr6XEcP7ppd8OtPP9XbH/5Q1WJGJ998rsHFsa8TXjZzJBQYPDbLZlfNF1P/fM44YlarrKnJ1I727MXrdcYsKGReANA8Fy+Oj3Xr8JajXF27AGyTxADYUa6YeQZLzGzIQkSIct/5GtZ8ChBydzudXQ3sGzX3eRN+P6RJRGRxo940ADE2YByg4oO7d3V9calhv2c5ZjAQiursdHy9RlPMJLfKLxY6QOKIl8t8pjFMkcT3gcSfRaHoxjmVtJoUmSQrMQwxOJikVsUACV+eaP7dgKd7iBv6nObULomhdhhIJykFifQiLXNj7YXfEZ+Huoq9AhABf40AFoJlQZ1KTZbuZZZwef8OyauNqxMw0n4nyDBssCtVYKJRv61J61lonc1qiiwuK41tLL1RYbNVhT0bJgyeGgyKqHmRnwD0LgFLAuzkvXx+wyC46dde8wrcAASveeFuvu13V+CTj9/cNpoN13pu0BONFAyCdCMk+uf8+iLJtd+axu1c5XAsiEYXhJaN2dSpAAU4ACi4OcScje0iL9xlcbZH30VjmhrfOc4KGloSj5g2A2YUmJIb5i/evJ0ZXfHmzdSBhi81BONgsbY0idDhAAaUYBrkAgX9fQF3a6aBKxc6FKK8doPMerTUTChdqK+M8jv/uZBXhpgkqNvb4CUwZSIfnIaDZpyJXpgmhrOuaZlMtZBqJDE9dhNPCj0XyQlzI01kMO0veL8vkxPsop2Y8Tg6cU0KQ8nSCcABirBqpaLpaqVcuWjDNa4ndDeKKc9v8zQMW82YoHmSm7ObNvp90HT+jWaKaRAN5njEGkCLDZNjpWaz9pKebXfh6Uo7nV3Vqg2dnr1QqwNw0HcBU6vjU9GPaaBBpsBAaOCCTh4SFk8OXbRhNUEEVNmZzAAy+WzBk2jMk6wRzhHhV9W9O7dUzm50Z7+j7ovnqlWKKuezmg/6WhKzSHrDcKLZDJ1rQVmi7yhgCpHlzjQapoqnDyQ5ZPKOTCIS6+yqqycvrjTJl60hZAoLWNau1f26TJ+Gva7Go4GbwHW5qiFFhjAirGo26KtZyOmwVdV+o6BSfqUPPnjHOeiXxyca9q5VJEIR9sxs5jhAzPhoylksNCmYkJ30Jnr0YqjTiTTdlp1IkV1OVNwOdWe/pvfeeaBMdu0Cg2fs7r17BlBSqiUNN1NgfBn4vP1uV6vlVHfuHGi7npmRAf1+jDHYUmq2Otby4iA9Gw+0nQIebTVcrzXl3hRKyjivWbq4OrUjdaNQdtzacLnU0YM3/ZzMr3taE1fKXpKTBvOxZrORyomHAO+VKS4sAgo1ilKabu5Fq9nSaNC1AzlUXiQF9gjBRArjTEcW4n5edpzgeoNnQBR+nnSiG2a6ljADBsOe8o7Jgu6OJwfNwwN/LcX2sH/tJhSzMRYnTAaee5o9gDHa2cl0HowHx33kvRZ4LdIvAC1YlziOs8C71z2DCZYP8b3Luadl7CE8rzbvS4zE0meCvYEGnecrBQjSFAU3wt5EMi6cDZjin5EAhd5rXtkjPCvzGgrQgLXrmDtTxCPuME0zSHXMAaym9P0AhAEl3GQkbAL25HTCH6ZmSZPPM51gmynV36aLSfQgIGDs9YlcwbTpvwkQwNdYY0KX0NhDvhBmX6lRayrRYkHxbwFkpxGNifaYCFin34Q8iwbIvKRtSBVGo5n9UYrlWsRyMqTl661+ikg/A9v2I8iqVilrb2/XzSGGvTQDjiBdEhPX0FpFHb/o6/lZX8sNZwn7lFTM04aFCSlRd+1mVXUAAuj92ZwGg75m85Ga7aaqjaraux0DBM+++Vx5TNL6+AeU9OWXjzUezbynVysldfaI59yqBF16u9VoulK22tJnXz/T1Wil8YpGH9r3XHNH5UbsbppOYIAmxqn+xcfmzLMkxSwAwOuMn43VcqPbd+7ob//07+if/rP/TdPp0J48sERofK3pLha9zmkQ+Vk5KPplALZF4hcSqT08tyFxJ+kknNv39vbMzhriY8Q9gB1nf6Lw6jg/P7N52z4xvf1guAHWMrWmJgEYD09kptF5dQ72dHZ+ZlCCc/L+/Qe6uri0sR6giPXeprMvw3sHNhkNdTGeEwCzvc6eKuWazkhnwbTQbL68sGIkcnWeRSqSVavZVhFWxHCsnd22NtulzU9bB0d67+FDPX30Gw0vzrSz0wmPoXxODeJhK3mNZ6Ngcdjbib0LQ2WSB8KnYbtm9ygqs82rs7sn7OouLs8TzxrSD/DOmPu8Z9/ks8CqSD1LgpQUz4iTn2wIHEyZYANJewe3LOecTsf2W8FnibvPfx37i2zLUq2ZmQZIGpCjAXDCOvPgyB4Jcxv7FZAaTtfq1Bo6e/qt3rxz11K/IYMBairen/2KVhpi1rwhPQKAaBZxfrBCEulieFZg8IoPTd31GEMYN/aJ5MnNfOI5YEW/TRBDDpAys1I2UbBQkxQKs9nC74j60AwDTCNhvAF6eM+Uwe5VwuJKfTRgqIGnIQeA6YGHA7IQQDYkcOGlRNpGTuVsweegUycqFV2Px+rim1PEcyTvAQEQMDUP5tXep6iLYO4Bgm+yrkci9ner33z29U2fd9OwvdYVuFk4r3XZbr7p1Svwk99/b5sW4GyQNMwcFBwOHD7E2XCI9/q4ilMQl16hCkdcGLm1ESNGzjYut2FKZAr9em36Ohs+/+/YxMQkzxMOnF2rmJJBJQzafdDjogGOcVFMH2iq2fyZTLAB814pXFOkmQIkYhKZGnMIx/FuwIEC2SyBQK0pBO0OjIlOQq+naKHBIE+bBhbduh3WiUxkWogzO8YzTP1X0O6JgyuEB8A6HM1NJAMJTmi3FFVMv6bW1sckJwyJ0NAGSmw3q9PVhAAAIABJREFUdkfwJNNSDs50yuYoQxrnqpto6G+OUYSi6Jij0Ot74kaDR2ON14KnNVIpl9d4MPS15GCHOslk88Fb7zjDmbjGFzb4q9jdmOvH4Ulzj+8AjvBQW2mscZ0m1jJM7/r2ITA4cHIW+r7EpZ3CMWIqY4tKNZAuWBMdH9pDXw+bm0UOe71W8TQDLTqGdxy0yCpoYLinfD6u7Z1bB+pUC/p7f/eP9Bf/7H/VwW7b5oXb2USL4VCj62uVskUtFxuNxguNJgtHF+byXCvkEYuXVOlSuaY8NGRMnrKYj13o8fGZVqWyBpOZqq22J45M/2BitKsVF/ynx88dlbiEyp+Bx0CzlvH1vkXxn9monF142o/328cffV/XZ2cadq+s44btgHHZao7GcmXaMfTNcrUSjUttT59+faLT8VabYsPaxvx6omp2prfu72pvt6p6s+6mlLV09+5dHR3d1mg8MiCH8R9MD2io1XJVA4q2QVeNVkU77aYWNMyLlXrXAzMO0JT2+z27tU+HPS1GU80WSw3XK+3ff8NrdHzZ1RIWxJZYpr6sEM/m1FvOdP/t96zjLaw26j57bs3najM3m4Wmaj4O6Yqn4+ut6o12mOFtiSGcmbHDc0nhjKO4/5/4wUbT9NqQ66B7HoULf4ZI0lXsGy4OYQTN1cQ80pMnBY2YZrdAPGPTU1DYOPx/v3ftZs2O7BixUs3bLR05EVOliGGEhTLwlDTdpxaOyBsOYxKGb4slHU5RmBh0sSAkX8SeQbPl3BIIT0oTlhASHE9zkTQVSIcZqVEPsJPCM3XWDvfy2HMAF/kFmOSC2Y7ZTKWi+Y9fmUgXeEWTG8ywYIcBUKTgKo2hY7aYsloPHtM3N4zeexLd8t+oMuIPqQ9AqikPH5GQDpiCm0iraDJSvwH/PKd3JD4bNv8K6QnTWjaGlHXlgjzRUofpYNCtjdEYMOIcSCVnQZdP9A6hV/d9Dnkaaw6ZFDIaog65jzwTsGM8J8yhXwekTGLjtoDbWTVJTWk0IoEjoS6bUpz4JeQKVX37/FLfnfakfN3T/nq9Ys+SxWwZsYeVvPcmPExgR/EBoNxfXV+o2aqbon7r3l3rtq/Pjm2UN+yPtFjk9PTJsZtvIgCrlaJu3d7VgrXv94A0I6/xKquvn1/q8UlXs3VWRaQui6WmsKcsEwlmQLI0Yh9OKNfZDTHGMF9WBkzcbOZxuJ/bBJHz4z/+j/4TffftE3315W9tHtuo1eC/m5GHXwBsqxFUcqbUOc62AKTsuE+jmcYDr9duOAEkGAaYcdDk2m40GvRULVfCoNju+8GWC5lexmaq+OkQlwgdPPULKNkIDgPftSNHG426vvric3Xabd/7g/1DfffkaTwzrAPqiSomlXH9uD58RssW8nnttXbV2dnT+cWlFputBtOJWVMwrbaYEwKwAFQjZyhU9PZ77+q7J19pf7et60FX7b1D1fDXubrSdjFXu9XUYDLRppDTrft3lC1iVjs0SMKTwnk5n0/sfQEgij+PnfETM1Te63yDk//E14frxzMaaRI5N7XuWi0fCn8mpuFx3kbKB+ufeo3fPNtmCyZMrtF4YNNfANfUryf2Y/wwSyoQA22pEixOpKUV72805NV6U5P5zMAL+/gH3/+hJsOJuqcv9I/+7B/qn/yTP9ezZ99qhKcMwA4myAwEyPtMfCwcLZ0ABDb+tPdUgJjpPpLuXWYTlIoRn52wMQ1wJl8P2OAhD/tQsq+kwED43pCogwFuXBenbcUYx2e25Rb+vdWa+tCZ3SENjZ1lYzNqJBZlwAxMd5dLzfJ4DPB9awNuRCPDOGHvosZa57OaUisiG80X1SiW9Lfe/0hf/+KX6tRqBoowlO5xnYoZzZEd5KuaTkiHKpvR8vOffXbT5920bK91BW4WzmtdtptvevUK/NHf+WjLZgtazkZrjVoSe8emG5N/ImMw4COJgKIS9JNpCQ04dF9cecmTlQ9Avg60m2LRet0k1YCCOs2hdZGWGMGEtj0opRxE0A9p0Pl/DmQ2fWdgQ6tlkp5IH9L/muKVTBpBqilYKVRolFLHbQ4J0F43hy5ot6qWA0mmSMLV1oUElC8mGmjBDZZgctf2ZJUa2CaAYyZQHDBomAueYtjxPvFGCBpb0M54z6baJhIJU2qTpt/RZ4AqCTDiQw/AgGuRuHKnhbsjF8mntutzMQzPSIbA/M3FctZAxAjmQDaj2YqmKu9JbilfcFzgbD61tAH2wN7hbZ0cn7ycDDJVsKaQIiybM7JOcTCdBk2YQ5AJEQUzfhO8L1gYvC7GT0TGUXRhHuZEDFOJkwlNEnUUxVro/6i5rZf05DCQg0ajFs7DMC1Ybzji2+Qno3qtHkwMptnZre4d7ui/+S//C/31v/4XymwWliLgml8EBFpvdH1+6UnY9fVA8yUATN4AD5F4HPAALfyCig5AUKjUddkf6MX5hcoUQFBdr67d/GdLvC9pTkLDcql3Hz5QPrPW85MTsweAhewKTu2xWuuw3VE1l1FuPdFuu6pKOWfWwxHmWY+/1mwwVB1GixMrZtY9E+OF4RcGgTiUD5ZZvRiuNMpUNWVIsVqoml2pkpvqw/fua2+vboM1mmuArXqjofsP3vB03ZTMzdbeFEy3WYewMs7Pnmu9Wdjwka/Dkdqme3molmjox2rUyhp0L7WeLTUcjVXqdLTBDyCT0+Ds0gAI9NfrcV8ZnNSg60L33Gz1/vsfajtfanLd1bB3ZcbCYo28Z6kSLv6rlQb9nj0hmBJhIEfkJ8UWjKX0+Qx5QcRK4fTNs83aw3F7tQb4wkUjZ60/dFk/mORsT0f2SGENex07chUAJqtqrWlWEQ0EewLmXxfn5wY0mRxmMtCNk6zs5cbXZjFj6rlw3BbrttZovpRcjUbhvUJDQwHONWSPmk2JJYONlHM2/WwxCynTK8Z+oRPmeY3UEj5Ts15JItciwYX756bJUau5SCWwppbPHvICK3ETw7gUjLPjv/ed0OinOnODouzRSW44XxMAwVYLmhY8BpK0hLRItxzC1XpofsMDJsA/9sn065J/TYfTL2VbqdbZnwepAIBoAurSlJkGT4Gdj0bkd2aO4aaevveQXyVJCjY7jGI+gOQEVCYZoFxxvrolWokvQ7CUin42lwsa5yQ5hihPGzOydmAv0Zxw7Wgk1m72aaDZh6KtRu8eiTZmUxQrOjnrW2YwXeT8ujR7eG7QdNAwVEpZ7e00VWHdknZD0Q8DadRXvVHR/bfe1MHRocq5ja5On3m6OO5PtFhk9eTJsdd3s9lQo1nR/Yf3tVnPNOhemI2A/8bVYKavn1/otDfTfJvXNkuyz9zPYgBAcXb7HkZv9vJXZk0sbUS78T2cq3g2sGfbH4Ckk2JJv/+TH+uf/fP/Xc1aVQ32gdXaDS2eM+PZ3IkN/BcAERCZFQpgn0qEaIL4GYBTUQ8sNV+sVGvUzOrjvAN0no7HBoSdMGQ3/UwkFOE5Mp2ajYO5HbeC88wNHiBMs2UWFed5//rKcjtAqL29A52fnb0E3S0XJKpwwfkV7Ad8DWAFwta7tX/oM2m9RQ+e8+QX00YYbSQCNYslLbLSzu6eMuOZPvjxDzW6Otfpsyeqtmp29e80mhpf9zTp91SultWfhFfL0f27XmN4OUHTN5MRs+PJ2M0rey/7ICD0ar7WYhpmydVWK2I4vf3HkCMehOQMZbWaARGmkTb8M70+9SuJlIPUd4SGulDhupd0fX3ptcX7CRAPBkqcx/VKRYXVXMvJIExlvfcg83GciQqVqiOa7dGSIzlpV/t7t/To8y/1Z//gz/TXf/WX+tUvfgbBzobG+7sHujw717qa8f3B96haLrtW8PsHFDDLIJ7riMGOPYx/MLAJeyTxF4lEx0gjYajB+cE9xbzWUat+jRgomI3Jfeb9UodR+yUyz3KhHElCyWDG1zeJ6ua9zNnj/LxHIgJXByZfDUbScKBVNiK9zU61FDWjNdHawIRcG8x9OR8BMkox4DnaP9STR4/E84dpNmAmRpusQ/b4Rbao/njq5ArOlV//+oZBcNOxvd4VuAEIXu+63XzXK1fg7/67n7huQLPN9MDmL56gMVkJ2l808wlVi3QBZ1EHDRR9JIU7jTkAA4106FmjkAqDunDZNf00mZQz+aOQTtVe1u0X8i4s+DpAAsAEO2CXim4oUp2sJyipT4HZAJRjmSjY3WCuk7geAIkwIGOCjnY8pk8YkhFjiNssVPl50NZsirawi3AKWhCLVa03QkNLw2o9G4ZANMhJPBNFKs63UGNN443cXxoiPje/KH6hCdsEjSldgqTbKig1cEydcVdkEhMdiQd2FHsGCpgCZjJG+KOQYpLotjs8GNBwL+cGB+Zc720caJRT1h9zoC3mIrEIOioTHe7PrVu39Oz5s/CGyAUlmoMbWjlTFpytOVxhgXCvx8OBGvW6SuWiqbgXF2dmmnj9UGDZkTlclLl+6b0yrTpxV3eqgemyYdxGQ8TEDuojAARTwcWs74IUEAYgJ4CXnKPD7hzu6D/9D/49zcfXmgy7Ojs9dhOKvr9aLFvXiTfC+YszA1rcMyZRFCZ8nSUjwSx2LjeRdJf9vkaTme7cu+v1fjEY6xePnqvW6WiB+zP08clInXpZb9y/rX6/q2fHFxqRhV4to58IU85MTu+++aZ6F6ca9a/04MFdlYsZ3b994EnU2fPnKmWy1iXjb7DdLJQh57uYd9G6ytf1/Gqo/iKr8YamOKtydqt6caNKbqYf/fB9Hd3e03DUM5ADO4XC++j2XR0eHtmcksL88ODQBoKeXm5nurp8odFooKOjOzYFxJWf+8Mz4rztzdwpBziHX59duCC8/73vabQlwm+sy+enqpfqqrfaWmzX6hIZxn6Qzenk7Fy3797Xw7fe0nQ8smEXoMZ8OhT6U6bCXJuIzAzqq3X9bh5p3si4Zypf1mg09N9hMMf+Y+PLcilhsqytieYXBpSD0dC6f9IDmJ7atbpYcHMHs2a5modbeaXqyWFQWiOODzdu1j8sktUi4lGtpd9kbUg4Hs01m61s9oifA878qUP4fE6WdrAaDKImTuR8DgBWBrcUffY6oUlK9oDwFcCUkvtK8kGkqux1mglVNZX20/wmDv6eGMfEHK8KUsD5j7XMNGZpBjhfQzFr7XVM0F/9xTNkHbeNCyML3BR0G3/FV5rWn5p5veJXgF9HKhdiMs0ekeaK23PAlgQpVR+qOgweTNWi+bC5WGIWS/NphgfeMOynZNNjAJdIIFgrgM8Re5DYHdBAJHnkL5lJ+Kmk4GsCcARNnUI/KMeRZc91C3NCmF9pigF7M2cGk1MSDCo4+2fwd2Gvq5hNA0BgyQNn0pziP5rXYrmu/mihzx59p2vYJOjbuX7rhSrQl7UxQNBuVFVGmsZZidHnFHo4fgZ5vf3u27r94I42s6GuTp9rPZ1pOlxoNFzp9MWlG2ne08GtXR3eu616o6rvvnkkxB8YcA6ma3313anOBiu75W8yBT8DYY4ZvzxxZr9LQBZfT7NGVm5QbNjGGe31CLAfTv48Q4CPf/Lv/4lenJ8a2MQjgZMWuRASsm5/6Gk7sYA+yQE6edaQvgHyZXM2IHY8KQCgzWmD6s55zv4PaLVcQDcnoYdzk2YOxg3JBnnVazX72AyQIfnZJFIygEX7PtTrYYg5HWk5H6vZaAaTq1RW7/ran80mdYmUwNT4UsUAAR4Elu5stjo6ODJY3GzvCjvL6XqlF6cnZiacd89UL5Y1XS91sH8gjRdqHnRUL+ZsPtvsNHV12dX+zp6N6majkQGCZWat2Xaph++9r7OLc9dMxTyMxjRamGFKmBLWq/UwXvY5nxg0S26A2dv5QgsPoaZbesQEPUyHbRTt5j6efT/3fl4B4aPZphaDJZgvlj2NJ/a32Wo4SjYSRgJY4D5x37ScKbtehI9Rqazd3UMzCEaTibLFAG2QiUL9q9Sbev+Dj/X//Ou/1IMHD33Pnj7+UqPrCwPqh519szCv1kN1Wm0dHz9Xs9ZwreWoZBursqoD8AhbwWCRsscA+iLVSv+Oe2q2KWlPALN4UMEmSYACrpEHNyljCnCS6wLKbyArBjGVIqafc/8dQyxDriR8UP8lZr2uBXOYXeLpBKOloP3OrlmzyASGA7yYeNbxG2loQd0xX2jMMArGJr5OMGprVbP9LLdZIZMrGQgDleJZBBzi7JnyBOTyHpBx3375q69u+rybju21rsDNwnmty3bzTa9egT/6ww+2kSFLARYuvWxwzuF1k1oI0xYi5ZLpEZm4FHts1FAxKZShhbMgKeSh9qYTLNPmk/gZaHLpL16TLOtAeclNjyx0Cpp2u+0vG41GBh2KVYx4EmMq0OCk0HQ8DpMwu+qvTMOnAKAW4nPYMTkxOeOgM92UZjOPNptpGhNCKMGhfaOYDIpxMvXwhLzsBpKCaTTqmcaMMVl2y/sGM+YgjiKEGJs1md7mcsb1ckOMvpCDwcLXmNTl7FYcUTtpgc01571x1Ee+eUQx4SzvhIbE3Tv0oDkDBExfTKkFITc7AKraShv0utuMZsORJxtMLaBGU0yRNU1TxfWmoXn4zjt69uzZSwSfn0u+NTrQ4xfPXcBwwENVZz0w8cb0juuHLIDJLE0dqHkZpDxXsvwCGi9TKVB264JZU4bzQ/NqZB6QCLOqQsFFHVRzzBA95Z1cOaayUSX2LqPRcOQCtIXxV2GjvWZFb9w9UD6z0sX5C0+bW82Oc+1p5lkb6O/xYOj3eprMYENAzmUKlVOz3rCp03A80TXmXrOFo+n2Oi3VyllVOvv68uRCn37+jZbbnLgz1WJB69lYH3zvoWPJepd9XVz3XQjQtkZARlZ3Do9UKxZ1/uLEkoxGraDDvbpuHRzq0a9/aT3rXrttojPRam5MgIOyWXUXGQ0WWU23efXHMF62quakRmGjZnWjjz5+T3fuHRqUOn/xwtdsPB2rVm8YIED3S1GOJwKJI0yctR1rMh06aWNn50Ct5q49JJgeQs/nZy+XYxtC1kplnTz51pOdBx9+X9NsVsfHJ+oen6uULalM6kCno9loqHF/YJABg8eLblcH9+/o4dtv6cXxd7o8+U75DakJQdPmnqKrvO5eBXsAlgDFL5R2Ai2hIi+JRSSjeqnljKlZ7A0YqzFoyufD4MuRVxvMRjHXWruB586ihYYlxBpCslHEWHM5U61RV6e9Y1lBg6njYq7u1ZVdzkulWiIzWIXPAdPlVUazydL+DKsNue0bm3CyAGnsZ0vuM5RjTBFz3qfCXHDzO4AVank2KLpod9MRLnea6RfXF6own62SD1o/xao/nqd2JCng+I7ZZELhz9GIRS44zYQTGF41CWQPSpNa/q2jjmeMZ499xwynZErPvhJTyJji8YdUpuDGw3TbcJ53mgLsB+tyQ0YUE78A/9iT+LtXAYJgNDg7xQkjNJfsBUxQKfxngKsAKMTBOQ4yPFMMfCQ/j2tGjCaUcF7fe2ZyXoQLOVG14fIO8yyXTQxgWUvISIrotwHCiIYr2TgVxodlIo4ezBgQUCb8Vmq1sn+zv3J/AH6DcTP2GiyWanZv/+LrYw2nxOYG+wlwAX+R7JYGPKdWHSlRRNbSaAEQsA/DFnrw8IGO7h9q2r/S4PzUAMF8vNTpybU9BgA0SLl48OZ91fc7un33th5/8ZklQNttVsVqR4+eHOvp2cBRcxk+12pjXxAbOzIFRfMMEJv8SiGjFFTieUzZJTx3Br1I7VmttL93oPl6qXc/eE+//Plf238EDxbYV5jdnZxfCNu24WTmc2VLxHE2DOxgH3DqwQTi3OD5x8uBnxfmmbD0iga30cJ70WMkDABeKKphSV0Y+UBnH0zG3ps5UwAfYDrim9LY3XVDdfHimeZ4jnA+ZWD2BTvG8YApKJ/UMIBPsN3spr/mzC1ob2ffDJPpYqXRbK5tiYZ0o2ajpuV6EYMDBg2FkqMUy6W8ZpO+ygXp6PYtnTw/VbVYUZZrbrNgqdgs2Uegtcdrb+zpUy4y/BgYsGIN5vP/P3vv+Wtpdmb3rZNzuDlU6urqRHKYJtMjCJYMAYYsG5ABD+A/wp/0J/mLAUEOkm3ABga2BHmGk9hDspsd2KG68k0n52j81rNPseyP9fleokCy6t5zz9nv++79POtZIUD5u3fvqVmv6eNf/K0qZWqXeejiTYmPZ8r0+ASUAZaEdC9qMQBDGyADDLJu9upgaYguTdGmPGP5ktcGJhd7IwwcGzDT/OLdM5kEKIsZZIX7f+nJOCaJ15eX3ovx70HKthvmTGBlNNp6fon3wFIffvihvv3tb9QgKWM81GayULu+p+r9YwPX7LtOjsKAOnllcP9QCzG157PyO7znkMRjIII9GGZhsAqovZB6Hh2fOI559753oGj4pCTmUTJ2tcQrybLYO5E2YhbM+sHu8RBosfS5nSPRxgaqcnym5XG8v+nMAJl9JOxpFdHUsDrb9ab9bKgpR4AfrKe2Aj4jVcqeGQbZMja0Zj8wiIl8hgEWw5vVVs1m23+Pn8gvPv7its+7bdneagVub5y3WrbbH3pzBf7sjz/YsgG7yUaHC5XSfgA0k0zIIr6Qqcka/SsT4jVTe8x0wjSQAspFlhvzggs5F76pqKXB4ZVn00lMrlLBtJwHbY7GmKKOQ4NCm8bUdFSnKcy1ocBhcpxoygYFDFyQcx9JA2zguOpOZuFIzu8B6KhUgm4MGMH3MH2P/NtgJofnQcypaEr4vIGmxwQfWh4TeYAPotHsRJsDbUZPG80gEyv+fi5MZtDxvTENw00YtoQn54kmC+UsCUJZYx5kJBwUdBw0Id3gEFl4UktBRcHNVIqGAECAqR+ThshWD7oxxTtaTWQG2ULJ+k0OowpGacQTFgEayi7oRqNpeu95HRweGIl//uK5m1E+v7XfTIkHnWAwZHDhrtmkiZgjqPrVKsXHWj/68e/p8y8+d0QgHzIj0gyg50G7p0hdRMYwhj4J8Ai/hQSCYFzEdDOBQOHCjMHi3K7ArC1ADQ7V6GCz24WKm4W2i5Ee3DlWdjNxgUCp1GzseYLEQU6RSRPOoQzrYQrFmGkZGu6trMG0NGUruzZfd3qmzO43qjqsF6VqQ4X9Ez297us3X35rrf6LJ09Uym71/Q8fqlTIKLfJ2FhsuFhosJyr0x2ZXk4heXp4EtR58q1nQ/34Rw/Vrjd0+fy5JsOhTvYPDVSg3S0UaAZXTrR4PlhovCloMCczOWvUoaKVWmXp+KCmh4/u6Oj0UAdH+3rx5Dsb7o0pSnNZU2ubzaYbLHws+IxMR3M5pnQLdXs9a+ubjSOtV5kUPUlDMNVk2lO5mDd4kVtu1R/0tXf3rqaZrDqAIDcDU2BJPTi6d9/34LjX13JKA7wUZOypVqrtt7S/19TF46+0mYxUJXt9uXAKAVM6Cl1ADYpjID6MBB2vOiNhgti5su8jDKosUUIfTTNe5DngenHvU9gzUSPPG33vwpN+GghYAoBPfG4iwEoASvW6ZRiOTOM5K1fVuemo1+karMJPg2dsNISVgUFpQYsJHgcYuWW1ACTjddEMk/6xCSOwaHLCU8QFPIieaexrxyuSfGJW1iyAnp2BGPcqlGkm03y2UjbFF2IgmvZh9iJkFvb0SLFufH4YITRcZgUliiyNgKn+O4DAE/6QJnj3TdRdm6U6WSZ8GqKpD5qyNbo7hk+qLnZAgtlQoF807GYQsO9G42lpws73wJ8RFgfPO83ZTgoQBriwOqrVmvcCzoMsk2o+D+8vRek5AiyZq9Ho2tsEU1dy2y1HoGFKEbIp+91MFsu5YKHklUe/k2LjmITjYM+9NJksVK6GyS5TOvYls8pobEvslhxqkaZigICm11FmxLTiY0BjVDJj5dnLGz2/GCJu0DYTPhGAfcSiAhBUy3mbkzKRNJhDCgNg+nSkszvnbvwPz/bUu3qh4fUrLUYTzUZLXb7qKpuraTJbaLme69Gjhyrtt3V291zffvmp5qOBG/+D0wf67Jtn+vrZjTb5stbbvCUx+UoYunKfM4E26JMYKDvJAeww36eJXh3mvwH6c49GTVDUdLVQuV5x/Cymqu8/fFdPHn9jH49XVzfKFcsajKcR2Yn0JZtRpcyUGpabNB1Pw6R4J/GDfUi6UKPptBu8ZuzdgzO+Yw1nqpJowD3iSMeNAe/RdK4t5569B7I6PDrR2Z17+odPPtGKhpLJ/HQQTbGN+vIBlCITdIoR2faJ/cFUHcPfEuaSc2HCvJoD1JXVHQyVK1U0XMyVK5NQUta779zX18+fqsHwZDLT0dmZ1sO+5suxSqWszo6ONGDfX2/93gFuF+upNrmNMpWiJ+6Y/VYrTZ2e7Om7bz4nkRhynFrtI+3tHdocGePbr3/7heVmgLbEOfKBwrAuzJ1pnNkTeM55Jrw3cHETk4jr4IjA5DnA3kb8JRfDvj/JIZ9nHzkoQGpo8kljLLnxxxyYtnk8n6uMmSxyB+QdnuhznUM60Gq3vBcDSG0LNW2KNV0PRh7wDK5e6qBS1FmzqZdfP1F+ndHdP/qRPv31r8JfxAySkAOYfcKwQGGuyR5L88y5yZkQ8dCRtBDkCMBBXANzNkokCcfPuqWL4YERms6UqGKzzjh3PJ9A7hVOsDZodLKSvXFAZpNhIGbODHhY+yxpNtwfxcj4TIDAegmwtfHnYT9EZuAzQBmNkUkCEJDAhBeHQYaV7ztLORxZjZ/B2tIipHt+jWLJgIQlZqulPv74lkFw27G93QrcAgRvt263P/XGCvzsZ9/fghiDotKwW9uFsV5yroYmOx4N7RJPQUWh7Ygo00Zxv61GcZhoW0TcOHInTeyPjg5Nw7J5mk0HoXkGCkyBDEpNbjkFK9OLAAHovEkCSLnLjgcMUzv/7rSJM9Xm8KeQoQCj+BpPR35PdtmfzfTBex/YGBHdW7dzrXt37nqKiG9AmDhFskKYfcVEjLODjZoDmMNnnV3Z1dnNBI1T83keAAAgAElEQVRCDqdnJA+sVV4lR/NtTXnkgIM9wes6wix5I/CZvaY2USw4b5cGnkOMz4wunqaFA51mg+KFw48pG1TdcDomoBD33NDy+sBjLVK8I4ZNpBdwCDGhdFoDUWHO/AX8cBcA99mFFrQ5CjneKwXbzU0nfAESnRhmANUA15P1qVdrBkc8PSwA7GD6tdKdO+f60U9+rK+/+kq/+fQzJzxg7oYEww3hFvp8MfKXcWz3JHmXgsG6cziCxMdhSzEOYJTdDmMkv1maMQGljykAGliAA/7uZL+l9bjrwoXmhklA9/JKrWrDUXvEIjaaVUtK+H4cspkQV6oN03dxKr+6vtBiulCvMxTs9cVkpuP9prKVvJqnx5pQZFXaenHR1Te/faz5cKCHd0+V287dsHOfUZxP8Dzok4Axd6G+v9eyWSBLPup3dX7adnQaoM7ly6f2AqCo4LJAXzeVcb1SdybdjJfqDAA9cp7cNYtSq7jVQbusRx++q2qzpsPjAy1nY718+VKTyVz9wUD37j+waRX0YaYcsCRYk2yWZxvGykaT8UilZMDHvcyknaQB9PrZnEn/zvGG+ktxu6AmymJyWdPV5Y06nZ5qjZbef/dDPfvuiacmmyVT16o1/RhgUb8hP0GGQVEF24KGkcQCTAf9WzAanC/U3D9xWkCjfaBypahnT741lRNAaDQYqJiP54vns1qrh+xpOVG5nPMe4vSNJXID9Loh8yEqkmcPZkWlXtHJ6anXF7dumEl8bhhNz777TgWcp5ELoRXXUuPBWOsVxV5Ok9HchfyuSad4hauwnG9cPNJ888zghUB04y4KzhMgLR3h51yTbcYTM0uBaLxwXC9j2LZ1VGlpE6aqgJqul1NUIzRewB8KymK5pJId/plys6YRY+ipoaeDwfhirwGAoRA1E4D/OK0gEgbYh8ykStGQAD3uMWjCHR0WbugGOgEs7VrO9A7axG4ylwy8eB9QO1xw07gH6MB0lmvhZ94NeKS7sFb8XsAAG9dpqxnRkjB7+JmITjC4FXtBTlsywgFcADnTZ/SnMhUbICDe0y5ZxxPIeiq+/b7Zp2HG8XvCB4W1YV1D5hQgCnGhgN0wCCrVkqpE15Lhnt2aEsx9MWeyWm1qMJrryfOXGk/C0JLndJslFQFPGDxkoI1XVSNnPbmW05BUMAGdjXTv/j3df+eB7t4713dE412/MEAw7c/V60yUzVatqV5tF/qjP/1DbYvQnrO6ePnC+zEpHntHd/TkxZW+fXalyYxrVTaIsSwGFR1why9MCDlLaeZ81jk1IiSAO+mf2RjEFCdTQzdDgD+FnJ+X07MTXV9f65//i3+hJ0+f6NmTp06FMIsOANYGdlC7i94H6o26JqOxrzH7CU0uoJAlBUyJkYMB1HCvzqZ+BoJevzIwzl6NdwmN3ILYuA3MuJDRIVsA6ON+OTo51ZNXr7QYD5Xj+3M0uvHe+YzVat0mvcF4AY5kOADgR5wxdcJazXozzldJN92BMqWKFpmcJvOF7j+8r/12Xd98+0TNah7NhlqtQ3Wunujo+Dj8Niz5iQhU7iFA81wOQDGj0WSo4/O7GoxmqrUO9MN339VXv/yl+qOhprOFGu09NVp7Gk5GPrvZNzlTzXQz3R4j0pDt+Rkx2Bo+STszU5u2mpIf8gKYSRHvudHUcY4ln/M2Rt1uzAzhOnz33bch5UmszGqtagmaX5dm2UbLxZD+2PyPhJRoXm3z6TQIPAAWWgG0wcKcL3VWb2sLuLuY6cH9+yyHvvnNF3rnj3+sj//+73x/UNNY2pBSCdiPzUziegMApxoECQw7h6UT9lyKfcXsgCQDgE0SsgRvXDo4OPD1xnQ3fGKIeU5pDkkKE+BLgL72WEhgJ2dTJKhsDPhR6ebT/UTj7prOW9RGx4d76ve7msKgyURKSfhAZEScNIzShRjoZO2PBEOFc4n7n9qJetjgD6AccglAT8dokyDEcGCjT3759W2fd9uxvdUK3N44b7Vstz/05gr82T/+6RbkkmYC2lOg70HwhIJG40Jzia6OaRkbY1DhCwYFrFMHoU9UeZpktP4uBOYYrWCcNPFUIcz0AumFrkpZe3Ry4gkoh1IUsWFmtmMa1HB7XWGgNrRpCwcEAILNwWAx+OeiuKXIQ98J1ZoiAl8Ffu9oRKQPsVdbHR0cqtO9Di0kYIUNAXOqEqmGYQwGez4wiCvb2KAoX8zo8PhIwx6Tm4Vj+ihcraXmqLbBDuhzFF6eBCfvAZoSGyqlg9WfG4pvgcmw37j1Z2UAiSV6Z/RrcycRUO148p+JAiuKhZg0cmCbN5BMyqxQJEvXsTlBwbUvwy5HOMWZUShSyNJ4uEBP7sHOh4bSmByQ0fU5KpLkhhQb1qzVTRfleuWJiiOCKJdxQ3x8sm8wwxnOhXB/j1zn5F3hwhuachx88R4jVm1HzY6s9qSLzubUbkQzNJ0MlEUXnIpIPCNooJginuztqZrdWF/vXOlSWU1y6UdTscRQ5tt7dR2gGS1jCLVycV2qNDScDFWrl7UhU1oZDa4HWk42NqezkVRho9p+TXPuhWxFneFS337zTM1yRfdPDqXVSO1WXJdsrqLlygpl31tXN5fBrGGimS9pNp64ACb7vNaoajzs6aDdtDGX455KxC1m1JtMNFpkdNkbazyLiXgpl1GzlNFhs6hHD891eudMm3zW5mWVwlavXlxoMJyoPxj6vscAjfhLnmkcsCnEh8OeCkUy1Rtu2mlkTWXfyJRGQAWmQgxfcnkau7H11txfnhAWa1Kegtp3lbo3HVWKNUs0ePbsAUGxg057y6R2qCzeJNaXA2zBdlm7qQCIzGQAqaBx5jRZrDRbbvR7P/kDDYc3ur584biyNZGCo7G2q6DdU0vSyMczT5QmlGoauKwLc7LqeXahWTMxZm/iXlusJjo5PUump0Xfp9VyzYyhx19/5eKeohCPDpWyWkwB37g/y1ottk6xQDON1MdUWMCTGQkETI2ZiLJ2GI5RTO+CTjOabJeaet9RTItc+K1V9tRrZD0wV7iGvwKMCCQHjs0Kg0+KZYMJNvMC1KpG05ASDQwApOxuni37L2B2tY4MdN7nTkbAvgtAENGwkQZjgJQmexX06QAJaCDDPHWXEsNezvTbJrFODEgFOrKYBBBYQpIiD5kJArDS7QBUUACzt0T9zrUqGwDgXLAMjP3TzxBskIg0s0dLkiFtczIzKhJcYJHw7O/cxz0bd9NiYNnNf1bFckrR4fVX7OcBQtI0Wf9OZBx7K+BsitflfMMHhElzmelxGSkZ7x1D3rym44mmy602uarBQhhHBlT8mLDAxaDab2l+AMhqBroAAVk2pGiAlfPFRA8fvqP79+97Qv3dN59pyfSbs2cmvXrWUT5XsYN9oZzVD378fQ0mQ53fvWevmOtuX/imt/ZP9Fd/8/darnOazTeq10mXGWiUj0bGtHSaOb/H2HMN5hvkDpYN9+MuhnInI+GZ4bnmXuInAGasxS4UPT3//u/9nn7+l3+pRq2uixfPtJjOQvKRL5r2DxDNXmJvmS0MoLz3bp4Rs+XMBtmqWqlZCobfkE2OMcIFJLIXCHvnwtNr9obZRpoB9Fj/PrbHCNf5/N59vXh14cZ9u5gYBIEJYvYfN9aWBmyrLV4Svle5PzCcnKtWb2q7DlC51aw7gYS1bR6eKFuuOQ64UC5qjkfEBR4DVYMBxwdnGk9vnDzg52m99LT/pttxUgLgUqGQseSC/81nXXIuAEICAl3i77KJ99BqqVyvOb0G4z+zABkwcM4nv6So1wIADx+fkBP4vjc5KNibftZjWhPXHu8dny2lkGjCIljFQAVgh7rIza6BhY2ZPdRPsHw4cwAO2SP53mwmbzNlUlcch0tSRpIdbTJrkfDBVyVf1IPjc/VeXmi7XJuJ6EQGKPUHLX36ya9s5smZAOjmYYoDZGLfZB8AILBvCPuAwdWUWGKDU8DIpIcq5OJeQiZj05eoBfFKClNrvp/6ZCatk18MbLoEiFjiyD2BybXlXistAWhfr3t4p7AX2lwbWYqjVAHWFmo1IxVDW8BOPkfy1DGgsQqwBwlLIef6bjqemQkZAzbAHj5jpKrA2vBZCmAKAzdJRj/5+1uA4LZje7sVuAUI3m7dbn/qjRX445/9cMtBTmEKrRNUdxcRQ2GI2Q5T7+Fg6IY0qOKYwgDgMj2A3juJqUCK8aLJpnigUIA5YIMduxInR1iKdlgGpaLOzs89oYipF3rPiLnhy1GHFJMF2AvEP+EiXbSjPcU0jIZQzsYBwmeAMsf7rRBLh7naYJiSFzam0tM09XodG7tRYFj7niKZrPn3BI1pJ2wABxOnKXp4D9QqTD2i2Ap6HBTk8Bbw2ewDO2KVPKxPf7+bfFGQAi50ulf+DGhyQfF3ngOe4vB5iC6kcHXzGhMCXsuGS2niB0CSYPMo9n3YhDv/zvvA7yoBL5EiQUOT03S+NHjiSaNjhsJPYkeJp6jn9QIECn0vBkMU79YOF4qazKcRp+XiHwon7xHDNoABaTmPSQB/H80FRnIzm7c50oiJgSeA1IQYXEWEpUF+SXst1gbDuJFWs7Ej8LiHACS49yjM60QtFuP3U4RevnihAmXnam1pBYXfaj1RvVFWMYf0g6YuozbGSUWKpJ5mk6Ea1Zpy25yuX16p1+nbdHH/5ECr7BrusSabnF7djNyM3zk+VimzVH471d3zvZR+QRrFxswEaOVEWhFRRpwek7SLl5eazyKp4ODoyFNJCsB2sxkxnEzMcll1ByMN51vd9McOs6NQapSKOj9qqVra6uHDu6o266q226pW+Letri6u9fz5K08WmaxhrNWoV13oUEkeHhz737aZjQ729zQc9Hw9K+W65tO5p37QbEfDbmj9MYicTyK6k6Z+ulC1daC1oA1Dx8yZant9eZ2MrwKo611d2fMC4T7TOp6O2WqG61g0SOuti1JApOWS6U3VnvzEs2WLZQN3lRpsgTC0QwYCs4OiDejNGuksUxfcyIlmy6pUIaJw5cYMAMTJG0ytYQEVSi7+thko9fx3mLbxvN6/99D+F9/8NgAC0+sza2VKWa2X+KMgp4ICC2i4coPKzzuPE7nVfO372IkcvE+aKKZAyVyU9z9eLTSazbyF1CoVN0zsHeVaXd3+wJ8dRIY0FSQk3Ns0RQb9HPOHcStGiyvLGmBG4X5tn4L/3+lPk7uTRnkShzmin83Q6htwTSCdNby8z+QvwNg+pmJ4OcQELMzNYkofr7FjQ0Uj4D3XbILYe4PivNsGE4PALIHp64Z0t087YWKzDVkQe2fKbUdLTkPrZpHX2zUG2Y0/y45uTeNqZkHKOee8AsDYAQQACNw8bnyhZsPn9hQ2/CMWyFaYqNqcMAACZ6EXMHIrGhxEY46hXBjOJ1AGKctio8FMen7R1XwRvgz8vAFPQEuDLriqZ914AizEBBY9fpj6LlczPXr/kc5OT532cfnqiUo5aY3J60J69vhC2WzFzd3h2YH/cM48fPS+njx9qq+//la5YkXvffRD/et/8z87UeGmM9HpyZmuLq80MRMiJBcGYJFczUPm5Zz55AkTkZEhP0iMbE9NfbbvGCbWQsP0kGrNlobjsf6bP/9zffzxxzo5PNJXX36uq4sLP5OLbVbf//739OzpE68rf66vL3V0sO/7GpkfBnZOBRG1Bn5AwSyz/cZq6bQELltkzMOcy9p0EXBgOl+pXK35TIYJdH19pUqtrqvrjk4OD8y0mi2oCVLaEUYAG8CmjEEwXh/fnFIZmcfMk3v8lJDqHR8d+uy76vS1f3pHKla8x153bgzmAsxXizmt51ObTZKww39T++y397Wczg0QwGqoNvA0gZE5VrlScvTqAHf7Qlnz6yuNr15aRsnwpVJvqFDBHwNWAJP5BGBxViMzMCUngNxIMokoQPsrMK22eWGAWNbq8xquT8Lnx3LKctnPT6vdVq9zE2aR26xlVeGVxDMS+wvyUNco+BQu56656pW6wRyb72GAu9mYGRjJSYBtOVXxTkKKxXOaz9uwb3BxpVq+rLP7DzTObjQejPTs6WPLUAByqO1sMppSEpxKlcBCP7vsW2lvdtqFvUICILCfTfJj2NVctrg0ToB0bhaRmjatxuy6EH4tEA/yAUCaUaet/ZbYO2CzWZZltmXO+xD7AiBJMK9+BxCw3yuDzwhgfC3ONBI+kLkBKBhY4D3zmlnf9wAEBq2REhQA8EJnaukRaUkwwmDarZcGCGDC/fJvPr/t8247trdagdsb562W7faH3lyBH/3kva017Ymk5WxtNl9LDdDzFhxrdnR0qk8/+U0UOEsakQAEgiJFBjnTsXAR5+85/DkEMUXjdTh8dlGDAAGeUGnjPGUm0j6kEkLMZuzNHSrWYumJAJMINmoOAzZlO5ST+TxFR1ryYY2UgU3XSGw6TH2IocWcTuxRwO+KWB/o/tBBd8Y1QW+gSaWAxvHeDtA0s8lghsMH07c10XaJNWEXZL52xl5MbJIz7esCd72OjHi0sSlKjLg5T9PQVFLokhxhIy+L1FwomMZnfVsYCYVkISZnMR2KhseUZFOLQ0awK/b4H2gvXYhZc8zBObc/QX84csHAhJu14QA7OTrS9c11OPsmbSATUNB51vzw4MB0TTM1lkvB7hhiPEURAlWPbGknGdBwQbdbO2bP328gggkGhXhIKygqdwWqG3feW2poOKBrZbl5qlfLmk/HmjHhRjs5mahUCAdutIqYK42HXe21Giplc44Sevn0mXX+ngiKA57pxtrNSrW25wa1wmc+OdJqMY3Cr9FSv9txXnomh4HVwjTGcqOt2TavX3/6pYGJvUZFRc203yjo6KBpE0a06rj+M0GjcR1PBzo+OVa/1zF98eaqp6ePr8xKqTWrOj8/t08B+m+nbgAIaaMbTI6WWcGadIO2WumgXdf7D4k5m+ouruf5rE7v39d2NdJ+Zeup4Zdf/NYO7RQmtUpJe3stPws08gf7h86Cn87RzBY8bYIOW6s2bQTItTk9OVGvd+3nAhYGAEZvcOPC0hFNxZo2W4wqaxp3+hr1++r1BzYsNE2+1tJittB0ONCk39VqzkQdQzLo+WGUxiRvMY/owF63r0qtbZo9jRqgiouj5cz3kvPOnTm9MUjgJIpFpIcwuWOv4ZnAfZo/NA2ezlcqngxzn4fXCMkokZnOvwNQcc+9/8EPTDv98osvRPi177scxTTGJLh5U0RTjOY1wUmcAh3CKUwbSxzQw0c0VQCFCSQQ6SYRJziZz00X5bnjWtt/gOKwVFF/PHZsHk98s9FQRXOVS0Wzrngx6/rfiPfjuXGcoo1RI21g1wAarCQVwl4xv5MIQXMN8C6KZgpjmwVa1hKggfdrM0WiUbAnC5Ck98JoMPjaUYApqndfrBnmftGE8lOwLgIQZGLP1NkJDkzIEvDrswE68nJpBhP7EuCH9+u0nrBqcvYyCcRhg/49xY+ZOu9Y2wTQpsaBaXG8Dfwk0PFGk8QmSUKF2ygzvgIk4EzjvudacW9EVF6Y0RYwIQR8AjAAfIT2vuLsyao3Wer59VDd0VLLDfeKR/Lel5BAOSozUtkMDJRxjccrw5P0nJqNuino733wvgHZzqvnmoy6jm6FpTfpTdXv4RvAuZPXww8eqZCkNCRx9AZ9PX3yVKttRh9+78f6N//T/+qEDgMEZ6fhq5Ho2ixfmDCyL89837J/GcxK1z8kcAHuvOkob++HxPgA4Kw1GxqNJ6rU63r03nt+Xczmxkj3bq5DHlaseM+7urpSs173OUVUIAyC+/fv6uri0nI/+2BsYhoMew8KeJjHrZ0yQ7ILP7NcszctTLtmGg7lH0d7GlTuOUBP9O72LXJyBNPXSUhRAP6LFRXZx2dzSxWIYVytZqrVCmbl1NjX8TYgQcemeFt1+gPlqnUtVdD5g/t69vK5JQ/NelFZvHKyGbVbNQ17Q5VLAOdTVSt15bPcxzAAcpYqlUrUVDz7MkugOxjrD//0zzTtX+nrTz/2fV0i0nknBeKxSdeGexFGAd4LYdVpp7xgC61D0hPPfDLrxORzy34VA4owoCSdI8xNYfvxeZmsj4f9NBCIppQxNzWcGVCOfKYukUrVsvdjzlru452ck/0BYAJDYf6QOkRCT473tuSsKCsDm2s8U7tc1+Cmq3KrpavZWEeVuiUMDDOmMDPtIwWIFZIma/PtCeTJSqpIYQfEWQh4uWM58hl5fzsmhbeKxARzXKlZmhhBksgBGIjiMGR2O0NW/jefgb2Az4//j4chrAH7lNmMDIB4D+yLMFxhEITnFmBT+HZsVKkwECs45YF6Nxg7EZtNPDUyPtiLll0uMF5k1+XzAITwh7QwpF9VRwqblautfvm3H9/2ebct21utwO2N81bLdvtDb67Aj3/6Aa5YRuxBdu3WmqbiTBzYsNGz333A9OKZCyUaOWiBbKIesHA4YFTDpDqfj8ZxOHShZhfaXNZ/xw0Lu4Bi16Y50MwqlWSWA5oMYh7vrl5vuqEm453fyR6Ky3VsyKHxt4zAh0bWhx/TWqYjjXorFcIUfBU389CP23tt+w9wgKBThBpoPR+5zy46U8OKf0KSQdgLwXFMMek4Oz1T57oTpkGe9sehESZawSSgCTW9LYNuPkABDiVYAi7MKW7zxNss4zNh7OXYsjC5oYA2LTGZEVG40QwFLZ+fjwkjRlXQZR0Z6MNsHc1S+tpN7S0rsLdOFPsZAINSJaJ0QNFNedvqzvm5bm6u4wAlH5sCvlx2kYBOE2qg9fYpfqjebOjy6ioMhlK8kqnRUHmJFyN+zksSEwNLFvC3sCdBycU41xxAgmmC9aqvHcopuDeqlAvaazZsSrdEo6mNpqORD+8AU2gO0TRvtJgMhEKRaEffA+iP0bOmaeBseOWDulJpqIfWVBlP1BtVXLHH2t9vuqGfzVeaLaTRZOwisj+cqjtiLTBpbGgyvNJeLadGSS4WKWKdBJrNqdFqebKwWs/0wYcfqtfveD1uLvt6ZXfyiSazue7eve/PPBuPPVkHiMKPcDSdarrMqFqu+zkrZqXT4329c/+OFsupzh/c09Wgr3c++FDz4aWO6phNLfTk8TP/N/c/cWhEeOIBQH42DUCuULGGeT6fqN1qelpWzJVVyBV9ze/dvWsZAkUUbApiF7v9G2spC7WG1hsmgiVVi1Wtp3M9/u2X6o/6Or77jhqtA113+qoDOJBZ3rvRbECE4NhGb4tVTAwZquSyyE8yev70edBO6zW18WXIQeUfuujz856AQBaF9eMen03mmmFsCkMEOqmnxktr82lUeU4AFrmHZvOp5sSJAcIVi7/LhPd0aaF3Hr5n7fhXv/3KgAA0ITyrs3nDcv63bJY9ImPpBi2Um9Rs1tNnTzeh3qfClYaEvYpnicmcTRcdj4ihYiSt7IAFHuDRfGHwAKpuu91QVQv7Rnh65YY8wEuuJ79vB3girYHyy5f30cSeovm1dwQTtvRva2OeIe0JskLEzAZoEACDm/w3mEeeTqY9NgDTAAlMM3YzGZ4iO3AYVoIlC67pWbMdQBB6WgACwABedxd3CoPAAMF87jOCBs77aLEUhnoAO1zlXXxiNgAYNknOEj4H738HLgJOx2cKEAnQyWZgvHf0xynqEOCSyRzrhl6f389+SXSqJ42OD+QzYJqaM9CGMSYOA6bGrzZ6eTPQ02tMSaFDE7sXTKBCBtp+ADEkLfB+bNgHC88RauinIymB12Rv4Pd0L55bq70GpFwsNeyNNRmvNF9sLUV59OGHWm6X9rggbnc0HKrT6RporFZb+tWvvlC1XjPLp9k80HA00lUsodcsPGY4SxZuQHZfqe1MssFg+Dk6DsNKm5rGetpYkn0KMCt58wD2fO9739NvfvOp9lotT6XNGtzbSxGlkWbBfRdDgbkevfuubq6v1WPKbgAHdkaANgaXDHivLbcB1KbJ8vQ2mV5y37LP0hBifrsAfCbpgLN0TdpIxG5ipEyuPM8jMam86Uj6AMShg8aAMhfGyLWWRmPkDeyVFT8PRDdmyhWpUFHr8EAvX71wHF6xuFTvsqv9ZlMP3znV9auez4xqpQQkqGajbYDYSUJuXHk2l2akADAqX9J//ef/rT7+m/+oV0+/MggKCOeIYwArmHM77x/O8XJZY8DCZEAMyylAwUj9Cebgjj2J7JCkobhm0XAH04A9ZveccOYCwoTPRNYAPnsRjTln/M5PiudutiEuc60FwFImG15GDExS9KnvCxsXroRzS7Zc1MwT+pxWk6Uqxara+wd6dX0Tfg/smaOhUzyIrZ7OJjZMtqHg65syEo52UhiXliZQhIGgfWBeyyjC8DnKz/Bp4J5j/3UiltMdILOF38WMZBrXKPx9pLaEpAiZGsAxUcM511NhNprsmhytDCsSg8v0+8x6JLknTLbZY2EOMnTAB4g9Zef5EsbeAbobIEBi4GKB2jRSbCLJgUER2wnyqJL3JoYwn3/82W2fd9uyvdUK3N44b7Vstz/05gr89Pc/2kJjh75N4cKBgPO/kwtAQu0EvVWptq+Ts3M3XN9883WaMlMYRr6s3WOhpqZIPppP9Hlmn1oHGRODNLCPaRXU1nQgUACAEPugTJM/mn4aGeKRzFQwKgtFLDSoHIhmElhLisEX07dwvDf107TZ0O3RjDbbLRcoptFRyL3xBDmWKzEhPI7khEhU90wBWmYYLD2490CvXr58nb1r8y2ABZsphUM6jQtfTA2ZbgNisG5MB+3iXWdqyrQ8jGlcXPvMCcMx3n+4ZlOUheQhWA/B7gCZ5r3a0IzDu1j2gQTIYypcigNywgJTWIq1JOvgQETr2D44NEWT90XTPB6NbB4EDdMHfzJ+q+H8jg7RzUpEL/HvmFHyBZ2bghjNnw98NOXTmQ9qIpWY0FDs7VD3KDZDB0kz56gjGy5G40FBGRPYoLlT+LTqyYkfJJ7fPRnZN4DCl8nAbC3tN+ua9T75WcsAACAASURBVK5VLxVd7N10Onal5vXQ/7Wg3VeYJjOlXdhdm/e4mE519+6Z7/16vaRu91IXVzdabQBGAENkgKCxdxyNUm6r1byn86OGTg5anhJxHYjW4nMUy0VttnNrjR+880DDUd/3yqg/07A70zab04z1NL22oG6no2Gvr0KpoArTxXxB49FC7VZbi+lY+626zk6OdXJ64vuryj08nejhBx9oNrxUIzs1oNHtDg16wNip1sqmSPOZea7Q1jJx5FqyplWDclMVctD1Cy7wj4+OTM2l+ET2slhMNRj33TsTn1autaz/X07mKmwz6l5dqNPvKleu6P3v/Vj94USz6UKr2ULL8UC5zUKLaV+r1VTrLY3wzHr+UpHITXKyHzs5A+YA6RrbLNOuaMLNNjG9nma44OeJwpNIwhURq/hnTHE+D2YMQAD7S0Slyn4EMBEWRIBi1On7Ccos685kXjo+uePYOqQZAAHIOfj82RwAAU01RSnu1VE8Guzy1DWm2nZ6T3FtvF/2j108LLKAMIDjOQ1JAI1t0L6ZVq9sdkc6CukZjUZVrQIu/gG4muKbdLIABtbcJ+0/79MBnslbxOwhu2eH0aBBCBhHgIopX9wWfLvGb0fd3UmfkuyLJs4MppTqwZ4Rk/pgYHE9dq/tfciShZCMMXGzoaDZYx7leWJvAAWgleI7ZZuzryD/4nOSue5JqONcMzZmhY3C/lXART+tczQJxMjSHPLZ6UuCXs3PmxWRvGicRINki9QXAwTIOjibQqjFNWLv9JjUVHqkBIXIUceLASA6D3sAtgwGjVyL2H9Hk5meXvV0NVhossorWyhH48BUco03TQDBTIJZR5h5sAdIBgGsg3bO1LnRrOvegwdazafqX71MAAF57NJkNNNgMHFKRnP/QKfn55ouprq8udH5+V0bksL+odngD2k0AKT0enxK7q/rTdDLAXPtim7aOb44Ef0Y/jTxtTtLuYfivsF0MQx2+QJUaLbaNutFdsXa0Ui+9977+vqbr/XB++/pt198buDi6PRM/SRfsqeOgfxIu+D+chwczc8K0Lbk+wlQODwRIuaUPHko2b4eAMr25lmoUix4T3z27LmqzT0NhtPESlo6CcYMORrd6dgeQHwuGv/VAmAgJAaAA7CaSgUAp4zyxarNXTEHtlfReKzRZKpivWWjwkKlrG6/q9OjE5UKS129uNKDO3eVz8816nB+rzSbjNRqHvr+4nlbA0jWKuoPOk5cqddh0EnVZls//aM/1S/+/i+1mg29thGzCRsqWDnR1IexKOfkmOQlUorMCggZFMC7PZpsTkwjym0Tenf2uR1gaQ+KXVho8utwTZfL2jsIoJG6DhkTU3SuuX+eWm61snEoAAHPL34hPCPIZXguiALke5CmAX7NJ0O79U+3UrPa0mGpqXK2pMfPn2uRkQ6Pj3Xc2tNvvvil93b2Ba41QIEBgSRxCVp+7CE75pMTDsx8TCyjJIsyA8bgQIAldiswYzLYmk54gp0AgwhgBcCO4YQBWPY2JGkR4U3UL3u7o7fxbvE+vHv9SFiyxDMBMlwr1yvmlEWRaN8WTFkX1E/h1RWG28EgYK14lji7HF+ay9o8FwYJ5zNRl3yUOR4RxTBOZH/7/Bdf3fZ5ty3bW63A7Y3zVst2+0NvrsBPfvqRR3slUyrzznnG3d2He7SkGk/nyhRrevTofVMkP/n1r+yEbndi+8WkiK4U4wXFzg0hpnvpEGRv9STZejAcjYPSyd+hJwxHXmKq2GCJlwpKPX9PM7rT/KOPtk8CGzTmV3bwp/iO2ENv4j40QybBIUij4bzyfM4HPkUhn5VIdZo3NmmKIKh9UOR3hjdh8EWDRNENyyLYABHZFjp4mgTwAGsBXbwG1Q6k3+7ofD9+C0az0X2XVK6GudquuIVFsDt8+N0xJaO4DmqtP1Iy+ENq4QI5mfvZyAdK2nQan8nvlSJv64MqYioBTUqm0fGFthV6I9M9mv7Q86/NwuDg52t//0A9qOKLoEn6wIP2n6IB+UzcH6xZ3CfxB6dwXjMOeK5pMk/asRdoBDBSSwcoU36+WFMKQ4p6J1rYMBE6+lDtZsNa4Oxm5azoHHGSMEuWS43JNS831EKLjhFfZm25xE2vp2qtFVnTwvCwIcgVw37XxSp+ChjgUezev3dfy+VU0/lQzVZNk/lSL170TJPUBtpjUaVqTf1hX4vFWMXcUh+990CH7bpqtZI6nRvTPW0+WQQg6enddx/o8PgwjPMoUuZrDTtjdQcDx/HR8Jo2ut6q270x6IK3gGeV5Hjnc5qNB2pWq7pz564Ojk80JmIByU+1ooPjYy0m16rlZtbIT6cbdbsDOzdvNguDA+RpB4CG+eXa1xyHdui7LrhWgEpMySkEKdpJvcCTo2QqKOAGOk8Agkpjz2BJkcZNGa8jDt2dwcApBO2DY7+P5XimzXyqzIpYUcxBR1ptlm7iAQjWy5yqFYC6gYbjiRlETCwzPIw2/IyGlGf0d/FsTHGKZhA4fpU9YTSHQB06WDc10SBbIlELYNINn++pMPm0Xj4b9P1Wm/t7qH7yelhv+PcAgOI9xMSYoo6mKDywomni3i9VMfsLqvNuMs6zhrdJAJJ4IwQoEQwdmlsaR0wZYzI6gC2y4Lkr6aSBLp8JXQCfgH08ixSyLoLNRGVPo1F4Y3KWDEt3HgRhtDr32gFs8jvjPQJ+cPtQqDLdDHpy6I2zZiqEV0yYI+6ox24SPbnLGdDayZgCIIAVQSM69R7C++a98oersYsx8zOeTBT5N4Bj9lKAXwp5QFLYZLig07DwXpFehVGhGbexv7AH+D75/3qt8Nw5djYV1ez55Jg7pYH+AVp2MkRFB29wNZ0v/D3fR0PPfRprkgkGQbViqQEMAl7zqjvQy85AN8OFZitSc0rmnVQKWTMAeK74Q7MBvRsPlFIRoEA62Gtb3sPrtff3tLe3p0Gvo3m/47QQT/kBL5bI4RYqVmo6Pj03/RkzVYATmCmPv/3G+yPPQeem5/22VG0oX6ro6qbj8/pmizM9Mhkajzi7YLiFIWywC0zpTvdzJB7wfbAMkq7dLA1o2ZhxlkxTB3ywL1G5okePHuni8kLvvfeeHn/7tb57/Fgn52c2usODgIhB9lmACYveUtyln3KeM8vtdvsQz3Sc14BMDCjCtlLWYwOcVfJZvf/uI/3qk09VbeypO8QjZe1oRAxsq/WWNjBzSFABJITqDpvNHgPQ52AaEiMMUw/QrWpweTqLaONWq23WIxTxYq2pantfrYM91wt4/XSvn6peaugf/enP9NVXv9RqnlWljA/SSHWYCP1+SGQAhspFs6Hq9bLKlaCsF8pVNfcP1e9fa7WI974DuHZyH85uA3QAJZWqiOe0lJNn1Q8Bz2cMK9xgw57jeuakFckJNlaGIRDnPVG/uyYh0isihdWmeGYsIOuCObIyQ2A6IZUiYyCAhBZqD6cMmN0Yf49UI4dPCEMaswynKlaKKraamq+l+WShVqGmf/af/jP9+//r3/ucOTk71Ufvf6D/8f/412EyuPvid1NvJK+j3RApTFSjNrRZofcn9ntAWfKpw1wVAMDggIdFMCh51u3sEgABbAGYMYAG9abXBU8UntHwXwkQjb2e55v3YjNHx3wCOAQjwcMork1KzzKblLM4VBBRp6W61tfFQEsksRg8NeuMWozhAcBQ8mvCyJJUoclMJfwpkND62YCtRy2X0y/+n1/f9nm3LdtbrcDtjfNWy3b7Q2+uwA9/8GjLJkqjQ34z9D50uuSahyurNGUCVKh4E3UkW6loLZudgmmKiCwytTeMroKiGCZJUPl2G/qOSscGCqWNf0PGwGYYngMBKPB3NAH4BfA6NHE2hfHEKKS5nrgz5capvVZzI8TPQr109JUHfWGutdOtYgzTT7p04/QUL7ms6ZMlCpp0aEee7u/MmyjOdqZ6HJRhBAQ4ETpb1imaCqjmuOD6xNvx4/xecFCmAalUy974ydf270imXBzaFF6O5AHoSMVbMCGCPRDvKVgUjg4sBPLP77eOPROaU08XMRnkYC8ULCVw7nWSgHAocZ0MnBSLqbAO+cdOckHBBNq/hSJnJB4fgrIO2vvqdDs+NNF62yzNa8JhGIY+NpFz3I/c2PFZPDlwQThXCbM1FyYcnjE5MojiZoeGJTSWTFZHo35ie5D7DisjmqcMlODl3BPYbaGqdimnpu0GyM5eK1tCc09jEoZJORzw7UewUu/mMjLOk/nd/v6RHr73rhviUrWowXCsi4ueejddQgZVrtRdCBE5Nhh2/fv/8c9+X+v5WPfun2s46BsM4xowuV9t5jo9P1KzVTdAQPIF8U/rxVovLy9sEEn+9XIazSMTVqioND9WgOeRTJA9TczaUvsHJzq6c1+d0Vj5ckgFAOq2i76K2YmWC5qKjTqdvnq9rkGAVrOmWhV/hqLvBUAJJjbLJbpvGqetJqOJ9veOvO7ENXF/Ulg2ai1NxyONBl3THLOFioqVhjYZGDslO42PBoAlU/WIMJ3OdHB87jjCUbenEnGCZRrkuUbjnhMNKMzQaI6HU203NGVVU6W5v3l+Ax5wancYmDE1z2a87p7AVeueEs0m4Q3C0G29jEnjrgF+baqXy7jJ4DmbzcehLXezvJtORc47MWPzOcwVGEC7SRZZ3OEjwuQpHMMjwzr2kzAAzOCLgnM+AFWayDIVZUI9wxCOHHjnZy+8/p5HZWBKZDTDw2Sz0WhGo7lRo1bUnVYAX2ZJ2Sw252KXphx5DoWj0z7ACgwexqSPZ2snR4g9L2RinjKScW7KcexlfP5IidnJlaDBB0iAltryCZpPaMx8P01z2gvdUPrzJ/M/U73DaIvXsyt+SqIB2IukkjAS5HME0hpTOaRhfBwaEsfhwq7iqns/jWffvjiWXu1QgtAc767hjk0WumwArjgP+FUBjsRU2awGT2CZsHJGBOMHFhPbFlPFAI4CaI7Z8tbxhI1GzbF7rA1nw2V3rMvuSOM590YAJuxBmNehb6fJhhVjMANacaXkPcsAwX47nsdS0WcAZ1r35lLzQd9At5s+2CYiiWahvcNjnZ7fNQOl0+2qfXDg/fXpk+8sseF7Xzx/5QYXpgEmny9fhTv+MIOOGdCVhiOdxbt18hlCbOTW96jlgVDAoUUnPwdLkhK9DsCCNYIdFk1Qziaod+7c0Tdff+PYRgz+Pv/sMzc2Z2dnji1mbw9giEl3YpcA2nOtMjBG4kx142tqOPI49gwYB8mlHsB5tVCdgcNqrjunR46WXGWKmq7i2pHwAxgJWLOCxbVGQ4+ZMsy9kL1Qo8gMD/yLAEHZc5rqDgGFuXe2Oj+/Y5YE+xlnR3P/SEuzmeZ695139N23X+r85FSH7baKpYy+/QoGFEMQ4onLmg5HysJ4Kpfs23J2fqzlYqL1GhYA1yGrerNtaj1ywd2XJT4JvAp5XYBsbvw5G3ZMGWSEBvtCIgWTAECOAQWu/0vcTFJTzfcB3sEmo16hUd2ZiG5IX7JzP2yd0NfzjLcbTXtgsFZFXtMy0ADszZjynYlpYIA9PJcMNgDtJhm8I6pO/+Fsqzba+lf/3b/SX/zb/13ffPqZDo+O9Pv/6Gf6H/7df//a/4D3v/vd7JPs1WGIGhJK6oi4P6ir8DCBIQpIwP6Xhh5Iy9jvFuGB5QQTmGdOjkq+KLAPVku1Dk8c182QhHud+57nl4GQyzX2eDOZSHmiDgkp607usANxPLRKUiu8hnjPjrxOBt8AIoAsZlTBMEtrDNBHmhHDJKSbTnFAArheaDKeGPzbpaEA3gBi8Bo//w9/e9vn3bZsb7UCtzfOWy3b7Q+9uQI/+sF7W4oBjLygP6ILHI2G1nKyQUOHooH24cfhsl7b8fz68sJUZYoLCswdQEBzRkFLKUjDy+QCVH5nnkVTSiFGcoHdYROSW280XPRQbLLpMgGwPstUtvAHAIWd45y/XKpeITpnodlsYnDBxdpm4xx5Z+cmAy4ODQ4PvqdWp+EcKYOWlUob6mkhpn4UpqDmHKwcGkw/+AyOtcEcjEPHmly08WHqs9N5mo5setvcVEboyGh2nRGN1m9FIwz6HevMRBNTwp0jMW7G1lDiMG0n+phqmHERwYOeknqtLRsIfTIHI8BCmBdS7CeAwPpCKHly80WkGutDAeZ0hw3Z05PQPMIQwYvAWeABifO+yJefTSfC342YLv6FArheranX67kwQavnyRugEg3wmutG0SmDEqHNq/rgxgiRxt/UdtD0FGdp3eM2YzOrAGF+N2FoNBtmXaDRhcYIiAVAQARTCUrBaqExxf5qrUZO+v79O8Lqb7acKleq6cUVUVQVHbWPNB9NdXV9rYeP3lH35oWNwVivWqWl1v6x7t5/qGcvnjG813dPHyufLWmDU/0W6U1RPYCBct6O2Q/u7em9dx6q5qnA3MU+jfN0PHYBWq0WtdoSo1XzZxpwzyUaJNOD0Yz7GgPGmgadrtYGxfLKF7MqVkqOjyL+7Oz4RN1uT9liVa2juxovN87NxlSxWsQ1eqQ8AMF8q9ksGARcm81qrmot9NNQdmlkkYI4spQCkAy27VbjId4SLYM4MChwraYJ2GsfWSM+7HUMItSbB1oTw0RuuY3Pwu8CkMASoGmkiUDFxMCT+wWmTKVedUwoEZSTYd8JCNCikSJwXZiCjkdjlco1F+k0JjBWcMZmr0F2QXEHiEeBCKWWe2s2GROUoO0mtJ5xz0bzQcENwBlNGP4jU6c3wI7gGcZwjqcq9LxMsAADkB1E8c09zJ61c3NnwkZDbjNQ+2mkojBPE1t0QoWn3JiO4bmyYiJENCpOdVSewa7i+aYpAyydLlda8IzgnL1YqVYu6IzrZXOtkGx5X0z7j/Xxfj4DuEBSZDp4ipvl2bb5aVIl8xpugGn6UjoB/wZA5klxkiPsCghr8N3k5yJnPWlk+f07nwM7bNMU0Oy9LuZZi116Am1rekVMBZO0a8fq2v2u3d7OvcKeYIM61gUjWDwLEtsBThX3Ec1N7H8AzzlLLXbJCS7eLYFbW3rCrcAZYqC3EHukWV6xCN77eD/sVZE1D3IQnyu8dgrRzG2WKhWIOSz5ecYgtT8a62q4UKc/MTjAehT5mSySo7kqlZKBz2AHhRcBP5/PQVHO6uhwT03c7dHWr5e+P+fjseakfmwyls8EAMxeOdb53bs6Ob+r4Wii4XCkKgyoUkm9TsepAfjPXFzeaDpbq7HXViZf0cV1J2QulaavMRNRR2EGN8egbbBdcIuP85Q1sskfYJJlZcRsBgWaXZ/9CusC4lL9c5utz5R79+7r888/MxCHt09/0LfvB+zDVrOlm6urmH4bbGBfT/nxTFsBlbbIDyL+k/uM58vxdE4giWY3AL+NSlqqnFnr5KCtV9cdLTMljZZbsyzymJXOR47u3ebxO4km0rUH4AbdppM/SDhiEFJUGY+Jcl2XnYGn3sVCxR5J3V4vap1SRYuNrTv10Ucf6fBgT7/+h4/105/80Ca2Z6fn+uyzXxuEYPoLm7JZrRkEyJXLKlSK+tGPf6DHX3+hfJZo157ri+bevroAQm9ETgLWBtMmwIBdk7+LSXYDakA0fHtccyQA06AWjBuOQicvLV6nCpnhw47Lf/N8sbfaDDbv8wU6kZlBObyMZjpotrSFXs+eAnuJoUgCLuzb4QYciUhZBYYujq3dWIYwXs+k1VbFXEX5Ss0eDmeHZ1rjp3Hdsab+7P139Xef/dzv3/5EifDF5+M+DD8iar/EdLAvFrVSMqf1/RvAym4IEjGv8ffUQTTZHjgkWdbcKSkhmyrVmt6dxsmkmvsCA2UA8PCBCGCYGpA4W9YLZil7q2VpbN1m1YQMji/kR96CHLEKEzLAUK+9PWRiTwZwzeD/wF6DUW8CJzmjed64fzC6DHob52CwRsqFgv76P3562+fdtmxvtQK3N85bLdvtD725An/w0+9vMa4hlowj0dEumGdBvXMWN5SopRjBOqZuNlWj2fR0AK3vbkOMRh9NJ5ObaFA9vWLSnLK9jeYnKiENdkTKYNxS8sFj/Vty0uZnObRpaMZjmsucaZlUFYN+L6j0jpqB1RBGW6bvcsBQFIJuc4BhkqiYIILY0vR6osiUHQ0/jSqGh42GCzyKBDZw6J6cAwAGRRyOce+2WRcoemRfc7BEUw09FXkDDXxMsZYLQJKYhvO5KM6ZHGRzwcKAyQwDwHKCpMnjUDadORVVMelZae3TNBoNF64VtP7QvNEyBiWZAxKTNYAVDpqQcuRfTwLq9YYLQVDy5WxkOQIXjAmVTck2ULMbpheDgp+d39Gzp9+pkt+q7MlF0A2hoFMEOmc4NQE0UxRKTPH4N7tXj0du6ELfGIdiEIaRzAa7xFNN53FHxjglKe95x95ASx+OxEtNJwNPi/KZtRtzYsG2gAe8381G5dVC379/rlaloNZeS53xRP3JXPPZWpVsVblNVi8ur3V0sq/lvC9t554Mlkt1HR7eVXP/WN1BT8PpUNedC21Jz8iWzWjA1I/7P1+ErjjXXrulurPcaUqHNgSs15oGCKglzu+c+v3SIPLZodKjh6Woz6D9zMDqWGivdaBhp6MZHht5wKOiSpWC8hWi1nJOVbjp9M2QKDaPVarva//gQJN+RweNijKrgWaTCy3mWy0XGY1HM8eKjkc9U+UzWRIN0D4XNZlG8U7xDauAAiR8GMgBr1h3PZ2OXMyUSjXhCQ6INhmOVKo0tNzmVGy0NGLSXMgZcNtiNDedGlBEg0xhWXEyw9ZZ5dlyyRM1GnqSDawVN2C2CfdwIgRnmFRyb8V03jnUPEPoiGER5MMkdAc6Qvdl4uzc6Q1+G7sYvvAosbQJWnIOjXF4njCxRA/M32FWBkchJuvsTYAFaD7Zs2gyU4IIBTsSJSd0ROSoh/iwqqDW4odRrkaqh007KfQjvpMJkaduPOTUfDuWjBlLeYMDZLuPlwBcS4Nep2W8Mgp+QnjODMgVYFdBUSb2ipQYqNhKsVwrT55JF7HFYjIjtNYfoBTmhQvYMCnkPbM3s+eGgVaKCUzeJYASr+PTHEkalP34nQEaBjU9Y/nH7us1QOBIsvjb8JJF0x4a5tdmg+5TYALlg/HF9I49FL8EZFPsxbyAEywKYjXYb3lhs8J2zmHJi4VvNQPHU9Y0fd1AS1+ZkcAmze/iTzQ3YWDpaX3KlMcPgv2Pe223VwOWILnBO6BRB7xa2GPjarhSpw8jJWfQoWDqO9GUM0tlMKJjPwLANVuMyN0s90lBZ2fHAcATZ+j4yYz9T+ZDAL4AysIccmHw4OTsTHv7B+p0ez5PmkgUyiVdX17p5fPnfm47nYGmTCwxxcyX1RuM1BuMtSw3vM40uzRfnIs0hDSQpvEjFQnlmhsz5CU7eReAEMuMVwDNJdIkDBAxfuV84FynaeJsZq+5f/+eG6mnz58aZIJdwHk8HhJdvDQt3RptX1ff3NrmMlpxpsHqygfox96wYxBwvTF6i9jhlfKrqd452dPp4b6evHipVb6m5zd9AwRFpAjzkYSGu1CJ6N3VQuVyzSxIptw2rMsgXcyoDh2ec6RYVnc403iOJK3pextT2qCYF+xrA1j68OE7BhU3y63+5I9/qpcvnun46Fw//5v/WxlH+nI/TdWqcUbkDcrdfXBfZ2eH+u3nv1QuSzOMt0VWtUZTg/EoqPtJ7gHogxwJCv3OJNIU9YgjcF0EaMmU2aaGjh8OllW4+4fcECDT1PxcLn6GOoL9Jig1fjZ3jvyAlMTC8j6oi2w2zXNKnaKt6o4HJKkIs921ZR47LydqNZ4rag6uD6AyjS6MKJhmeN0MB2PVizV7MP30Jz/Vt4+/1vMXzzXJI79iS8zZY8SvydldjISXYDZFn2z5RVBxghmQJFFuuGnqDXYU/DkMOphNBS0/QAWTJsxcSs9BuWojQ/yLXH8Z7ApI1bUM+zrnD/KLJH+ZLWN/skmhWQ4xtHGaghleiT2WQE1LEQBXkicKzyg/g98MsZlm5K7CZ4rzHskLbCsAmkq5anDZyS8MmTAhLZb1i7+7NSm87djebgVuAYK3W7fbn3pjBX72hz+wkAAWAQcMUVsU+0z5PF1xLBQb2dLULA6uXTMfE/XkNm2DHadpa7Nlogz6Cp2y6g2VqRq6euhTIL+OCWTSNZu62DBSnOKOOCDRTx4dHLko6nY7mkzGarZajgTj/zPlN22UKUhCs9nExxxUnqhFRM1yDkWeTT6nst3HF56gcoDCHKgxtWBqbzQ9Te1TTGG4X0tFgIpUOEVBszH7wQZk1qeFKQ3NR6DK4bhM8cBhQyFcqSTdGq7wxEciq4C2yXwsFeJ26/V0IWiHVP4YSJKnaw0z5kVo0M1ymDlXmkaNqbtNISuVVFBsXAxSGDI1qDea1lhC/YRGScN9cnRo8ATNuiUfxCA1WzaFennxykUkDJFSdqWCdcEUaxTcOR0eEoeIkR/UuqAKMg22vIC1hwnhKK34nBR5jgmyMVHJnxk3eppm1g9TxuFgGFALoFSKPqpWcY9mgp/XejlVnrJoNVOJfHK+B8AlMVs07Ojh8Z7OT470B3/yx/qrv/07XVx1tZ5nVCs1rI287A/U2mOSgLv9SqvlRPutY7VaR1pn8nYA//bJd2q16y7mMdyjyDo4OFCtXtF0NlSpWtKw39Hd8/uOv6o3mXzMtL+3p81ypqXTMpjgRaYyucjcC43mvteDHPEcEY3KqpQvq9/pajQYeFpOZjaFA5NMWAkwEAajsdbZmjbFuvZO7upg/1T9qxe6c3yg3KqnQeexwTyAkMGIadZE49FAqzUU6pX9GNAFDwZdA2RMR0MDXvB96XuIxkmYNQFU8IwwDcppv9G2FIgIx0Klrm2+6AIXgIDXCK+IjPeL7s2V+jdX2mu2tIfWdthXfzK0JMJxlot5mg6GJIYGYj5fKbstaNgfMS8OJgOU/XzORqLW3cMe2DX6nqyHc7wpCQVeUQAAIABJREFUqmtkLcHE8WTHJlDBsLHhFc7xgG9kdRdCC57NYh6VzAYtiwmAAEBvMsXgrmTZjCeuKcmE6+GC3e7VMTnrMfGs1b1PwQaCQRIT/4Lfu+PImIo7ozyAMfaLDZpwZTWerQwQ4DIOQHBYyqmSClOiLcMBnqaVLO4o1HmWeS3i8XZFcq1SC+lVklztCuvRdEz39TsgIBmU7Uxh2UN2U9rfJbUmSYS1tuxpv9NJ2zPD6B5Fb2if+bkdqLsz9QoDQ6RN7HehlbbhXdKg83OAPPYpQPYC64T9lCeiVFK53vSEunN1ZQAqk953mNTi7ZI08ulN+7LYFDZ02tYZE8MLkw03+HzBza0ZaEm6Zloxk0eYVDaujD11Rx22ZAUWC5Iby3wWmsyWuujNbFjKGQkYVkKS4WY2XptYyyIJIG7eAhTm0jdqZd05P/VkkOeFcwiqOak7RRU1How1golib565Hr77UHsH+z47YT1hDtra37OJ3pNvv9VwMHKEH+yCBU0PzxGGsMuNPU5GG2hfcSZ4Qo2kyLKvSOwBkKYZcXOGF42nw4npkuQnSISgfi830nCIv03JMbIAEjQx7VpDN9cXevd739ODh+/oP/zFX9gAlUcRCQkmoqaMO44PECcMjS3TyXNSAuDsZIDBytkVtDGoYACwtL/DajLS99+9o+P9fT199p3ytba+fnKpQqWpMv3qYmL2ySZXsm6f3x3RdTMDDY6gzCxVhUFQyqsMgFOoaLBANkJcYc3MJd/PmYwG05nWuaLPv4NW214858dneu+Du7q6vlD3eqKbmwud3rnnNby5eiWcWWqNlkr1mn70k58ol9/os9/8QsvFSM0G0kGSFWCWbd3QO6IU00YA3GLR9QzPC+AVe6trpOXC14dzF2NBHiw3wuyBNuoM2SLXNkBMah98MEp+HSQ8JeQGaW2d+OTEJRKU8CpA1lj0/j8bDQ28Z0hLMphYgBQQe4+NhCJWmf2WtQJUxmeCi7iYDmxGOOPiZ4tqZMsqbXN6dXOtP/pH/4nGAxJ8nqu3HvkMZBAA8B7afZgCkaoSzTj1AtcipFHsNTADYMZ5+GFK/8K10BbwKSWy+LM74jVqL0DidrupSqmkm5sbtfYOLLlYTGf2FuF1+D7WDYAAaQHyICRtrC81qetW+3iE1Iq9ivuUv3dsKx/XmFcgo9QpnAGO1XTNFIxKAIKNGTkBSpgJmsdcGgnC0mcI68n6Li11IN44zrpPf3kLENw2bG+3ArcAwdut2+1PvbEC/+SPvrelmKKwClQUAzg0UkFp3TCRY6PO0GCH4y6bHsUDsV6eclFgFSKKC/010z6KZqYvFIM0ENDMKJqtTU2JBRRnBojt1B8FCt/fYDrRx6CtlpD2tfXZNLwu2nF7TUY91tDakyCisCZEfWE6hc0RaHuaujGRgp6PGQ+/dARtPelpXxe3NswieimkDSDbRtuLYaqF4zwNuWnMIP5JN8/B5YkQruSTqQ85NyY+SJgwhbMttGvQYqYzHGBMeZyjbmZ/gAJM45nM27SRYhs6Ktph6//k989nhtkwAg0HQYc7sGQ6i/Ywineo34Ax0KwNUjjqcR5JDfOlTk5OvGbo58sAJhy65M/jrA9Do1QKWrcAWEIbTiNPLv3BwZHdqrmWkxlRgHVPzyksiPArVxuaTMMorcbBx0SXRinRpOeZnKdSTEdtxsjkw+yBmP7uvrjeBeQERWQFRGdBgeQwZSqYsaEm90y9WFZ1M9Pd45ZqjbJ+/0//TN98/VTPvnqu9ZQqNCeIsy+6HdVhA7hQX0srYitPXdC+ePbSDIgVxn04WQlPgaVjyRo2OGRqutb19aULmQfvPIrUjUpBm9VU7VpJpfxaRwd7mi3wQWAKjjN9TpPRSM3WgWqNfV0Qa7bEdBPabl2L+Vo33Z4qxHr6GQGkq5m+3mo31B1eq1A51haZS6Whd9/5oZ4+/kLnx0dajS+1GH0XXheZvC4vrg28ECcW1Mpww0YLTeQgICD/oWF3I0vxkyiSpud7CpxzpDZTWCZepUpNF5dXdvpeLTb2GbCMgNzxakXj6dgSCYoZNNXdzo1Oz85MdZ3MJqZr0vDNxpNEgQ06J+WSYzaZ2rMv2MOBGpi1D7AQsIA9xfKZ1/F2FFi0k5jkhRv2zpQzJmpxLAZgFzpQ39+rRXij2L8totzs0G8iC+ACoBXO/6Fv9UTOlPWQ0QT116/sovB6FrFq7IXIllzIuxEKWveuAfD7Tiaj9LErDEWhlM9Zn7n30yIa9UbZHjAU9KvpzKAnMic7/gOw2MPAwmQDHCEtyrqwNBvA1HkK04glRJqxtqbZAgyvCfsGhauBXqbsphPj5l0MUMR7667QjklY0NNjP+J/m4Vg40T2nGg4w4smQMx4j/hoBHU/3LjDSMyrZyYGYE0APY4crNXVH49UabRVwp8gH2yxb377ueVETDbZ42n2mK4BjnKteQ0byW6g9AYwybrTWC0AHVLqCvR4JrU2vsUHYzL2GYFWHBaG2R7WrceeDfDJ3ryLVKRpR5GGZn04gA2EVCNrw9RGpaTtaq56FT10xCRaToW3Ac15uWhwdr/VSoDKxgkbRISyly7HK6cSOM3FgEle773/odoHe55o07wAku8dHOnXv/5Em+VavV7fLJ+bbt/A42yBkeZGnT7GohMNs0UbmeK3s1is1aghK0vReD6nArwM3XTs89wL4U0T9GnOK9/r+YIm05W2S8wYV1oUcmq2D5WfzDSddLXZP9Z//s//K/38f/tfdH35QjV8G7I5a9KRtjnpgwQdSxfiXrTDBfGENK7cfwBhyPZGAB8FZZyasTFwVs7MtZ5O9c6dcx22D9TvPfX1Go1zmi0L2hZXjpvbAkitMxr1JppPlqrV22aWLQEH8xvV8tJhrWQvA4Cb3nyjm9lGM2E+l9NmNjVwwHubMKio1HTYqiu/2WgwXuon339P68xIL64vtJpVtBptdXj/VOP5QL2LV3YK3D86MbunYpDg9/QPv/y5VmvklaQOkKZBBCO/AZZlnNs7Azwb+iLnnOGhEM8aUoyI/Yx9mwcp9sOdhNJ5K8G+sRSB60VMpHRyfKaLi8tk0Mj5Gs14PJPR2EYEbMEJNk5mmkwsFS0ByG9gDiwsNzLzi7rDfkI86+HB5GtJrZdZqLTNak3NUyiqNNmosM5oWyzov/yX/1L/57/9dxpuFhqvh5G88NpMMKIbAc12kZf8Nx43rqfmU0coL2Ck4TWU9q4CZxuMKlhf4d8azzCRmpwnmJ6uAAdzBoRglADedBhqILWDQZeYVQAEMAVIdqJeAmgwIOJwglSHkbJhUI2zIOScXBfWnb0N1i1gjVkh/jwxGNn9HaA/kJjlE8kTxGaNyf/De00awmCcabkqRpOlkj75u1uJwW3D9nYrcAsQvN263f7UGyvwn/3J97c0AzSPpmGSCzudulGmQKJ+XmzWajSar42mIqaO4pzJ1sZmX2HgheNsRpUa5kwRVxcRR0xQmz70nr986eKRIm1HdfW03G7jCvfj2Vy1StWbOc07ZmelMjSvnIuOkPIGnczU2BQPRsG6xp3XRSMTKgpCTKo2qpYDfYbixYMzg+WQDmifL2kKB5pt9NrRS5EJDiWYaSkT+CafY8tBPnPDzgHL+4ciCJDCwbQzSYrpGkXoUo163ZNcpBXIFaaLiaUV/gzJKZymn8NpV1C7uF7NXYSynrPJxNRb1ojXpQBk3XZGOsvlVrVq3YcLSHgF87c3TABDh4HGdebiFH06jAc+pb0VmJS6+BonF/CcVkyFXpv/MI3J23To1auXvovQmNMccZjjJEzmczaPf0RoJqlW5tOJ6kykmAxks57czFdMC+KgtqGhta1VF+ZuPOxkDztko1ajalBg0r+xprNehUIJQDNRmQi+TE6t/FpnB3XVmmU9eP8jXV32dfH4UrkNjJWCOpOhXvZ7nthA+81m1lpMRzo+PPSUvXONW3XZcUVoaYneY3oI28Nr5KhG6fHjr3Wwf6jj07PIqp6Ndbjf1Kj7UqdHbR0fH0SSwJb88EiKaCHd2GzVPjzW9dUrXbx84vsSGiyFJZFd+XI19I/ZjO7de+Qp2Hq90HDaV711T/OtdHR6T3fuPNIXv/mFjvb2lFl2tJm88JoWCzVdXd/o1cWFJuNx5GVbwpE1MyFPtJep98QGhlbfzvKpCNoBYxtiBDdZT7Zhk1QbLevkKVL5twXADtGD7BWNhmnGk9FQ++09F0CfffYrv/bJ6bkbEUAnWCPkXyM7obHl2QVo8P+HdeLUewAfwMVo2nn/O1+CXeRaeG0Azk0MIJDKwPuyoaDp7CEdiESUiJ+iaSwSn4jGHpkB2nQPtCM9w7ROa20BHQHswsU/5DNBB/c62rU/2FKMegb4njHxcuHI98RUkIafv4MOHLR3Ou+IBWOStFZOs21Oc6jJsJDwG9FGJ3tVU3spdtdIFADKUhoCza8bTv9uqLTh4u8s8iIsjuTq7al+mCha1uUmHQp/NCJM01m/nQFieJqgR4dqTlEeRqOGA9O+sTNN9e82UELKSrAJPIXk86bX3U2BeT8RshjggMHnBLJ46rkNWRRr6uucC/d13CEWFOiSjo6PNex2VaNZWcAaIg6TxgWAE2ZCYlolTwim7NYmAy7x+Tcb75esJxNSAIIwMcTQc2YfFDv7p+hcM8GIcHPULLKundFtojRbNrOwfAQWF3KQZq1qYGCzmqlR59qxFshmaEiaPg9Ikmg0W9GUANzM59bJj6fc+5FsAlsDPw/2ipPTU0cbNlpNXXevVa5UQ86zyejTT35tIMsGdfmyhsOx7tx9x6aqT54+1RIq+nSufq6gTIk4W6Q1ZS2myKnm2t9PBrMJHLP1A/cWSTcAKwAqXNsMLICQI02JJ1xnlFnnVMmvtCxmlSvWlAfE2s41rjT17gffU2021rfffOnmu1ZrqNXa081N12cJ95TvNWR+eAMgSZtNXxsQm+ZNjDB7rIEnfufKTLHSdq5qQTrdP9ZBe0/rRcfA8GQKU6ekVW6udW6jFYZzK2nUnyizgTZf9Bk2W8/VbtPQd3Xarqu4XWs0naozXaozXStbbXpNi9uNFuOxytWyAYLqwaHuHu2pd32h8XyrDx/e0cH5nn7x6aeqFU81uBzo/R9/T89fPtZ8OFAmn1Wr2baOHbnKRz/4SF98+YmZBKUCMYsA30h22GPYl5IZIc+eGTXBgOLezGbwo8GPI4x+LYeKqKSQDr5mQFG3hOEjQI4ZSsSxbvM2Xby8vHItx/cANjoiNIHDlj0hOVnDDI0kG9Pak9RzuZrZ+8PGosgBkpY+QNwAGs2mBETaLpWbU09J60JO1WVWlVxJ+UZN7aMDPfvmO41IWtA07jXSYZCtRn6p60wkj+w/jhT03r8MmRpACoknBggyvj8KGDQTNwyYncHMD3CXz4dBKOkLATwAipT5zOuVGnsHTqnAQ4IBlCf7/plg+cEmAiAAEGHQYw+oBMraj8GStGBPmUFFHZX8C8xgMzCQjG79u5ObtmsnYg6NnKZaLWSp4S/BOuwSauCbASWExIL3+Ku//uS2z7vt2N5qBW5vnLdattsfenMF/skf/wAM2BsqRnE4kDN/twETE5UtSDKFTsp2LRY0HA2TodPaBw4FvXOHiSfcEttVNTjAFBsNIsWgEeklCPrSk0UfSKaPUvgVIwKMIjxNEo4Oj0y/xjnfzrp2h2dCjRt+ZMh7umUDoojWcsNqc77QJUeeOJTjAAwokgrpgFxs0an+buM3TRftP81W0mj7tUlTmM39+SIrOiiuOyd4T2ANGECpDCoeX68pvIq4QRfqKXXBhTOshx0YkbR4kdMb0T3WBlKUk+9e4rCSC2OvpyUYM9NUoYtG3FhMGSkkaTIBOShyod3uGhjo2o5tQzs+m6rVaKpWKXnSBtDBNM8eBMm8keYS87qIXmPSklGtgsY0owFFUTLj4XxEh87/n5IMQIGayavV3jN9cDIaqFLMazIYhL8Dpm+mBQdrIiavG4MvfGQO7h2VkkkdhoT1KgADzthT5eyZgQ4SlwepuFnrbrumViWjerumg/M76nYmuvzuWsVMWblCWZejvq5HI+WgA1Ngcf1nIx0dHPj3kjSADCFP3NByrlyB5ospZ1DSyxXACnm6SHHFmkMDpojChX4yuNFeq+J0AXSwxCI2m22bij24e9+AGEXcaNQLSiosmiWfo2xq+5rGTlKj1dbp2T2NhhMbSW6zW7X27ms4W+idRx+oWm7q269/rcO9hjbTa23nl+GVkSuq3xs5J5wmhvuVop+Ja6vVNJWUaCZH1Tk9IuU8e4QeUw+Aqy3vaRu+HOgyYTZ4KrXhGo804X1NaTYOlMlibFoyY4FnudVuWd7w5Zef6uT0jqrot5mOIDlZ4R7PxJz3xD2OHnTqKC6eZyaO+FDYuoTfTyHNlMrMGhoYiuVIWWBq5YQNv+9onN3I2uAv6OZhmp+NCDs0xKZ8w7yhyU2Gd9loULkPAQRmdBiZgothT5KgeqYoVhZ557MC2LDMlkLGY0e6oP4CRgBcmKLuYpD7hKYnpoekFxB4uthkNd+gd8VkFKkNBfVW7Tq63YL9UQBxuP4uxIslgyE0BxiMwgTZmWIBXJpl7GiuAFB4vpnYbg2oRGEL2sH+FZrjoMU6Bsy624iW5b2yZ/PZAQzcbCewjjU22JFkZTun/phwwlTBNT4Mutxok+aSYnKdbGP6b8TcmpHE9bHMOu2FMFpsMLiNyTugg4gKLGg6HLghB3SwH0sCPEy1TgwFmmwnR0DDTgkU3F/s+9Dj2TMNEGCE64loyNzsEZGaYnu52XXcofRel4QT+LMMMGdlul4MA0No+M16WdNxz6AlhoQY+ALmotcfTMfhj1KBEZRX0WkuPAOkKJB/PtOgM/X69bqkiEjvPnpXrXZb+VJRxAVfXF3o5PhEl88vdPHywk01zBpH6a6YMlbUbO/r6vpK3V5fJ2fn+utvnrpZq7faOjw61cWrS/V7fcvPAPd5bowC+NYNn4rdF/cF18/4YWJRZOgT1xjDrpQjZrZYURkne620qDZ0dve+ljdX+uqrz0OGViypXkdmBdgb12w3PeUzcn3MvmLajOwPGdZsZrYbshNMaWlqae6Km4UePbij/Dp08tXK3EDLeAKQm9cyO9Umu9VwAytwY6+ArIoaDMYqoMXPrFUubNQsZdUq5Z1C8OziygDBeJNRqdYyIM0ZYudTzP6UUf3gUA/Pj/T8u680XKz1zt1znT16oL/6xSe6f/6Rnnz5tfbv7PkMJuyyUMbgce4aCHCo3qjq6upC5TJsQuIWwzzRuGXqHXfRrE58sjyKCXiAsUgkZquITGWPCmAtQM9k5hBmmEgz2dtIqEHfzvmvnI6Pzzwxp6aDZm9jZHyUYACkugnQ0vILm5PmI/a3XDajgOSZ2XTkvZB6wNUVZwTpJa+NhNHUr712eSRf/I68VFlnPYgp77X0stNRo7WndaOqQf/GzDFe7M29mnuA88jmfTv/kXyAlbzBOcAXgAKSRc57bkgYmMgVYMBkMwagIwKR/RtmA3voUqVsGAeWGy3hw3TBgCorsxQctW35QEi4SAdiD0J25gSUZIK42wPsdYUnUromxEXv0qYALtlrLIFLTAKeA+o2Xn8na7Pniv0ggqEA+GBfFyQLCRywLxTmjcW8fvk3txKD247t7VbgFiB4u3W7/ak3VuC/+Kc/2zLpo5BfTidqlIpaT3GlXQTiDA2/UNBgOneDw/TfVPXlwho1O3xv5CIIUyX0pBRANgxLxlVQmalKKdhwPB6OMYohSzdl+zIdSlnUNDUgvTQyQQXLmP7OIef4PtBlon5S4dqo1V344gQ7GEVeNAewjQ9L0O0CiOAw5hBAj8quzWdw3E+aSrrITjFBoNhQ3eyOC8qbicgsNKPNZsuFDPRoKKHmniYfAZoAineXX6bvEWvD4RpRbP8ve+/5a1l2nvk9J+dwc9Wt3JGZCpQ0o5E1kmesCYDtsTH2Zw8M/2f+YNiGMQYMD2AL9tgmR6IoqskWyW6SHSvduvHknIzf865dbPmDMajPt4hGs7rq3HPO2nuv9b7P+wTPApyRvXZjH4dFABP8YpoD5RUDLA5NDg0OdVIXPOniMAEISAdQpifNHM45+ezNwLQQV337EkAvDXaAaYs2DJyH9wOTNWi5a3wZwiiJWSgNHeaNRKtFJBNGhWUf+t1WV9fXV34PtHNZBKVBlVxOEzTZaIE3W+3vHej+/Xs6f/lSq/lMq8XcRdSCKYcNl4I+zi8KSfwgYjpK4xTmlRQv8+lI1TIgQUXb5UyLycBNFXTI/Hatem6rt4/3VMuv1D5oqbF/qOvriS6f3yi/LRsguJoOdcNEkWkFiQG5jd3Fjw8OU850XlfnV5645QEGyJWO3s8MAtIn2HCb7ZZpv1w3XLcxKCzkoInjmE3Ge1mz5Vwnpw/sNn9x/sppBG6+FvgDDDQlutFFGQaOpGgw1Vqa1n96/6GO7t5X76ZvJgBFT61xbDrlu+9/3dGL15ef697JnhaTC62m53ZGJkJwPlv7dde93muTOVz8AUDw6ghNOfUL9MuQlQSXMsA1/5smbx3T85VjMqsqVxtmE5BAQHNydXmhVqujVo3pW0RU0kwxJWu3W/rss1/5vj84PPGECXCQ3PnMAXpKvvdyZW110KuRVdScmIBpIOASoJan60yI8gFe8SwYNEvO/JnrfoBM0fACNGXO9p5OOd0DoCxM+vjuAlwyUBBUUfawMBdk0kkNjYdG0IGh1sZziHdIyHugrCIToNnL2DvsLTBGMhZB1miapm5rlq0NIOELkEYxW8U0kc/cbFS1W05Vg75db6ieCnoKdnuPFIsGCMyMsD5XXnO+qF3gU9Mea4MfSPijAAiyX7uJ9hSMfQUGSbreAaV47Wgw/ExjZMoEjfSWzPzU8bIZrTkYGvzsDCTguzMZxuzOSSSsc6YjdrEe7+fXJaNHmhObp7Hf5Mn+Rgu8ths9ax6Gk7AeYDHNfRaQRsF9lRmc2kMhTduQuLFnWt5hT5dwdY8kA8Dd32ieOR+YEkZTQVoGevswKAsAOB9a9NFQ0+nMn81UbvTLpJRUSwYCYTXVq+TH99Vtt1Qu53Xn5NjSFvDPOT43NvNtOAUA2R2sBpqJxWqu0Wiq6YipMUafQycCvPPee5Y0LTZLtff29Mmnv9bx8R19+atPtV7w3BJbukqmrhib1tXdP9DFxbnXGUnRBy9utC4VNIX5k0fGVbYhKWeY/THSWWQqewymA2DebH0+I7XA54d1zkDSHH46BeJjK8pBNfcUeKZto6l/8Z//S/2b/+l/NBAcDWzEiPI8cB55cpowCIC+MOCjtkhANq78AAZ2j49GGFAccKi4XurB6bGGVzfaTKe6d9pQrQwAsNN4vFWhbrdI3cyX6k0B26pYEqs/GAUA75SJqd57eCItJ7pzcqJPXl6pN11oC4iKDImGbzrRXrvpz3F8ek+j5ULtcl4vn36uXKOhJ48farjY6mefvdQ//ON/pi9++XONVj3L7k67d1RvF/Ti7Gl4IhUYMkRMKyA7rBvOWPZXD0KSQSj7iIcJ+HDgWYKBLVKn2SLux1wYFgMacD6yhPbt8TOb0kNgJeBXUq0acHYE6lb2RzGNHjbheBzPEYkPZmQGc4ZnEACfOsIsAp77XF4H+wf2dZhORhEByDMMuGdEAmPpkCsYvGVCPlsKVx2o9JvtSvnFUp1mW6tCXleTiRr7R3o66KlZA6SzdfNrENc+FQZhA5xjjy3nA6CiRuFZnTHU8KyG1JCcKgARy7m9XGA30EjDvjEw4P/GYAsj6C23hj2CtoWy7pzc0dnLM68dgydYFWEigC9EyIMw5UT+xV4SMtGo0ZxgkEyZXbMZiAw5a5jAxppkkbMGY22guDOjKTuzXKsxRzLbAF+HqEGzAZn3Dcc5hlHnT3/08W2fd9uxvdEK3N44b7Rsty/66gr8yR98e1et1900rudTHbZbWo5HVKAqFT3fgR6gAcVGmrqgT0fnyWbGtJhirN7s6O7dU/UGA1PDaBgnHDApAzuL8GPjdVICB3CzakdyykcaZgCI86sLH1A3N9evN1CotzjGW4bnHiYmEDbzSQpbJmZ2D2faDa050U1p5qAs4tacbexR+EYsjWOw0PQ7Mig7pMK0ChM3it950udSZPvwJ6ILimSi7VpP5iYX/WAU/hQKSArsVWBfgSiSbdJns62YtlkznNy+mebkOXQKRVWNYOdN08Z/IZyew5DN3gVJ+8ukDzox35/DisPGGcI29YLaVo2pHUwCm+MAFGxsYMT7cgi5+KaBAbHHObleD9kDxTgAB8BKpardaq399p6uLi/dNAHkEGnl6MtuR6PxUJPpXIWEzvP9753e0/XlhdkDHN9E4m0pWm34wyWIggU6OdcoKsxwNKawp8hiAlwmVi7HRLGg9XxsM8BmvWZvgmZhowedpprlrfaOuspV6hqN1+pfTLRbF7XJFXQzHWuaaYthzGwW6jTqevL4iSeDfJ9hb2B36zIeBLlwVwckYJqFpKHRqDsJAIonBQXTQvwEAC4AMEiw4O8MJxO9/83vikb45vLcemVMDNEd83fGozAmPDi4o2qdbGzc0UcazxZ69OQtFaoN60dtblltqtU61jZX1je/9R09f/qZBr3nOj1uazW7VGFHPCFFdV7z2Uq93sA6ZHTQFJ6so1M7yniFFG1eZYMkWCjzSeiprROOhhzj/QI05s02mEPFsir1pn0l8Ayh6ZpP5/5sRERyj+Fczv3Uu77ye9BwnZ09U7vTNYAEu4ToNieYMJF6bfBZcFQnjATAFNgJW/TAnjBFtn1UcGFCyMNvJo6JpMQMFv08ZmZ77A1ZDKFfnxhK6JkzRg4FLAgcjRR/DhOHRoL3pzi0BwWmYUQROr0lzOs86S+XDKwAVgAe2PQL8MBShRTNlijG3MaOCzQ4wHQB5VpIAAAgAElEQVRpoxWNUK7oSed0CXACGCK1W3WVchut5khxqqbTlw0GwLRgMol5YsHGWXwPFgjwj6IU+rynVumXZV9pAhXIRHIEZ1JYDFqwowWTBjnTnH8V6PB/S/nnmaeD5WOZxYD9H4KtEOBkMAgAtDJwlOfVpwdgYJpZZ98H0IepHtNHSxYA45zLzv5adGpOs9WN5BPAXQzCMJZzA5J5ToRsIczCwpOFPT98TLb24mB/ccNRKIeRI1R2g74bU7kBKwFE2e/sJO9raojUpmVEjGJSVm80neRS2ZJsQBOLzIlzjIMBk8+SHjy4p62j9DAwLGlAtGmpbGo07IaD/SNT/ce9nt93vV1pNOK8ahhoHQxvDN48efsd7R0c2F8GsBUGC+fVxXO07xFtSbOHr0nI4fLaPzg0q4+zlWv3wYuetuWihvOlwUduQ7wqHjx8pM+++CzuWTc9Kac9JQgAeL73/vs6e/lSn33+hT1zAH0A+TjzANlIRuB5APzluvYnM/3hH/1DffSzn2p4fWVvCybMlj0RVQzbwX47sKVC3hNnGAZ4weHj/vVZGMie/10j0aVS1nI2VTm/1bQ30l69oiePumrUq7p8NdHF+UjVTlGFakHTbUGDGf4f7Gs8u+Edwh6vzUxP7t3RYtwzCP3F1Vi9CSyvumVO7UZNW4ziSHRYrvQf/tmf6Xo4IE9Vn3/yK0201aNHj/STj7/Quryv//Q/+S/14Y+/r1e9p5al/dFv/7EePLmj/+V//ddOukEOifkcNVA8HZhAc5sGMMIzFfttgHz8PfY6KPKO/B1PLX/JcX8luZQZBmFW9Hcaal7IHYt/DYwU7jXOHe6LRw8e+Yz66Oc/s6kmZynsjfBniQQQ9jOzOKDbO3mEe2xtaQ8pHtx/GBgTP8qXCNlV/AwzloiuHc/t38Azv1lMtcXLoFJVvdPVKl/S4298S3/90S+UL8QZA6BtaZdJCcHyCmPZiKVk8MJJYQC2CE+F8zbOAIBHG4Pmdlpto0nnPuX+AeBbrgGjGFptzYblcSW5KleqqtXumu3Gmce+4/VPnilmurE++Bps8q8HNAYe/H3j/g34K4BnfAv4RZID1zCev0iaydhmjqj0QRaMMfu4GHSOs5m92nuT67WtqvWaAYLwICjrJ391CxDcdmxvtgK3AMGbrdvtq76yAn/6+9/eQUMGXT4kSolNcjyy6ziHivOiCwVNaMxTsYlelE2v5HglXJJrRm+ZFgSDIJzf2fBfnb2wKR9TKzbRZqPuwo5N+2i/q+ubKxdo4+nU9Ej+P3pKdJ5MX9ttct8XdlUPimpsqOjTTeU1U4FM54obZYot6Mx/Z9JoU63QZFP4Wt9uc8P4mUb6TaENoIBDgd/TBKEzHxLlU2+6IMuaaP7MmsBEKeZwYNrCVIDDnUPPsVlGkLMDNQ5pqGn+Do6A4megTKYRDg8I/BeWTFZtnEMcUQAK1rQ6Pq3w2jjNdEHTYjlkcj5cXHD4UHM54ZgkZwpDqTZdkKJx6Qx3WA6wIjKHa0AGm5bh07Cc+++6iCkU1awHVXY+ZroQOnemRN1OV+PpyEUqmvRarZEkHiX7FQyHfU1HGBQF+wQaHwckE1xAhKCYhv41DBXn4RjsyCEmHHhJUAgUVaZmWi9Uzsuu2c1yXt1aTnfrZXVqed1//EDTNaZYRT3//MLxf5VmV0+vXmmxWRmEoNC1+WExr7ceP/G9eXb2Uqd37uv8/Fy1Rk2VChTWqa+vZQPjYTRY5YI6e103fgBZvatzNeoVsxHIOWeyirHnu+9/0z/r2ZefqVmr6PT+Pc3mgDJLswiIWyqXSRjYU7Wxp5vhSAWDE1WN5sQ6zj312+scqVRuqLt/V8fHJ7q5eqFx/6XunjQ1uHmuSjlP/+mMi8V8ZQYBk6T+oJ+M4aIQIqHCE8TZ1CAHzTaTyIjUi2LNmc5M6p1gElpOAAI+V72Bpjpi74hkc/G2K6pWbcT0EQ3vgqnoUO1O29ccEI0C1fT62UzT6dgSDhrq65ubMJbLR9wdmlS0oBBWPP32pAueM9OlAMj873Tq8axkgJ49AtyURHSfn+n0nPPddzvYCkw0odHzPIRnQGAOAUg5U9sFcvx3AALHu+bxoqgGqGdadMh57HsAg4iJVmIOIMFgL8JY0IwHGwYCRi09OWdqjffAeLnRHOwhTZ9gw6Cp3VJo5vNqVspq4sECSyBl05viXyi8jjg1HdfxrRGNmDFxPNkCwABUyPaJxBLJ9s9MTuA4PyQL7IPJx+A1zT6BBOwpbvKTEzrPP/+NvTbT9fNngD/+uwlorJRgbrDfFV5TaQ08pNgysztirqZdLuJZKaC5B7j3mAwGDT6TfWGsCEAVxXPooKFiVyIpx3pgmCjhf8I9FEZqpCYEg4B90IBGThoOBwa58Wkwy4LzC2CVVJVqww3GHDd0T2WLdtNv2kwtnhdIRtVSXq1GRd39tpo0mbh7Aj6utwY8rodDRx/m7Yjf1KQ/xMfcawCFeziZa74sGSxkYor/wOHhgQoApbmcnj5/qqM7p/ryyy/sV4A5KIwRQGTORL4/5wa6+Sy2EtbVT56eqX54oheXN5qtYNUQl1ezGSssO0dmGgBLIHmS9/Ge9o9AJgCjL0fEMdGsgFUBLi9tslvV0ek9DYYTp89wbnNvaz7SiGSGEmkspBCs1e12LX/wRN2pQ0XHFvM52UsyE1KuFTp0A0cbzF733XjhgbBeTFSBCbJe68mjlk4OD3RztdAnv3qp/Tst5csF75mLNbLIqkazudqdPQ2JiFzMbSD73tuPtFlMNBgP9XK41gLw0/TzpYHm+WhiphfMiX/8T/+ZPvr1L1VYrfTyxXMdPHykwXVPT6+GevS17+nv//0/1s9+/H0NVze6Ou/rd7/29/R7/+B7+u/++/9WtQbTYGQC0Qyz177z3jv65JOP1GzBPJxbAmCjTcFkCgkgewb/fTIJyQl75JZ7zU0pEqqIKny9Dwb0F8kQeIewt5gyH7HB7GvUAbAo8RpAwsH7MazwXpKeHzALfnHmwtwH0PXEfL1St1nXhKELbAYkmuyBlvTE/prJv1brYEXWkT6Nh35tDSbDZqfO4Yn+5b/6r/Vvv//v9OEv/9oATCgxA2DMPgtsxWCzxRAIggnAksEIi1lgHZoOoDLeAgAXsNCqRD7HS3kyAWV35B3Z0DmnYi5MZYmuDG+VvEEhvLICG4iEqzBTBRCvaL1lHwOYDQkZewr3feaFE143PnRiX0wSAZukcqam4Q8XzF5YNpWKSG/XVwxpPBjBmDdA7wBgbWX4mhXVaNb1o+//7W2fd9uxvdEK3N44b7Rsty/66gr80bff2WGGw1S03WzqsNvRtN+zURbJVmz8GJahRDdaW6upxmSc4sqFIg0nxSu00JhW0dDSZLLxQZ109rYngms9uP/AJkPo/tDTUqRS5DHZodBgasKUEiO4ly9eeHIBNd1kUmtIw9TFOklrfGkol+EmQHHDhChpXjNXZoyTXsdxoYWlkPWkIvJw+T0Fkd+L17ORW+tJM7vWycOHboiIr8norUxoXaAniUJgD0xlvrq6YeyVuQdzgGRTtwAxcnZstnaNlAAX+/y3nc14TLtzyRkuxay0HdXTe2YShQzWtiu3zelyXl+bAPpgCs3360geittqGBNNJ2Rg4xIfhYW1zAaGKLKJAIMmWXCjDEjDYTnuD6M8oelZRkYyBy6MB2i7AXwENZpikkIWrTnfEy1+td50sY7cAWp5mPXEZNAO6TQAFD3zmZkYAC9M5zB7OyYlYNR3XjOTtO18oNO9mu7US9prFHXn/qmwthxNtzp7eqPpZKNcuabn15fa5Jl2t9Si8Bn21axV1W40/J36/ZtYewyZdlu1Ow2/P/cdk9vREDppydeXyDziDkmCGN5cu8DcrOc62N/z554slnrn/a/r/OLcJldQkmEWYOY4m43U712q1WyHxGBXVLnW0QyJRbtrB+bnZxd6/PgtnT1/YbOtMiDM3qkb/JvLp8qtJ7p/2tFsem2qcpEMcKf65a03pjiCckzxCVOAxp2mw1nLyHVqUOFXwd7xxC/ne5/7jWJyx/NEAcPUBhZHoaxqo+Vn3G73u531rRvMqIhMLEdUHdcPJhLNAM8e6xcpA9wjG38OpvTcL0y58H1APsBEyTGYxDwt1m7MgjGTjP5MRwYsSEVxShQwsJHcqGMSGekB1v4nGm8YqeIhEntFxjjwc5i0uKaVu/L2jhApKzCHzMQpuNnj54YhH1PQMBjLpmhoTfl5do1fMEWu+FnyfMk0mXWkw+D9kQCC1Q5X8GKYGtoTIyL98lvyr4s2wKsS3YY8Y4HxJ2kDyFlkABPgA3DPMqyvAAS8ZbbmGf2VZzo8JjZu6sOXIK6XE0RSkxA7l20rw+3cjXiUGSF/DqDRAAFsKRpHP8NktZPPHiaJiZQc+03MhQMKSCwqAAkX9GZ5rJUH7UvvEUyr5JuQpAywFWwOSRO0mEcSApNH0nNgpJFQkEBY1tS+ErwWuwO0xUzt8N5Ie0w0VCuzmbhG1QbNWcjWLMTIoX9mjfG+IaEmGpNaHqlVXmX/k1OzVtb9eydarWemORvM3awt1bIx6jiSGQrFqlkM1+cX9iEwk2o6tPnnch1eFjyHMHFqtUjOqVTrev7ihfXbmM0FmqXw82FvT6B2lknPnsv1pgn5my9eaFeta1OsaLaRxiOew2j6MQeM6/YberPBAMDl2cw6bajdXFfHFdIk5Yn8hIXXcKIAZ+Txo0dSoaLlcGTg8Ou/9dv68f/952qS1AMDhAjQecS/MrXFKJWz242fjUEzoI7BNI1VmA1zt/HdSEyCdTP22iwEsb6IBOukqDtHh5pPC/rlRy90cNpWqYJ2f2eJ0DZf1MwMvpo2y5WKeCKVS+o0iVtda7pc6nKys5zLhLX1XO1m3carsDyePnuuB4+f6ONffayH9+55X90/fahf/ORDzXNFvfud72m52Ory+ae69+6pzs+uVdt1dXh6V8XKThdXX2qzGVt6xj4AQNDptvX500+kHAAUtVCK7HSdEn4p0TBTc/B3YMXk7EFg8LNQNoiH+aXBuK8YaHJmmTVDI+qEKBhV0bj6GcN5P4nebaoKYJCGLEFxj8k4f5/pPe/D3lAvFZ2qwuAGQMl7GQxSGvy030TaQl6zldSfjPT1t99SdbPVsHetm5ev1EGChtzh9J4NdAstv9LPlQcd+CEkeSVMAUsnXpuPhozCjAeeR9NV894fa4CyBTkFBulbETPtlMCCh8lWkdDBAICtBVlCu3ugm34/9vFkPEt9Y9lVtRqSAZ5/wNJsmMLPRKYUhhxxjxK7m4ZVDDr4TJkHFJ/fXjmJKRAGwLEHftWnhuGI5XYpspWlDf+YSMIK9hZeJ2X96Ae3AMFtx/ZmK3ALELzZut2+6isr8MfffmtXwoAN2hXu0Xv7zsTFmZyNlMPBKHK55s2YCSxNH1s90wgODIoNu+MWMCose8pmCYK1VxGHxdSWwwy3c5ivFAOXVxcuemmcMB+0A76jw6o6Pjy21p2ihUadAt8naTKJs97U3XjOTXxWILrRSNFor3V6UMLZjNHalnHuJ/0gmWX5oPoNRZWiGX8BilIaQxrzQqUaMYHT6euVy5pmF20ZEwCP8iLofGogskM6/dtGh0m7S4SQC3uYBPYrKKuwo5GeBp02vYb1YKgZWkCQ8NBu0lgYfc8YBDTpRehxYdTG9zP44WLhN2aO/J5CtlTBrG5tijVrCJjgyYNlBaEbp6BHq+fWALPENJEYDUZeB9Yppm7h8k9R5Klqkls4cjHc4oIVYOQ8gAMmtaHFC+2rqYt2gOfPQmtOEwtgwOSFzOBijqitgq5fvVCjXFabacdyqONWXse1ko7aFe2fHGldKOuyN9PV2UTT6VarXEHng57WIru+rjs4pA96atVq9jFgKgk7guvLBLNSK+vevTt2Fn/18rkePnqs8WhgLWNmctfutnVy58RU33Ihr2azYQABmQusmu7BocZEmWF4KFgIbTeavd6lLs6fqdPeU7O1L4Z4e4d31cf8Dy13o6XtpqgnTx7rV7/8WOsVE82y9g7um4Y67D1XbrvQ3cOGNtupboZ9s1twGq+Uanp19spmggBz3OfR2+AxsjO9liIniu/Q+gbdnLizAGYACPKWsFCg0crAYCmoDqAB9R42Txk661SD67GbDorgbILMNVytuNaRY07EqXX4RTT+s2TSJoMDIrGAySgmXMuki93sTP92aoIbvMw1O+5lN7R+BpgG/4b2mT2YPBfhOxBTcTMldhSkvxleW/OZaM00QhE5GoW3b1dTsGWmS3KxCyNNmEGpOMwXUtqIIxihrBYMbPAdw8SUNBWaQZgOsdcw3Zpvtpquc1ohpdjR1GBEKFUreZUA/3BQLxdVB9BJU9cACEIGQXGKwShNJewbJso0UtHIR0mQAQTlCvF1ywT+MalceVIZ5mgxMYvOPTmkv24+glPyd9gY6c8A+7IIw6xRsdcKe70HZYmVlUxZbcaV0VPSRXIKhrPYuVeWNuPLXh/XDD0zXHQYLJFw4/0aui4AluPxYh90cU7CQ2JBsAQGN2iIYYOZ0hyMLu4LSzMS82DC877dOoJ3bv8EJtz41oTcis/E5N0JFcuFOsnzBHd96Ncnh/s6OOhqNOrZ16JSC6CE64MZ3GS5VvvgxE1So9rU1atXqhRo9CYaTwZSoazFJvZEmEV4hfDcwMLhtOz3h2q29ix1ALRkLzRAQPIHQG6QXcKAEjC2VtNoONSnvbH6y5U2pZr124s5k8rw4HCagGMuU9IH7+RUj7gfSMghao/PxHUFKMGwdbGaqtrcVxGQZTnTnXfeVWv/rn79wQd+73/0L/4z/fm//h+0IQHGkZORcvT44SM9e/b0NbiGvCJgqDCH45e9d0xZx5OOmLuStquVQefpin1hLlqqVrmgB6e1SCVZ1vTpp6/UOSK5pml2xXK+0hCfGzTu+YIa1bpKnIvrhT1nmu26pphEltoBgqzH6jQq6rSalmbt7Z/oo199ov3DY0/aD/a7urq+UbV5R5Ora915dF+FekNffvZMR52WNhVinfPKLatqHRzp7fce6umzjzQchhHegwcPfe3YE1TcqN4sacjZuS0kyWOkyXDv2vDUUYex33mwkINhkTBG9uJ1mOBlFH/2NvvmJ+mW2Uqv4bgU9cq94cY//Do4270/Aa4VQmrJ3uEhi1k9AbRyBnSajYhupiZBhgCrBlYTMiqDrVF/zZYbnQ1u9O13v6baTh4SbOcrrYdTdTv76m0CCB6ursMA1DVA1Bs2DQUoIVkD4MrgB5P/AC8iTjDMA/l0+EU0isQek6AEu4VEnBQ7SO0Hkw6pGAyKQs4SA0xf9/aP1B8Ogr7vYUuYZcZekwwCXVOFpMxJVk6AifhfGxMTu4xfVmIcDTFBTeldBjiTv5NBLsdChvTLYKzNeZEbIYUieQaGIkOT5O9iCUje65vJt6j9PviL2xSD24btzVbgFiB4s3W7fdVXVuCf/8E3dgWMqxLFngnrer5wkQJNc4VjOEX/Bq0mmvoopGjsB4OeN3r+P7Rmiiobh0ELT+YrgAkU8my0do6dTtVtt/132AzH3mRDmxzT5DDgClOpjQ3M1ltQ3GQiqK0PNscxJlodxRjGhRxMWXoA52ZME9m4k6GPzYNAnIv+nLyZkXOK2nRgsGmHfpLpXEUUkTRuTFj57kFk2IaR1BxWQfx9Z4HnQa9D8mB0PWn1OKA5/CmamNTYcV3hIEyhx/eBDrjBr2BB4V8LEMOU251dfMMTAMK/bYTTFNO226EnpMGGdm8wJlBu0G/TuLNcdlP7iyqaPj83kp+h2RnNOBIFaPpZF7RyBTM4OCSJB+L3vZuevwtrYzMgZxuvVa/hRhwxkRTimaO6J7IUmol2ajMlU7EbLgYsh8C93EyOoidPNgjaUqSTaV1Xq1UTQ4bldKzlZKjDdkc7aM75hQ4aOx1V846lau11tS6W9exFT4MekpOc5ru8rmfDMKnbrHSwv2+bJCYkTG1p3onx7N9c21eh3qzpyduPPX35yY9/pCf4AhRyGvZvTIemoMal+vDwyOAV9/XR4aF6/Su9evVKp/cfe+qPDrWwo6mZ6s7dU42nAGDS9eWZp2lkdZeqHVUbXQ0nU51dXKizt687J09UrZT0/NnnqlZa2giKfMeMg9Xixgaip0ctrTZTnd9cqV5vUVKpXm2o3+vrxfNnvu+ZrKxxwjaVN6JKs1i6YPSEURUFIvcF9ylAEOaFpjTTwG/5GcSCt/yco432RLdY0mw4j6kKxWIxRUtxjZZz61jNwJnPDEaVa1XNFjMtFyt7lswwCVvvrMsG5qL4JSXDRnkz9hhYKLjoM+WmBo5nypIcF4IUeaEBddxW8gkx7ZXnI+1n/Dz7aBj04D6LqXhIcuI5iiIufi5gAdN6GjQ8AygAwxU7yZlS8VgoYGZHDxsAAQBlmCvGlNtaU0ACx19RtgIKSAsmugsSVFKEKqCTGRw0nSUVths1MDoDLGN/cJII3iB4q5RCPsTapuQB6PNMnzPafQYQvAbbbBYYe08kqQTwZzmPC9hIOMiKCRfkaYofeunYH7P1ocHg2TRrxLngEe3lvdaTsPi9C2w8FwAsHX/Lz4J1wcoGG4R7z40hP9+RgxkDK0BbM6Vg7RAJx3vgSZAAIH4fsW4xWcRc1Kk7yRyX0a+zxZPUIMxoC5pOJ0HpbjZ9zpB6w+GCTwYAX6vTCtmYz4w4NzyTZA0FiJMzgIMu/uToSPfu37WchuhC9v5IWeDWzWmTL6m1f+xJ593jU3368UduvPI7QOiRDfJ2xUZEnW02ZiSxdlcXVzYwBERtt/d1c9MT4Y+A827euC9JCACcdVMZKRF4f2B4eIGj/66gwRwqPecikYQ0YADleDOwZsjQWG8MbbmvWDu8aYI9wJ4ewDH3yUbL7UzV5rFK0LrzOw0Leb31td/W5Se/dkLC9/7xP9H188/10U8/cNyfo3S3G33r29/S2YsXurm+MkMCmVFMzNlbsuc3JHGs92uAYB0N69o0uqWKyA46Tb3z1r5G/SsNb2AxzdXYq6rarCvH/bfL6WI48P4PUL7X7tpdfzEdCclL96CjAQy25pFyua16F1/qsNtwBPHZqwsdnT7Ri1dXKtcbsS/kVnr28pWazft6fHiiB09O9NOPfqrZcKFqvqR8u6otjJplSZtyVbUma4UPAOxAQMKa92Waw+VmrnK96LQKWDg8Q7BnDPywfyAFgdWYo+4JGQyMQUBZR3ruYK0AzBKTnHxFwpIvGD+pEQXYsEdLAlMdbZrkPDxT8/UyEjXsOwQYO0t7J/daNyj4o5HPAOo07mP2fGRUBlecGhWcIDfOSeZyPhmqQqrNNq9Sq6Vqqar1EHPEsr7+B9/Tzz74qYbzq9fyIdgD4XUS03WMO+3mD+ONuiSlr3jPzvG5I3EF40HkBZUCcaYxzMBHwSxE1s9mp8HWYteAx8Vgodloew8aAQryfPO+jrEOuMr3vIFnaqjwhqAu43nLgBR8mKgDwmhTmtP0exiTUmHSPmpvFEt0MNjGg4B9MiRymTFodhbFMCsfNSh1EvuOU6iCVfXhD39x2+fddmxvtAK3N84bLdvti766Av/Fn/7ubrJYaJzo3C40iqGFiyKHyTSNYph6MSHFbZlN7cpu9jSjib6ZcrVpLiM/N2ejFbLn7fBv+mBk3sISqHc6+vUnnxhRhcEAPZeGAGdgF6REJJlOys/CsbuYKPnhtuvJY3KsBjFm0/bfTRRkU9ahz3nqyIS1bD+E2KRB/2kYgtoepmZbT1nNDkh0WEyqmAij5aNxhZbnFAJPB5Ea8np+fmjSzCZDTZgm/XwoCuLMqdZUY08EA+hwIWxn242/W71WM4X4yePHLqK/+PK5s9NthAYSnUCC7Dv4oE7lPUAGB1Om9XXGvE2AQg/KKIspE83iZDYRzt8g+5F8EIZXwRwAOCg4OSJi2yJKkt+zfujHAVrGExgVnpFaH0zslyfKpTAss1bbE9zQBPOZKXB4L7S9TL4pcCPuMdPoRTNCsbBaLxzT12o3bJgJCyW3WWk27KlTrZrOetxtqLIbar+S0+PTY9WadS1V1OfPrjTqrzWb5zTbStezkSdCi9nEuckwBjAeAyyAJYHvA6DPhx/+xD4D+wddPX70RJ9/+on9B+7cuWOZAf+Uq0VVGxUzCLh33n77XTv4X5yf6eXZC7v3YxwGQLCajax93T841mi6UKfb0tnLpzGNKNfUbB/auA739qcvX+jw8FjvPPmW/RU+/vhn6nYOtN4B5hAd1tFidq38ZqvH9w/VH12rP5s66qxUrLiAxPTv2bMv3ZhTNm42aLZ5XmQ9MAUe7w2rgL/7mkljN208AfKWAmAuttsycYRuHdlcJZ57ihh7lmzVLDXs8s49A02T/869R7Mxn08NdgFSLHcrbbGT3sn6YxuXkZSw3mk6mrj4XS9odgAqiIJbOuHAWt0ZiRFpiuZUgrhHTRNF45kKLFM0PSXLXLFjH/CzbPPR+LsABGY5pEaTqWxGyY2kE6RTTJEo1vjaxE/GND2TvjhIrBRTWUsbzEgKoIznhX0iNgcacz5XNHTso2hprwYTzZ0QG94oRe5tbcxu0WqpBkABQKhdu/NmuJhqjPFq0r8apE2yKJ7NTPrEvptN51n7+IRp0s4eu4QxFDGt1syaRpuAXU/i2d/S5M5ypZBh8f0pXuk2+L7sh4CjmRdAZrqaGXnZH4ImFhdwCGaJZWXwwRGnyCqiaKZRYZ9iasz7eEJHQQ1wkMc93RfebCtP9BIzKjLlw+WdZwBzVNYewAUPEU/nPLGM6+frS7LAbK4KTAr8HVyQByuDODru3eUSA1q7uwR7rZC3hwDXG4CiWS3bk+CtJ4+0t9dRr3dtgCADMjhTiLTclcpq7h1ptljp/ulD/egvvq8aP6sS77HjflFIgLhSJx7F/HYAACAASURBVMd3zEgCFL+66mlG7GoRVgJgFgBU0MbxgykCRtF8IO1IU1mff7mcnmM0V6vreoxEDr+FkZtnPFTCMZ69NcAbM7SaDTfvNKtXl1dBf17v7O1wsNfWeHwtFTbaO3qkbrmi0zuH+vX5hXKVrl78/G/NEmo+fltv3T3WT3/8I59HnCXIzx4+vO+zED8hAJjJlDjcoMG78eU+LibaO6cc+0eRpgzdPeANYP5O2/lM+42aHj9s2zfgs1+da7etm0EwJQGEyWyhqEv8k0hEWazUqjVU46yZT2wUW65XXOcs1gUd7re1XQx0vN/2s/D0+ZmKta7mW+jsDECQfuX19NlLddqP9c1Hj/XOu3f1b/73/1nL6UrNalsbjBQbTcSBQnC4zaFTn6lSRtK3VbO+p1yO77zQNk+7zwQZkDrMjm2KZ6khNUoAXsGmCEOYObIO5E3cx2YQbMzu8Jlp88qQDRqcTGatSGe4jgbqAdWSXNLyRZgCq7mf75hcB9sH9iJ+FHvEEheLZqC1Wy1dX19bihEgK6BixLiGFCCBOQCPk7F2jYrGg4malYbW5bL+q3/13+j/+Tf/m2N+v/1Hf6AP/+pHOr85CxaYZRGRPNNotlRvNTUaDQxWGHieE8ebeQTEHgywyn4FwwrZCPIBnl88Mriv+LmwVgvFihMPWEvKsRLpNbmdY3Q5u/qjkVYApZYvlVzjBsUpaTlNy4kELoCbkL7BKMLEMUylg10gzdkOkn4KwCNjGvhHOaEl+eew/zE8SuxW//nrON7EILAfQ05b+yGE3orXf/jDn9/2ebct2xutwO2N80bLdvuir67An37v3V3oyqLw87TfFNmSjaisGisE3cva9o1snATKe9PrRcNhd9loQpjmZcZ91olCla3X1Wq3NBkNo7lOdNn3vvZN/epXv/QEJmbs4TbD/5jOuyDbSa1Www2Ni11P5Dgggy7JphuxMN6FtUKb6ezzoNUzifc03bGIyQ2bjR3pA8Y7TPt2WzXqdbME+MV0LiDf0PZx4KK15r1crBOlJmLuWj6AIxqLn8eUJ7wRMj81DgoOaw43GjImrs5Fxo036e3tfEvmdxUJB+62Gz1+8sQTrk+/fObmMdPNGfl2/RBFr53WXxvsQOsMd2E35y4gI8qIz8uB6cg2TNhM1c2rVMB3gcID3SxARt7mfPVa1Z/HGulSxAjBMuh0ui72kCTYf8BTvKCxF0s5uyEf7e87msyMCYrRzc4TcibQzIy8Zo4gCiOj8EAo2HsBKYETKHI7jecjJxeg9YVOjfGer8FkrEZBurvX0n6zqm6jpEp+rW9+/V1P+yZzmuQrXV5PcSrQJl/Uxc2lag2a6KAHM1EiIvPo+ESD3kC/+73f13Q01N/+9CcuxFn7d957X48fP9RffP//UrfTVrVUUO/63JT17uGeWt2OJ1W//bu/53v78vyVzs+e6+6dU3U6LfVvLrTb4MS+Vq3R1rZQUb3R0NnLF/7ejWbHFOL1LqdyraEXr870+K13rFHFxLN3c54mQRRndXW6BxqPAAiWunvU1nAy0ngrHR0d+xlq1ppuyjGffPr5Z4544nvO50ObGaJnzpUwYYLij/nXzNrqvFM1AJMw+6y6aJqOZwzuVCk1NOxjSkiKSdHPVtF64rWadilfGPRBh851w6QyTJtINwnpD9EIzMwpimjOmIgvFivVKk0tZytNR7NIM+AetMN5Yq/gPo82HLo0AFMqgqMZxsE6ptb88oQ40T3DvDD419zvKyZtvJYi3okhob930+hGu+zCNDxR5lEMF9GCk/zBlCoxDthHPCkHsIyC2cWzNc9kXkdz7T2CZ4K9ESovPilLDFylcrVuv4nr/kgLxyhC9V6pXS1pv9O0qVqNCZ8BTdZw432YvQ2AgSeZyLRgSMT01wz+RM2N4jP2PmjB9oTIJv7JTR7ADx8K9gVT4mcLU15tjudp3k47nMZhb7j5IKkh1hvwjIY5azT93AM0uJCO/Tq8TKIhZ1/hXmBvdYqKG4OtlrP4DjDMkK3wOZg22gAssQr8nTl7SBSBSQ0NmaZqtQrjSMxIObu8rjWvb+YVwTMegBNz/3QPJRAYHxRYN2aVwA5gAplDnhUNN0azmQkmpp2cJZGLXrY5YSW/0vFhR08ePzDj5Prm2gypRqMd5wDmpoWqttWm2t09y0juPXik//P/+HMdNuraq5U0Hk8tffKEPJdXd2/PjeO4P9bGz8Rc4xGpEKw1zS+gczimW75itk04o0OLNm4EPb9W12fDG23KNY2WW+XLNT178dLNoM9my1GSAVxiHnBeYSbKc0kDyjWMxJui2WyEZIwnQ3spWANeg1J/KDDnV0+/jHSUfEH7e/vq31x5/QBzfH3R4He6Gg0HjqZjr8EsljPNKBDXDvaHkxmGyu82alTLZncBMu4APvl+45FO9hrqdgtqtjr60Y9+rWaD5CS8ij7V8UHbST1858Fi7akzLvYHrabTmZDfYR7L1LlIg0iMc1565913dXF5qf5oomKlaXZPtdHxOUVSxce/+IWePH5XJ/uHWi2nenH2XBtSY3JFtfb2taNp3uR0s1zp3sMTDW5eCA/YQo4ovTp6JT9PgGskEsG4yeqXkD2FH4PNjK2JZ28JeQ26e+4nP1uJ7WVWzgpDRxzzoxHlLgYAiSSOSOng3ijli/b+qZDkUWIvWGglAOPwAgCAtUwTAApJTi7nda/BRNnt3ADzmTIqPKwD/DUyxpmZi67BSHXZKL/JK7/O+dp+8zvf1dU5crehcuW8psM+D1Gwmbie/HxkFSWAmFrEUXtPJtYQCU1aJ2/jABSxFrw/QxRAAc6vLcAcU34YpfZ5AThGXhaeMxkoCKiGASjGwfz98BuJxKhY8zS1t1oWuC5AANbT8af2/YB1GnIxpLSj2VglBl0YypKgsAhTRa6nn9Ek+uL55PNRm5AcFF4FMEeQeXLt4oxg/1mmvWwxZZCR0y8++Oi2z7tt2d5oBW5vnDdattsXfXUF/vC7T3ZslqGlT42ki1YMWaKxxZCPKZfN8lRQq3toctvVdS/6cg65LaY/RbMPaB44uIgthPZJ40COtwtDpvXJtRVDMNPgLRXeGFig0OLGpuBmwgzl21NI3JTRjiajv2waaNdl5/cSUbPT1FOu+B6e3qd4LopdT+vcKEQEGdMpJhUYTEET5/MFPTh0fRzuNEsU1KY3pw2fIjey0UPDG9rlyPMOp/CgQJOSkDXzDnFK7tusU+j6w6QIOjmUOg6mkE0sPYHG8f+SPGo8DUzHTBnkojGg4A799uvpmA8eDj1+HsZNUOzn1pxDX7bPG+7K6K49luXnFa17dJODD0Ihp8kMV23o/jTuND1bgw3NGpOmjl6QMkEjiU7dh+fahpbEAy6mY3VbLRdgmXnZcrXVkAimCmkXGF5BkQZwCE0ta8tEn+vPvYB2mvedLifKr2ZqN8JEiAgj02U3Gx23a+qUc6rnd2pWcajP6d33nvgak1zw/NmlLm8mUr5qavfF9YUePH6gWgVtKgASlNSt2t19u5bfPTnVxz//0NRKohsvL69M2f3a17+msxdfqn916QYO/S157K39rurtlqeWd+89cErDaERaw1CP7t93LGLv+pVajTAE3OaKypXrbjKIEXNOeIWm/9AFElNMmCqYk6GHZVJJhCJVIJR8Jvk0+MvFTMwdTw7aGkzGmmxzOjg6sobZVGWaptnS8VwUwkRE5gTNfG0QolBpagdwgwnhcq7dcmZWBq+nbCzXKm5aZ5O5JQT5HbFtNU/BSpW65uuVmp2O1zlvPxCZLcKz5ris1Uq9Qd/TdCbAjt+sMqnJIqFWvr8nSIvWOXwnnb6Q3wWrhGIs02VGfGhi+yQpRKRzBAhmc8wElmXggGmcKcHAE2oYBCV089GMrBdLF9jBBog9jWIyUlF4nmjuw3Waf1nSg+kVz7dNBWNi62luNiFK1PrMhJTvTCHrZyxNu50KYUdr7v+dM+rn3oMoUHeqF5lMVy0tqAOgUiBD8ed5sVFXGJWSeApbhWc1e0b5YqwDe6FTGJKuFdkYoCVyLECTiEkFfMm58eN9zaDCCIMHuJBLk7WCQdDVLGjellhAfTZAG40jQCJAL/uywU/LBQIgsNcK54VjJGemVNu1HuquB/Nh+EUTwxmDN4ijYYuk3UQyjKfMfGj+oS6HhYGemKSYFd+pmjS/0dQDXNk3Id0PBhkSBZpnjT/IEhAAlKu1Rkp/wfkdeJaGLFzeDfxopxUsHECRJCNBTlfMLXXYqer+3UN1uk0zsSaOTIRB1TDgjH56VahqU+sY3MbENF+p6i//8i910qqqlQfU3mi2zXHE+LpW+DxradIbabfYarfYWa8OVRrvH5pd/9z10kknfGcYKHOYQDR47OMpfvJivdR8m9N0kzM76ZL9xLK6oteWi5rPk/Kwir0fI7l6088A1ysY5CHHseFwtewGievKQgJm8MzTYMKwYwJtejcGeCskQ5HcwfNRazT14NFj/fKjn7tZvz5/pUanpaVp2QFquJnzfb00gIB2vNtiLWda8ZzPV6rlpIN2VaXyVuVaUx99/Mzr/f7bj3R9/plazapy+bKG862ux6ENJ1K226xpt0KrXjAlnOt02Kz52vKZHz55otFkps+/fK5Hb7+r1S6n4WSh/nish/dPHdvHvQs4fv7qXKPRWI1m23Kx45NT1wmT5UqTXU7vvP+WXjz7tdoNnl2YkADd7B0885FC9BrMTGkR/N5xk3iqJMlFZhQ6X8XZ7gEAV5f9iCHDCjCt4md9RYxmyZc3BiNm3sGEYspeNjuIAY6jUPGjUfjRbB0bCCun4D2xBng0n9kA8uTwUJ+fv9IoyQ0nsAHz+ZS0AKYcaR+OJESCulurwjO+LWp42bdU9Gvf+Kau+tcajHqqVmCHzjRGOsBQAkCR5wvJUUqP4bvZBQt5IvcQTbbBC9gYwZaizqs1GpaSAlwg9eHaGlAGMLHRKLUIewGMy5AdcF7AHj0+PHSCAeC/zaiXxAgHOJX5twCMAegEyYkkH698SEsZgnHXU4eWGLQA3oS/Cd4ugN9DPHe8P/KsxCCHZ5PoRUDlxWpmhhOfqZjjuYp9yhIqJCfUBbVaeFHlc/r539xKDG47tjdbgVuA4M3W7fZVX1mB/+C7b+1e59omCi8O96CgNJgR5UWvTAQLxUwuHGUpukDprUVdhTmRNcLQ7SNnnIKKDZoJNQZtGD4RQQWFDKYC1OdmrRZTpNkktO6gwSDe1aqnIReXV56aUAyzmZtWh87YxTCHcPk1EEBzfT0aRqyMGQkpxiwz33LzEEU3Ry7masgWmHjgDG2ggUmkjbbCoddRZWzcyQiMaRy6vm53T1eXF36fLOYN2i1Vj7NzUwHnQjdNFn3oJaothxR/l+xr1oCpILF5sDIiCSCyfMkftkE9B4opyTFRCFw9qMMu8gFYTCFc+eCmKKce4XBH5lEnajI1BFsKBdN1w9jMZnQuMrmkxPtAlWS6RxIFLupLH4yH+4cGHy7Pz+3PwM93PB0GjjSuJb5fwQyCrZuBACEooDEyKjL1Yzo9m7iQocBzbOJ8rnq1FvnBxUhzoJHJFbfaziduzNGuEkE0Gk/Vqdd03KxJs4GaJQ7slfa6Dd09PYqJYb6qzz4709UNOeIVm1he9q60d9jV0UHXsYMYhSE3eO/9b+n03kO7/v/641/o0f0HBmOePn2qerOpu6d31KhV9etf/K32203ttph2FdTstlVt1tTdP/DdxHcwy2Wz0Z2TY0/D1quFup2m5ouZ0z7K9Y7X+8Xz5wZa8H9gKtc9OLJO+cGTt/T06bMo+uz2DdV/ocmUJiDvyE9KiUpJ2m9XNV7MtSlVfX25ly9enalSqlor/cWnn1h7Oxv3HcFmFkOzrfb+MeJ4F5qAHdvF1LR2PitFZbHC9CVcMftXAB5zHR3c03gaUYk0nehimaxsoGUz+UgxWhQ6jXpDg+HAAAAX1PnSpciwpxEDiKJBo5Caz5jOFgwS0BwxhTFtP3teXRsHhd8Tptc+AQATGGCGltlynq/8smHfa5PPvDal0MDz32BYAHYZwEypDPwcpvMZy4bJNdR4U0LRwiaJQQAEYazGr4yFQAPhQjClQfBzeO4AIWl+XMDaJyGv6WKpJeCMCprhJeBKdKdGZReADgBMuaR2veGJmpsHntsdxeXS9GumswCovM7Z6o7qilhV9lqnonCNYUltYo+kMaSo5e9zHSJ6NjGfzCaiEWf6F2ZZZlosaNRJdAgdsNcIZgISiOTzQNNNgWyAwGBlFM8ROgBTJCJjba7mGEsuNtc02BeWethkDDM1WESxri5uWHv2AdPi8XbDUBDpCc98mIY52na+cFENIM3+5/tnFX4rbjySlAug29fN3wHJHBroML1k73QzkbTclkwAkgPeVOIZg1lVK+70zpOHNijcbJZ6dfHK+wt+LHiZZBkOy2JdzeOHbgbu3b2js8trnb06Uwuq+fjK/h4kDJSIKU3NSD5X1JBnrj9RYVM0o4aJKNNHjFDD9XxrFhLnB74eTGFhANKQ+PPvwh9gsctbajWYLjRCpoORrH1piGI0FzDJZsLfwzF7aL0x1EtMPp5rrg0eIo41zbEHtfT+176mD/7mgwCJzR5bRQPsHPudiO1EckatwF4Bw+onf/NjVZnMLklHQr4T8hMaaD6NGXUMJDAz3q51ADtrOfe5ApvmqNu14SteDNyP0ykePnm99+SRNrO+JVmVekv96UrXo+SNY/YZa2cET0PMh/NFHbWbNpx1ysLhoRlVz89e6c79x5ouVxpNYRFFJONiMdM/+bN/rtFgqH/3gx94rUnhITHh4IgEi7XGgCqlir73+7+jjz/6G9VK+C0lLw4bnnKf8wwFO/K11t3XgmeBegvmTtDZ09Zlj4osqtOOK+wnPKc7ag6mz1utYOiwvzGcoHZKTB3uD1h+RAUzhIGBUG/WhfuRTfpsX0RiEtGdwUxaTkY6aLXtPXDWv9E8RaZy7QF/HSU9D0YS5z/PD6kYu1JBpV1e+9WWhpc97x137t7VcDrRbDVzMgdm1yNeW4jIUSfIMHwglQVaKgwGpKwJ9HKEKUwDQO/kD0Ct02y3bTZoQK6cdyyvIVzXSzBs2DNhQhVcE0XKUsg5MZ3me/R6Pe8DDGWIdeR5QN7qNBFToCKxKwpfQEwGXyWz+ux/5cQfzBnnBkg4m/b3D72v9Pr98LZJALPZIqRQlCoGoBdLJJY8Mxs9uPdQ/ZuBQTZDcjDYSC9wPbjy4OiDH/z0ts+77djeaAVub5w3WrbbF311Bf7jf/BbOwo+O2pPp0FZgwa4JK4rKOJQQNERFyhKcWeeRjYuxa9dtEFd0W16YLa1PrtWR9MozWZL05NBUNG8UxCbBl/Iq1ahEIWiGsVLuO7nXIDyWgo+osOyyTcTX4oW6+YqaLKbLgDRrtGk0nhQqGROuBYsgN6nvPLIFA7NK7IJtJdMO6DBZe69YTZom62gBprCaaTBB5gN0STt7e2pd33jos0aXeJySiWjy0FzdSih3x8PBk/ZUz47BbCbsWK4C3NQUcDvd7saDEOG4UFbOAB6ehivDU1xFgVEMRDZu2s3D0bkmQ7heZDYC6DanpYyorF7cEEFTAoNYkAXbaacZSLQgtbJlIolwD0fajS/AByO7Mw/0Ww8SfQ4UPiIhaQAgO7MerIOABLo+jnIh+OpG2TuHYCJ7j4RfdxrEZHmgt2SDnoCt2NuLjrdhkpaq1EpGjRhMjAcjnXQamm/XtKqf6F6kanmQvfun2hvr+VCN1+o6tNPz3TVQ/tZdtFHUVGtFfTk8UNVitJk1Pf7/Pb3/p5q1aY+/ugXBjUO97o6e/HczXCz3dT1zaX297pajIdqVcuaTgaOOWwiOWhUtbffickoc3qmEhQujYanAocH+zZaZGrB9ycukGtIgbK3d2hq8HK5MYuBNIg79x/4c0CpZVIMpZX7i7i/jQABWgajSgU0lXkbiDb3j01dhfYLM4FJ4Gax1uWrM/WuL7Saj9VsVP2cFgEPqg3T3GlckGqgz9VmZSDCyRgFDLKWqpZrpv5fvrpUvdqV8phHbdRotXw/Ol0jAUeeJCUwkXgz7qNe/8ZGpzQYFFEYobohJ3N7uTJAAIU6ny8rvyvagdyGhOtg/Xjabr1reJwEFRcmTRgJWj+L8VrK9M4OQw8/YzQZvh+FgmbIPNL9T/FKExsAXriFG3hI+0IUd9zFTPSiOY1ncePJUJZZTdFp80Dr+Suv9fyOwSqSHrCyX4vjX1NBTuEKc6CPDwMTvCLxkLz/WvVKznpZTLjKPCPNpqnBcBwc0WofD8C/kHNRrNvJPrGvaNJtlojmPxkLGsjxfuny09FzFKEUqm64k+SKpt2gCjTs9L1ZpzxTXswa8YugLbeZYNBy2XjtE7JEWsT1AXCMNQvpBUwATEbDRNWeKRskAdD3c6+nkYv1MrxbEpWY5p+oN7MnTAGhRue9vRIiKQDWEfup5TApntAMD6Z6llvkNR9jWBvyizCBowEIoJlkhEyi5gPE90BkkJsBBnBLEwTVejSwAV6jWVOlknc2/OnxkXarlSNbx7NpMkZbmJUBQ23B+dY41MOv/Y4Ws5nd4H/xy195z62sx9pNb0BCtSuUtVnFtNv35Gqn/lVP0/5YW1gEftAwAOVcgUUX/hFI9parhWqNus87pqZcUP7NuTlFugAgU6zosj/SeB4yBL6zE4WQEJYBwcJY2GA6kXOO1oVRB+ADIykl5SSJmf1y8nk9fPhIz589VRUKvXJOTggDWjxHAIgCzIARBfPk4OhY777zjj788V+bCUGjxX0CSBCu8XFfsffbpyi3VaNWCUAAf4FKXo8fPvQ5f3YOgL5Qp9PWbj3TveMDdWs19Xs3ZqghEbgZzwKcczpIQTUz4/K+Vu1WRyWkgEVSR+aR3pAv2CyZmFnOitlypc7+offVs/NX+kf/6D/STz/4ic8e1hf2SblWd43DucL3YHr/h3/4B/rlL3+q9XKkFswFG7jCnkqRqoklYGYMDXkC5syUAiBwckwYefq+932bIgHZY20gm6W0cL2obSIeFW+QGGyEhId90kaIpr5jFju3z0QAnjCjIiXG3jJ4YcwXqgHsWfqHb89GGxhgKVKVOoOzlZ8ZnzuATRsFMrBZb3VYb2kznmo2Gnt/KjVqbnhhjLo+0dZxn3x7pylggOyfgS9JmA0iRQKkYh/gzIpnNkyOeX8YO9RlsPvi8wZbIjMrdX23C5+DiDSMpILMtJafET5IMcV3ok+KzzZgiU9JOg9ixMQ5Ev4WfC5YPAZ4Uuw0eyysU0vMSEmxn1O8LvOFYd8vFiva7mBOLpzoA2vru9/6rr788plurm9SagseU0h9w5uG/eSDH3x42+fdtmxvtAK3N84bLdvti766Av/097+5o2m0FhWTlxQNxaHCJszBDU11jeELyKYNsaJosys1hTOaXSLocP6v4jpNkRXURQrW+WLlRojDC2TXG2Yhp1aTSS4xXzHxY+PlM0TBCaW6q9GEJmlpcziOtsODozA7Gg8jTzfpS00XZnP1ZAutMHKG8BJAGxbvG9OKsH/ZRmO+oUDCg6ARFD6YAo7VghYYzsJQ5DgMYxIVB7DNapTzoQGjgIOTAhgWBYefTdESQMD6xiEWxbsLeOQXHAQ0QfZviEmVwYyUrUsBx3pw+BvcCAavi0FPLaHepZgvDr0pefcJhecvOg9c8oSNg5wDEO1xvpTXeDrxn+Ot4GxmR0CGuZw1etDPoVxDO8cTYLtTt9PVcDDU0iZCQfmDEhzMA7K7K24KoMc1qmhPO6ZCD0ZjN8AGh7Zb3bl7YnM7Cj5YJaY4+xCP2RXFAIVBs17UQafhgpF7ULmSm4dqoaBWYaviYqRGBTp8T2+99VCNZsmsk8Uqp1cXI133lnh/a7pYa7qYqt2u6+G9u3bFRr/Y6Xb0jW98xxTep19+oRx6ysVcN9eXev/r39DlzaWePf/Chk17zUaK15q5+anUK2q0GqrXItc89IprN7MUdphBEnN107tyzBUmUC4wyY2voaU9sMljuULRVbGGmnvt8uJcTaZ527Vm02FitVS0yVVUKNYiMaPAlG5nR2oafpon9OaDwUD1Sl31ChTFmb745JeEiWkxH5mSXcWjAGf0TtcF8nTQM4WW97KGks9fAkWiQYNmntPl+aVGw4nu3H2kwRD6ZMkUW6Yc/eue6a5ca9P33SDw3ZnOrtXv9zWZjbUB9CkHmOWGWTkzDK5vem6Mclui36LpD/ZExG/ZMXsXVPaY+IdkJyiu0GOZnEVD78ciJYzY4CnR1515z9yMe9ngAPdZaLGNJVgGEHRb9qygV2fFdsoJT9IfwA5+xaQ+DBkz0C8rOA3gQIdNQCuMqajDaUBpHne6How1XW6UJ6t9RwO+VKOWt8dFHe0q1NdSQQedjsGbAKCiyedZiyleyKIAV+1hkvwZ8sy8/T3IEP1NicBeTcNbgaKPFjp5mHjK7g19J5hFBlhpeABmLD8KcIDpnJvwxN6y47zfO/aYDMDEFyAwmvA/cWFuE7DYvGyIyl5j34fYF8FKIrUG6Qj7Nf4EAeQGQBDJFHynaoMmvKDJeGIgjn2UhmGEXt3gMgW/tJpCn0c4IDce7I82HkPzXIEZFewKv08yHWPiaMAHBkerZfnZqH9tELvVqqtey6nTqKvTaGk8GHpNaChLPLuW23AugEiUVWyd6O1v/77/HmkrXzx7blAbcKC0GWk4myhfgUEFYEbDVbA0aD1dacAUdoUEjeuYM/PKcZzWaAdgzRnT7qCVBxQmpg4WF81HSat80casuVpTvfFcPYxAfeZiSpniTX3uhcEjk+bw+ggwqVpj2okPS9C3S1UA7lUw/ebhLRPXHTCgpOkExhvSwlUYDJbCyBT5TKne0Hyx1p/+yZ/qs1//Sr3LV5FGAcCGhIFkCBgSSFA86V7ZxJH7Hg5MPicg7QAAIABJREFUx0EgM50+uK/1rqSf/+LLqA1aJNCM9PDOsSo7prtECWICWrCcjesS9yvXv2A/He6Bbqejwm7leFv25cFoaOkVe9pwNDbLYMlE+OhEN/2+FuuVTk8f6OLi0qayAJudvYMAgQtFXfduXCexN737zhMN+hdaLobKMy3x+Vz2npmlElBfhMEg65UkgkljHzGuKZ7QgwYklyF5sYxntTZLw/tgYnsaDMies2QmGg9gmJGECSJn5ET1WpwVsElg8rH3sk1YrkKspWuYlRrVqn0iYC8GYBFyIK4/U/ibfs/gp+shJKjLtRqFourbnMowRmczN/L1ble7cjniEWH2IEPEZ8QpTl4cAQGbQcC5SOR1qeS6AIADlgIgjj2J0h7PM8sexTNqaSueWcn0D58FMxDw14FJlWJXAYcyb4BMNsvzYt8jgDV7xkRNx5CF8YwlAqT4sDaACY6YDLYajzhMAgB6p+mYiYRMLZ6vhElEoorPJ84LnlN+cgxSqAe+/u43dH11rasr0h3wQgFMjyEPFwZ2w61J4W2/9qYrcAsQvOnK3b7u9Qr8yW+9EwCBI6mYlDQ89XX8TTKUgwZ6eOfEGz0T7qCl47gLg4CpMQfJSm0SAECFV9Fs0CCzQUL7pAii3qP5t+5QOZvP8VqalYxC7Jg+T93kyepkPtd0NFAxt1W33bHbNDpxywFs7hMMAUeKUQ1A4yOPNr1nPskcMsYDP9tO3xRA86mD1jHGo1GmmPRExZFcQYfmMA5H7PAA8AGByd905teEeV8wGjx1Y0KVDuosW53Jm70C0rltJ3a7yXuMZxorDRVAQzhuR6HrhAYbkgVF0gcha+pmIG8XcVB2VhMq79oNRGwLnDEUFhSMo/HEU1v+rNXuWI89W0xs8pW5u2cTcIoSkGu+x2IFsMCBFvGFNJkU5kwcw9xn5wM/S3HggORQh+nh9aJHITYp5QXz+bkvYCZQZAIOUMQTk2Uaof0gwtwOgKKww4xvXxXMD2kYU5xQabdTbbswXbfbrGjQv9Q77zxUd79p2muhVNenn73Sxc1MG+FcvdJys9TRfksHXWLMaGSlBw8f6vDojvb2D/Xi2VNNBj3Nh31rEx+9/bbOLs40HPXVbDUjk55JfRnDubnBAQrpqh2rw6gRPCZy0/Pq7h/q4PBQ170rF9U49+NrwHqf3ntgYICkEO5HCoh6A7bCjf0+9lptrRZTLReTmPjlK9rlqyqUmzElAvYohMEa/gr4fDBVZHoBhZaIKe6lD370F9qtp7q5fhUMlf0jmyXu7R1otZhpPuqpQTG+RfvP3cN9RRIG03srmq2DfnV2pqOj+2YBUVQTeYhXAuZ2NAdoTimYKKKYdHoyUyt74k30IxRspol+cDBCrFb9WS8vr70G5WJVsymyFiaq7CvJXT9NN2MqFFMgT3scB5Y1nqk59XMZTByDd2YjRb57vlzUikQJRyZStEWGd0QfBsU8Jqg0wiEtiOIxvFhoyJzVnd4jkzdlk3qeN0/yLJHJJvlog4NJYHCOaeA2Z+31cLZQfzK3i/0G5a29UEJ73ahWLPkg4hApTTkf2myG7J7Eo/ungUZmkDxfAKzi+wb12PpbzLVgGrA/JEd4/o3cgOaevdvAnhlMCXiBpZBcy+2fYj8A9i0iHwHpYhoX+0s44GeNf4AFKS6SotrRh7+5FpnzN5/doHIylPT1oUs2gyNFUKbIwzBfjThKRy3iT1Iu+x9YOawvzSVTN7T47LMwRQDiqvlakpKQcFC2eSpAgSVsxPpmny952nCdDA4ntpgd/92hr9Vs1g0SN+uAOCVVi2UNh0NOLoMBNN+rDc11nCXsU/X9+7rz+BuaDAaaDft6/vKVr0mztFG9uLI8qNzsWLMPWIrb/Xq+UWFb0M3Zlanf3OewAqqNVvhhOEt9Eb4e5ZI6+3tmfPBdHMeLWS/MGhqrbV67cl2T9Vbn18QkRvRaJDvENTQzxSAy0+mQpvAZ2ddoSNnnfH0KMJ2WNuW1C39yaYe+bdngMtgGNJeAKiFN25pJIajVuYLB5dM7J456RDeeue8zyebs5p+NWW1rmwPCHqjmdzqo5ARRIV8pabYu6osvbvysopo63CvZ3HM+YO8IQ08AU7w9BqSrwEbBFNiJPJjazW3CR93RqNfMOGTPrTVbOrl7z80+oABMj/fe/7qu+32b62LciM8Da9ju7EWsJmuZz2sw7KvebLjugDVQrpBMQERlGKuSxgIgZYAgNZRhABlMRIYX7A0hG4xz3fWVDV4BB6M5D/YHci3Oi5ROknUAyfsjq6HCHyANcGASFEuaTqcG+vHZCO8VaqeQGAI88IyYRZlHJlbzPgB7MAMIYq/j+YHJEmaL/vyu8wqqM2VfrvXg8Ei9y/OQ7fBsVSsaMqAA4OLc8gCKs2Zng0JACPYVpEUAnjXu3QQQACLauJF9q1JNLEKm9AwvkNrhBZX3XuIaJKVnsO4sOOeI9z57XwVQEuzTqtfjq7+K+FABgK2Wmi3jHDWrKMkfHFPNPpXOB0ukXCMBFEfUagDVcUaFaqjoZCTe7+rqxrwNmD8G0JZrHewRk7zSZDz2c83P5/NliVwwZD/84S2D4LZde7MVuAUI3mzdbl/1lRX4k++9t2Nj9KRtsfQUeGRKdNDI4sAKWSJo8QQdVnKthkrw8MFDHe7veVI6wFDPusq6J2xMZjCcC1O65PDqSpfNO68a4IIbWSb2QXdkAsybgeaD7IPOr0GrtVWr0VCfaEVTiCOf2+ZMdn4N9/Xr/rUPsu4e+dE3PuwNOhTLpqTGBDMK6NlkbCo8+zqfB7o7hxO4sAttiimbO7l8jYY75aDTDdKcs6FbV5sodzF95PD4jS6aIsvu0IneFxFPa9PVKAQcmJgmfHHAhPt2FOSwGJb+/6wFHxYwx0UEzTbTiWTsRhdBkevvS4ye9YgxqeEAxQugAQW8VtZ8SdO6fJ16kE1hYY5wvDkakSJlu3b0Y61Si+xtmg6bx0F8iEagd3OTjMs4sKPxCmk0MUSR4Q6zIRou4t4oImsGWAAclo5uopjDnbwUEz67Zy3VrBAxhv53HgDBTqpB368VtVfOq1GhEJrrzt1D7R20w7293NTzl309P+tpuSloMJlZ//nw9NipAsQxchvCcLh7+sAAweX5S81HQ92cv/RE/d6jhxpOxhpNx+p026b8o5xEJ4sT8cnpqdMM9jsVjYdoGmGOmKxrRsLxnVPfAzRSNBODwdBACMDPyZ17nkbxjFHsUixS4I/GY7tNkyAx7F8Jcb6Z8TkkNxWVax3fW4sFDscbN+EG9iTVWy0Xa/h+MIm8f+eufviDf6tB79x+BjbCBJSpNUw1n08GGl6eqd2s+3mmWKTRsRa4TJEbMYcUc71e38Vpq7MfWs3VSs12V+Vy3QABxVar1gqn7DmSFNIoYFLAFBh5z2CKRmQW9wNsBz73dDrX1cWlWq19pxoAOESqRRiAsh/EYxUAwd/9FR4c4UMQTAJPxc2UoWiM49H3G5po7mpHbsZmFrr+mJDxOvTf4SYeoEI0wfEay44MNsR0PPszg3yJVcR+kgEGwTIKhgK/AEgs/EFSkCtqDougP9DMTUfBOm1pGc1oraqCNfQL1QAMkHVh+InO1410NHMUqrCwaHrt+G2ZVslUZ/6cPXe9DXAvJBdsHbGOnoD5eUymgpZwBOWb58Q/j8+LZIA0g0QH90Q2xQWyFuwRZlaRtZ48YWCBsIcaiGBPt85aLpJZFxhXIfOIPcz64VQYZ6wGT6c9/Q3DVxswck+YSZWzf0ImGwMYs1cLr+Ec8XvMtRiHHwj7K5M4Z7/bEO03193JHQZQAF3mIRdzLOU2TF2BF0k7QbO+nqta5cxCEkMaB8kLea2514oVGz/mcqxJNFx7d95SrrbnZmk1GZnBxlnUwmtiS8zlTvlq0/Rkx2LaLC6y00Y3OP4HKwnwo9JoxP7C8+N9cKVipWKJQTQiAL5zG9LyXBWrdS1zRU3XOxshDqZzLYjQw0PCue08W+z9G8sESIjhGc7M21hfQBialkguAvio2AWeM7HXuwn2nqfKmLBuzGqBjQd8wLS+UC5qMl9ohw4+pd98/d13IwYRT581oG0kZJjB5thLfCh2vtd5Fqq5rZ6cdLXLLTRaLrTYlHRxMbGEDiPAb77/QDcXL7Sa8qwxpV2p3mx7On7ZH2hFygNT7XJZQEKFbbAT1vOxDg8Pfd2/fPrcaTSdvX0D+0+ff6nvfPu3nJTwlz/8SxUqVftAIGs4uXvfzAKGJNwnsAk4D2v1qlYbmBVSo0FKDDGtWdQv8gaAqwhG4mxln87qqnDoD9kVv6g7MpaiY2MdBck9meRDCdSLQUSMDEDOnDpCM805lWqUbM/kueL6hGwhgImMSek4agMTIcmKqiXJBzB3TEBeGJwyIInnK5OC8qWoL8o7qVko6aTT1eDm2mcbMdbd42N98uWXfjbnAENIaWChsiOWi5Yn2DtjjW9DRa163UMGgHLuK84a9mqef5rx7DuFtJN9PtunI8nGgwu/B/tYNNwxXMgiVAECANPnrxkzyAM4Vy0pWsA+mYdEMw0kwjQ3BkMBWMZa2Tg1nROcW06EcCJCsGL4/773yhWdnZ2FTI7YRTPh8qqQlLMLFup2B8AYZqNWXOw405v62Q9/ctvn/X9O/tvf/vutwO2N8++3Trd/6/9nBf70999xFLqLs6TLoriMje+1z1wUWOWyM3I5QAASHN/niSYTNIocNmkKwzCCokGg2aNpdSQZ1EgmeCWK2pzKuaInO0zPzURgqmc6W2i5avWG6Y0b/k7Kima6C2WQ6ZnRVjetNOUlF+LINtn8T0/v6dX5KzedGHtbr4+xjqfy64i5YdJZjigcm2WniDUXrTTewW91wcgUwoj0V7KFmZpGzjau3Og/QwuYNfguDOyejWtuSkKInsZTOzs3w8SwBjMQ8HDQjQMRejKoMyg5k1c+pDVyljJEYwA4UETDmqaeHKqm5UFnhXq6xL2+biCg3x+agYB2nsONdciaHH9WT9Uw9lmmxieMy7jW/h7zeUTy2EgStkM4jl9cXMQEIk0iQ3uXNVlR9GQTYO6h6XxiSQfxWngkUKDAwODestaxDqWWnOUdZZ/azapBBnSiTDTRkN5t13W3VVN+yzS/rFa7qoODtu+z1Sqn/mCl52cDzdfSnClMIa/Toz37D0wnQ09JaKa+893fsX7w/OyFRlcXmg5uDCBwYaEb5sslNVpNg0jEQC2mU+v9D4+PPZWuVii4w8ytVsN5GyCoYFCFdcCr4uryUlfXV1rMl9bwN1ttAwRMB20ktZOePX/m679/cOACbDodCq9nDJGY0OxyFRWrbd/DGCBWqzwDQcW3uz3PiXI2Muzf9HXn6EQfffhjPf38YzWJd4RaXa6aaYC2nfSC4dVLbVczNepNlasNG+cFmBNGcYBKuy2a4YV9E6q1lnW3FH8hV2m6wL+5vFalVFOz3orvb1fpopjKMAXDP4L0CeiT7AWwXTBopIiDoUD1nM+VDBQ56jCbaNsZn/42sW++AhLE3RVAABOkrGnP7uNwEUlMIRzV02npPS55eYQ+NcBPG+QlA1MDAQkowD+B5hbgiXUOw7yMyRAsJoOEpubzjEcqRyYl8t5ns8KicmiCKQBzBV0PRposSLcogE4KjADAro2RFoyuxVy51UJt7tPtxo7dXEOade+tXHP20DRBY1JmqjjmsmaE0PzGlItG2eao6ZlkrWJ2GLqMcr6cmuyNr5nBFaK8oCKTirEKqVFGfc28Fzy983Q/7cVM25TTdDL2fo4hmUGXxJ4KzwKa3IhacwHvSLHQ3WYpOo7UTV4q1lwnHfAKqQjNu2VRcUF5di0NcAwk0/sAd/s3PV8zWE/8VSaXALqOWEXLneJ8nYduV/FYU/TBRArCGCA6jnhQTNZwGGet/OwABrmIzytfqrrRBeR25BqT5HpTq3xVg8VWea7Djuucs1yuVc2pjjxom9O6UHEjzD5AtOl6ttF6stZ8ONV8jMknP7/sRiozPeOMMbgLnb8WHgzh7cO60piWTedeFyuarON9nJixgJmH/CTty7CP8HooFnV0eKw+DbWNevGiyQCfjP2SD5CFAcFk4n3agLINRMthnmhkjXOSpKFYUxIBSEzBEJLzgnSXF19+boPYMNaFYgajL2oIznUo43hxAOntNet6/+GxLq4vNZgtVGsf6PPPnwkVVLdZ0u9852v68rNfe++YsF7KeZoPSHTe61lmsSvAhijJu+hmqf1mTctp30kM7MMf/uxjndw9MVDEWjz98qm+973fs2ntxfW1Gp09XV5dO9Ho7fe+rkqt7nODveOLp5/btNFT6h1yDNaTMzwYAkFzDz8Vp/xUgikQSZ6OQnH9FA1s8r9wMktIalgfx8Si/UmMRttyJDNfAAKYm1xbpJzIG6nTMrA/3PEBmoIV5WfOaS3hFRL/i73KoKoHNfE5qHfwpeHPDCwlYNH7avJDsHAIVmKno9lwpBIGs4uVDvb3de/+A33y9Att8tLl9ZWf7SU/y3s9po2bMCm034ucmgKDAHkd9xlDqvA24tmOgUkwK6Jesh9Akc8e+KfBC+Qt1G2u8TLvk0i04hzyd0GaxWACMM37VcQa+hqxj9tkO2+QwYmGKQWB9WJv9ODHm2fsP17j5L3i17OuDMYcQ+kP5rhLPu9oPPBz5DPSDNqWmQqDwY2Dt4D6/Z5miZbU7HT1wff/6rbPu+3g3mgFbm+cN1q22xd9dQX+7O+/u0OzRQFCU4xrMJshjQCFKM22C2g78Mfmyya3t7+vV2cvg5qYUFRon61m00iwG3MKBjfl5FjHFNnNoxtxyLVpg2Vq6YlWzuZ16LdhKzC14Bwd9HvaLleerHZp1jx3y9ktHZqjCiXTBDlMmVb2+r3QAWunFnRtZ+NmU8ZIZ4jMaPTvczsVg1r7gKXgsVkVhW9oBylobD6WIfNJ28oXj2kcLusxbefQtju9DcPWLvp9MFEspxKdwthUumloN5F1EBvl6b2BmuTs7IUls7zi5mIyn7oYpihj8txuNPXtb35LP/zBD5yLDHjCgQadjuIx8tMxhstbB7pcUuyv3NgSZ2eaZJoIUlR42mjzpHQ/YLi1ZooQJm3OAuYaYhCG/hmgIF/Q9fW1J8YZFTwKjpCXWA8NoAEd2DTziGxibUKGGHnONGHZ1MCTEWKVyuRh51WvhJP7jIaKpnU20WGlqDstIqzGOjrdV6m00/HxvmmCy+VOL15AF8VcsxCmYYW8TvZaOjnYs7Z/hDEljtZ37qrZaoFoaT641nIyVLVc0GQyVLnZUKFaUZGYSHSZ06nGw6FjBff2DyzVaDRKOjjYt96eomDQ77sJOTg8ClCqmNf5q5d+ppg87R8cqdFuu2lsNDtmDtAYn5+/UrNBwZBXbzT09DK/g5KJ50DFVPR8saEKxli9K+3vtSJOjGYFyYklNkXt7R9r4JjEjQbX53r57FN7NPBMAg4AzMCh2a1oQGeajXsGvogwXIumnnsrml7fK0QPQoOczjyh3Ns/8j6B8zKFv82ZtgX1bvj+NTUbbZuaIo1pdqJ4xrfi5vrachW0vuwTnt5voNiuNR6MVCpU3OCOoX5+peF3wWRn75j8/uZXeIlkmnjT0QHJXEhGwWhmgTPdMcsjvmrjtbLxWwLEKO7CLST855kqWzeamEZOeMkKan6m4/3Q5iNPCIAgnqGQK9AERzxjotsnJoSNRqESA/YUyqYuT+ZLbWEbMLXn0ZCc1MLeRtwb8ZOdWk0FGt1i0H/R7BpAZDqFJAew1ZNHAMSYxtEsolGvNQEGI2fbM0PLAkL2gK8Bez60Y6Z6NDU2EcP8MEk1Knl8RjgDFk4w4B7mn9Cqx7UIc8Twd2F/oJGBAl92xRsggJslGxYCouwMEEQOeHzmzPiRtbVhLSZesGEwXINWnVgfK1JNYMOke5R9nM/rOSp7LC7r9myJfQc2C1IbnkdYT/6ezm2nYQsmm8GiBBbY06UA24Ymgv2K61FWtRYN4Wi8ULtRtyzAshOat2LZE1TTofFBWC/Vbe9ptNxqMN9ov1WXVpNIOpgv1KqXVcltNduVpEpD20U8C1gCMAlfDhfazjaaYuAJRbtMqClytDgfATBoKKeLWbCy3LAU7D/A9BEZQH/YU77a0HQLIYH9ZKr5EnZE/Az3NgaIkRIutb934OuRXZcAe4PtFVPnkNoADnDvxJ9FE+a6oFzy+45HQ4PHhbhgTkuBWk6jQ1NEjGc5v1O/d+3hAaZ8nE3+Dgnwwii2jJ9RtaQHp3fUqRV08f+y92a/smZnmtcT8zzs+Qx5ck6np7JdHtpDG1d3V1dVt2jUcAG3iEYtwV+DhMQFDQIJIQESqBE0otVqCnVRVNk1Om2XM+0cfTLznD3vHXPEF8OHfs+7vpPJ7bneWbIqh7N3RKxY31rv+7zPcHWjj59e69Grr+npk8faLac6GnT1tS9/Re+9+2szKca3nJnowMtu4C8xQV3n2tZavsfr2qmtnYbtmqo5KQVb9Qf7+vCjx2pyLvYwmw3Q5Pj4WKPbazV7fVVbbf3q17/29/zml75qw0EGF1DRn55+Yr8VABHiUXnsicB1vWMSTJILcIbwHRK3WqlrsQwA3p4cNrhrWjpUyEgsgzLrILTquzVMGF7D8wezBvicMBt5XRJwsjWAIQAB/z7Afv7ZMirAdu5tzsjU0LIFvO84H1xPxPQ7zouqZYak71iagF8S03kAvfRMc4aHlKusveMDrWYAzjcq52W1uz398Ee/ox//xU80ngE8LdUkYYTEBAOxQc3fEBPI76BesmQsGE3sCuoc+2ngZcK57j2CNQV1YNuxwgACfJ4iXjaYRwF9FgBtcV8U5zrnFWcGfk2AnwUw4KENJqfJi6AACOwTwfe3zVUhDsOAZgAjJb6n9FrxrPDfAhBi+GEAE9Cj27Nc4/b2Wp1O23I6DEhJheJ1Li7P/FzjW2HJGwkt+Hk12vrr//cv7vq8u5btuVbgbuM817Ld/dDnV+AffPeN3JpbxxmRrRv5yhQ/HGpOBsC8jIx206VC08rf0xiCdnLJEWvI4UruOwNvmlPQX1P1cRs3tS1yx53Ti/lOmXiYPZvsYFAUubRhNEOR6z+f554+0sx3203HH63mM1O+TU+nsQMAcORVeB14iseFxmVg471w4oe5EEh0GBBycI9vbzSfT9JEO6jVMa+kYW6akbDJMFIMkMST/9ROFHnjpmjjCJ2vHefmyRjUTKa7juyKmC8aGJvM8TtoXPzfcjefACp26zU9OKjQNBRQV3ltpq9LR4LRKBKBRTRgW7//d/++/uW/+BdqMeU0xTAmnBR14+k0zA1xT19CYYzIMopLR521mm4QLCUgHrHQ42Yp/gwNZB7TV7vgW2IR00X+PJcwSQU4SBcNUbBOCt1wrDWXaGGsRCOCpte01NXaTbXjrlyw0GRxaa/dtLNOjQrFAfrn0PlTAGxJFChtdUKxXd3q5IVjVStb7R/0bKK021YMENyOVjGpcyxUSff3B2pUS3r0wkOdn5/q+vZah8f3/TM0W7PbS1VoEHOmhTtVWk0bKdFUUkRNbm9t9nR0cs8pB3tQbkU85b6/y1ajbZNBvoeIVKprOhnp8vxMnU5P89XKGtZGmykUoENbk8lE8+lMk/FE/f7Q63o7m5quDBWWgo/Ge5vXVGuSENDW+dkTPXxwzwaD1tzXKs4gZxrd6Q61mK8sxankG82n17o+/yTo5+WKiysmdKXNwuwM6M+O7ivXJajSGD3VAiw0vdPu4pi8zQ2C4MaMjwXPFEAaYFWz3raR4WYNIDf0PgbMqtYrZp8QLchEdzS59TMFABUGo7ATMhsTkscNdRgwx0P9AiSwN8pn5p6uolNuNMW691eKOmTvF2ACxSv7mSeR4jBcp4GmzBw1y6OYQofWnZ7J4qN4xpIPipNM0nuybtY/F9IRG1slv5FoPJNPSSrQi/fzLD4LsK54HldrrS2rCbotbFOeCYBKnyvQussl9ZAVZSvTrtmjK7Oxwu29CYjKuY2vA4BonmuFvpezysZeMJu2LvZpCqHRP/N3SOcNzR2FbhjfkdQQTKkdci/AO2JpMawlKhFG0jK0yZ6YA1ZWoeYypQ+jPNbGhna1hot5Prsbf7MMQiv8zAU9NQNhshLsDACCSi0SD5wOsyb2Lphsu0ZZW9zak5M46893bLd2g9AhJQGo5awHIOBcxqUdgIDfWUhK3Bx5KohcYeUxJN8/rC605I06TJCdKeNMhvFxmc53Ojk+UikPY1v6v8l8YfaN00OQbOEPUK4pr3U0hb1VWau0Xdhhf7JYxnR8t9FKTVVaXW1JNGBdVrl2y1yL0UIVWDvjRaRGAAiwQxKdz80Q0aIGvHZqQPHPS5bT4QsCIL/eLFRqdjRNEgNMMTOa+XT3BRCGJxBgDyyojsFhmEsAZjRQ4VFB7KUMpi7mCzdQNpEEeDYAFg0iPzscDnVxeRnGcTSwCbQEAGONH95/qPMnn2iv19V4gidCxJp6tF54WiBjJGHAhr01vfjCA62ziZ6e3erpxUwPHj1QvptpPb3W8aCvV194TZ88eaJyo2ypU70C2Lw2a/F6NtdkI2V4t1RqquVbHXYaqsE4q4XxHmcptQNmsb3eni4uLvS97/5A52enHn70DvZVabf0/ocfqt7u6tU3vmSWFtNtzrXzizNvXSRwm2zm5wzZme9TzHs5fUoBznH60ABWagD3kTrBpsbThWfL3/XnGVLsd8ztMppTtmdZ23UwB3dbfI92qmJQoo0/g9mGfmZSrGcIsAhHjAGFfRBC3275TmIQUdvBsuEMZT9RQ7HH2h2m3nM/y/iY8OxYvrXjzg/fCVs9Ixep5jZAnI9n2m1ICUlDlmrZrIn55FodZAO7sn+eeoB6hhQDAAKnZvPbkr6/SFqAAbVIKQoNQASAW0mH+weOWjYIYMPmkAlRQwGUmchYAAAgAElEQVTcOlKWz54iIw3a2j00GURXKikONXnb4BHFs29pG99wAMY072E6COgDgpAMTQ0gV1S21CsZOSavDs4U19MpFcQmnzXYchhOhjFi3DVlMwj4e1K0SmX2BzVjML+qdVieFf3yz35x1+fdtWzPtQJ3G+e5lu3uhz6/Av/2D76Qm3afzGwoUtEkojNEz9xodYIOBtbvCRrI9y500mNQ3Kqm04mbcTdJLUwLg7oeOcgABzSm4cjsYsjU9o16OMF3WppMRm6eyZunuWJabcMlHI4pdEk8GAx9yDPBmU0nZhww0WTiSbb4gv8x6SrTCDH9L8fvQFvLtCxNjNB0+qyv1nRydKLJeOQDutNum+b/zLTPcUZtX+SLJTTo3PQ9ik3QbvTzXJ4AG56g0cTT1OEZkK3s6Mx1RpPL//A3sN6P5gJUOlu6qQ/zRkzdml4rF6KzuRsJCkE+h00cSSPAiMtRU2GKuJwt/J5IQjADI7mAU3CwxlejkYGePqZ0Gy7/aL4mJB4sifopO+qRFYHqT7HHeoeBWLirbwE9cIJODAv2Du+bxpbPiI5/PBqlLRXGSAVLJOivNXXbHRcUgE3+PDUoq7AmIu7KGewUCNYzQrld2dRqSzTidq5mMwE7pv7xr2Zqa6t7naZaDak7bKpVyzUYtj1NQhs8ul3pZoT2VqpY29hSDz+MbKmD/T3tHeyb+k5UGUUBBlqY9q3nM61mI8cX0oyI5oNCbStNbieehAEI9AYdvfjKi8rIeW43dLh/pO2mpL/5+U8tXzAFnIi9xdgmRJgDMqWvEf242ZqBADBAgTm+HRkg6JIO0GhYb7veLLWcjr3WFSIGN6Qf8N9bLo5effVlLaZjG9hRUGECiJs0oBITwavzM+vYt9lUo5sLs1qIsmLa5eJymyknYo0/AysD+KjR8s+zmdlnaKYB9jrtgQGC+Wxhpkuv2/fzsLJmu2HaeLPZ02qxdmE8ZL+tM80XswBf6jWfEadnT80QCj0rzyea5ZqLJVgUFPLOCzcGEI7RTG7MUioctRM7xX4WHoUG24dpGU2om3GmTynikIKaxhgAlCIcoMl6XxeNNhdJ2eJgT5GkYX1v8svgtfFPoO0pjPp4f6xj4AyReBIMAkDNkNQE3TRkR2bLGLBAthReFcs1XhycXSu/p2YrnPYN4GD8STNfKiWJwU6NKp+x5DPAsiBowIBHPh84JyIRAICAhow4QDTkBnMbdQMITHgNAKe4SAOZnrZvbNznCER7CjC5Xztuk0kXzy0pG7z3bBlns41tnXoR5l6WbSXqLAa33BWwmvj9YbQZcZXh3B4AZMG6AMzk/uBsMMOIhARcwd3Ug6RGbFsJ48sSBpphshjAABKQeB2AizL/TjuzWDijaWw4M1Y0uP5eQhZhz4VU/FO4WzZVg9lVM8i928GiAkTu+Kw8Q0bVOdSDe8fKd0tlq0h7Gc8AxzvRBGBUSINdaWqx2elmOddw0DNtvlFvmZpfK6/9nS12De0Awuc34Wi/3Aksdjaaq7yraJEo8yEqZ8qKnChiLs3WQAq23Wp4cOi9eXp6avAtvn+p3O5pmm21yMsaTRdaQUGHTZHSNZhA+5zmPEWDR6wcICMNnGN7A5SD9YNZIc9iTFIDqA2zz2h22FMMCEy13mZmNrGf0LvXGy3N5iv9zr/1O/rzn/yJI1qdmOEs+MLTIwwqkZTVYOBh2lnOdXx0oPFkpPML4lKRhJVVK23U1FLDTkfD3oEZjqVGySAjEGO+Wbl5v5kvNd7kykoty3sAfh/u91Vaju1rw17j2ev0hhpPZq5RYJT9o3/nH+v/+lf/0sBu//AAZxA9vThTvdXV8PDEQAssipOTI33y6W/MGmh3Wrq5udBwOPD9Z2ZKXjI76jMPJyb1Fac2AIrYXyXJDOzl6Ds70kjY/7AAAbZ3O48XDO5vM4CXiJel9W80ASBgDIXs0MMIWEKcfX4dYKx4P2b8UTOtSAj4zKfF0/lSSFgi1hnghFolNxDCGUStB4uBQQ5mggwL2AcMc4A3R/OpQcLNCgbGVq+8/qaenD/VfIFMYGl5FN/XYhOeIgVDjLsVORQgAEAe8h3OkzmsS6eJRNqI/WiWUS/BHjo5Otb7770bgqkEPvJ8uJE3WxDPmM+MbW2cjUTVUjBYrQAy5WAQpChE1iGe4YiBtWyNuMQEHnPXBLsTHS01TEMVx0nGsCtqypCpkMrEPwf7LPkVID/F3Hq5CGkoXl2pluRb4q6AOQlIa/+CZO79/lsf3PV5dy3bc63A3cZ5rmW7+6HPr8A//t2v5hxiRJ8dHx3rL378p6atRk54w80RU71AolNsFIYuqXnlUjL9y1MJpjXU3jsXNNCeV5tcsyUTnZapvRQ5XD40l82oz124YMBHIwX11UVQQpUpfnOmRvWKKdgU0DSU6DZxIKZ4Af2lWCQtASCdAnu1JNaKaxU9acOXEsU1Ew2Q2Wop1+HengEEJqN2Ag/eXej4Un42xcZ0NXHhxGQIWiSTARvpQCl1M8LEXlols6yqKcBoe6t4lNvYivzdyWzmS8S6YCjeTEwSEMDlDMhBI38zGqlFE0bjQyFOMZEuTNN/TdUN0yBbDAGIEE+V9MCsB4DPdLnypBuTJSjiFJA0eYtsoWyX2AZJb+fpvbXSkTBhyQkXYSMM47hMafQKAGWxmNkrgEs3THYS6p4uZqP7aQ35fimGisYAAzAaCpubJddme0LYDDgotHyfNRsFZWoDOiXxJes+ubpUD28AXIxLK90/6amVZxoc9tTeG+oWXXtW0+0k07pcdk73y8f3lWHS2O3o+N6JHr38ourNms7OnphGTPYzZnBXZ6farGaqgujXy3ZZzqvQLcuaTgL0YTsdHLT0yiv3PF1sd5tq1NrKFlV98umHzt5uY0CG7n430W6NYKCuRneoSrOtEfThVPbtD3v69OOPPEmCZUCDQ6Qo38d0MnFCAFpWovnsvp8HeDMYDG2WiOaVoo7GvgZwMx7r3smxRtcX0mZlo8fR7ZVWNhKbO1KzjR8BDxiNkambNH3z8BBhEs2+pHiznwUmXEM1G13NJjNHWG7XeFFUtC2j7AXwoyhlikzhy5SrFs+cGwbYPbnWpXXoMCcTN2sAHbAQFjN0rmHsRnGH4jwKSCZKoclhj/AZ2dfUl+wtN5PJyI7zzH2Unblpl5IpZvyWmFZG6HewknC1ZiqfDNYiXAEPk8yUboMNMVKPqDE+A0Z2PFc8c5x9OzTdkX4Aq8WmebyCR03JoLQacprwF4lED0/RY9jn2E+aVCZf7BkaP551kkF8liKzYTpv3i3SInxLaIYiahMgg7MUWQJNwXIOyFe1jIPzd7q4Vb3ZcPPb7XTcoOIn4ZQVzCDL0TBvSjSVSASWjpDltRx3C0AEJRiQhc+HM/6Ohp8iOthQFN+AE8ij3BjtdgaR+FzBgAoWh/8sZx3vH2aKjdrwkAE8CaDFCRDIKGAzWfIWPis0RC7+OeQAdtCUk0xgIHnhhhBvD5pm/sfP2QiOb5v9YrPC8JUIFnNImNgbMNE8DTVwAPhZ0V6/o9ViYtZRs9uzseQnp6dqtXo6Od7TenFrFkG12qQV1mIZ5o4AB8NhT/32vm5gDi1HavYOlW9bOu7va3l7pnJOPO9cGzw3MCbcrrVjorwuucG6uQIwaNiLo1aqISzyXciU1oT8pBFnD7LjyqwDZ8WU9xtT6Aqoab2l69lSGUkks6Vp6LVqU3TmBmfK8QxZsmWQ9jPfDUtkaNKRm5Rh6k0sGzENnfXiWU0gXkxeac6C6QGokpe2arSQ2TXUqHU0GS/00qMXNZuNNBpfRPoFtQC/x2BP+GMYnLMhHV4qfT+jqwyDQMCdADbLm0x7nbZaMERWK8to4PzBpkMCVs0z1yZY/z65nWpb73OYOSp3v1nWfquqMiy6xVRZvlGr19V6C+W9pJOTF9RutnRx/lS3N+duzpEDLQD6KhUN9g+xjPAziQTi6uZU3V5Dm9JWV5OxjZF9n5cqfs98viLylYg7n1npvDQ4afYljSEJAngx8J9pEqmRqLlChhG3PIAcexmJZPg5NZr8DCxFDF5JnOCO5i777Jn08+C1K9t4E88evmvkYZzXgNUhUUGag2dInEMka1hSWGMY0jBjCU8RQG17m27X6vc79sNodAGQM+8vnq979+7pyenHNtM1KLLGfLjpGsLgyA5WUpbAPHNxnp2PnqKnZJkYvIRMDDYQEa28AHvpvffeCw+DdN7bDyr9WTfpHvaEtNWAoGuYqCsAI/EDsvkmgGKSkYV0JvyTQtUU9xD1iL+F9J1xzrFG1Hg+j9cxELNUI/kq8f9hZwFIVOphHgsAbPlmivRuNurh37UKSSfgxBpPh+HAaRrUW+/+9bt3fd5dy/ZcK3C3cZ5r2e5+6PMr8Pe//3reG+xZC02M4GI60WoxtWY5L1V1dTu2yR/JtRxomKbZqG8dsYYUVxEFFpNtCq6c4pmJNpm22UbT+VqNTt+TlvmSOKa5L9gtkyYOWpDjatVu7xSOREmBUtvrlSKytFW226jXHbox4kCmuTg9P3PhArUPXwQQ70W21qA/dEIBxQZmWabMSpqTR08xBNW6RkQSk6Iw9DLWzufYhckUUx9emwt+usRkbWF2AsUyU9Uw81sZsQdQ4eeXvHcmgBRquJCTb18qm51gXeQFebdhYFcprV3gABgw9WHySqQjUxekAfwzmlouMBoMirgwxAkzNCQeoTUMhgRMhpODoLozIeXihNLK+2GiS9PsCywvabKYaTQd6+HDF/w9v//B+1GsGwn//yPvUCaL6DZej+lhZNQjA+i6UQSkocl7ZuhTuKYb4EhTq2fsBlIXQp7A5cvUpNUKJ2z+MoDCxcwU1xdv5r1SGAMxQZjf3qhfr6pTKavTlF58YU+N3VL1VlWrEn4TNW2XFd1OVpo6aqqmh4N9vy7a18l8rG9/97t6+dWXozHebbWcTTylPXv6RIvxCNckaw6hKm92Zd2OlprPYvpab+DDkeuNN180BbneqOjq4kbd5j3dji612S417O25oVZ5qeV8rXpzoM7+oW5uZxrBvClX9OqLL7mBf//dtz0FRgtrTbopiQGiwezA/JBJerakkWyazQHg5KIdRgAab0/ZY0Ix3BtoenttA0IKYxgtk8Vc0+lI2+XC1PQGWl0bgjmzTMvFLNYfDw43wSnVIOc7bGtveKzz0zM3DIvZSKvFTLVW3yAizyMgQQ0pBFM7kgoSSGAn+vJO23I8L2ae8L0yqao1NR5Nk3FdyBlo6zy1Yb8DhnhIVHORBoXeJp7J2NN2ToVZFCV0AqesR08+AC4w0/qE/CYZF7ooCx16AAzBEGBSRDNCOgiNrR3feeZKZS2cDR66cyaZYUgYgiMM4grPDabusZhQYCN3Pilj/a8BZD0Y3zAH9L8xI4Gfp4jmOeN1LbGxt4cz7ny+UqwvFzBvIk+bZqoAS9BPszfq9Zi2TuYjAwgHB4dOIRmPb826ojGwVhf3c9azvFO1weRr5X2BGz3vwZN6swDIJodpgvdLMA0iHhIzM0zo6j4XeM+cTTAOfJaVgv4PGGZGh4HM8CjYWWJGg4ykA6AjxbJ6uhbTa2vuU3HvlB2iJAEFayTSoCpHyrZ0HU+KTUy+k4wkYifMdivM3i13YFKaTNsMXmBGymQ+pTpUy7l6jt/FZ6WmUq2pcqOlT09PNewP1WqUtVvP7IUznc7U7g11fnmjVqfr55VoskqpqdlqrlV1p0bvUMP+Ix20Ozp//LZ2GckqK81WmUq1oPXvsq1ypq+LtSY0tdswSGtA/aZJBYRvEbsWRoBuGPkcXMQ0O7uNkyMKLwgkUSMavnpb42WmOUyCJcaggE3xuzF7dHoQTZvBs4iltJEdUgTucmLn8LIxsDf27+f7NjCTQBWzWewttAspiIcDsO9gFJTU7Qx1ez3WwcGBVsupsvXc62qPiFVMiquViEXEdJVmkP9OY3l9c606GYc0aeuF4z+R3CAvAMw146bbVb3d8vNH+geGkHynu3Jd1/NMizySQ3AkGgDsdupaE4GIazyHn5tJzgFYYPecqlKrElnY1NnFjVa7qjbcGaul7j94QRtyShkWMBDIJuoNWlrnmWabtQ4Oj4NdU6n5OeO7BbyKIyYFUu6CXRDD74qyNWAl6194TACCAfjiucKdWviu8FzwvMKS4qzk2QQQjdqFOuwZUyCxqfD04U43kKmSWXQw8mDdUAvwRe3sGcL5DTpcN1MI+SLeFNRkRHciuem0OmrXWzo+PNZf/eVfuFnn3rsd3eiVN75oeRnnSUg8S463hT0AqEmdY4CAus2pBJ6MqEZEppmmwRArzgg+sgEUn5vp7DRNK2qgeyf39MEH72tnZiVRy0Qm4wURMiLuCktwighbm19+FgULIADozj1hANK6f4wFMWsN1pf9MSyV5CyOe8d/n9xueXbM8uI17aeTnpskSyh8Opz00W5rRWoH5qykV9nPquKalXvUMo563dHiSGlZmyky2mpV7/7iw7s+765le64VuNs4z7Vsdz/0+RX4h3/36znFA8U7yDhuSeTOM7VDKzdFI4zWsQZdvOLpVsTyWRD+LM/XngFpkm2tfaXkiRvUaIAGSktPCrcb1eyUnWtXRCk6uqoVUoA0FbQuNpnTrBnulvE9CEdiCgsKosjs5o4PKj6FKRnIgAtupNdrtaCfmvKXO2bNbMpyRf1mU01MsNCG2VxM6hIbxRSTS56Lh8afCTma0ZQTz+dgqnQ7ulWn2bKzPSABc0oukEar5c+FyRi618L5n54BEIbigYaYmDpH9dS4GJiEDDRdLJxPjMPu7XhiMyRTL2mWXWNAoQv6GtMAmnP+G4UvTcPh3tC0NqjhUOhC2h8mUEwXj0/uJ/1frtGMaeLClxuXui9Kx48lDwEapRrRQsswZkPHifbVGmKaq5INd2hQKPhtsGTKXkwG4+0m93l7XQWSH07m0ZzRWNlAzIkLkXNPY0cDYJdnTBfzrerNuqe2fL92NVgtdNhpqlvO1WnsdDCoar9VU6Nb01I73XvhNZ1+cqXLm7lWnpKstc/EJF9pMOxp7+BAL732inWW5JZngFbzufb7PT198okWs7mb1s12pU4X8CLXze1U81nkfpdrO/WGTb3+5kvqtNCJQr/PlG9aurk+V434xU7fuvxyhZxjvAeO1OoOdXp24UkN++wrb35R509+ow/ee0f7+weR6c7UCAfkHIp2XaPRrdrom/EEIdkDmmWzZTowU3GKqU63573lZ2Kz1tHhgWMS16uZDb+YNk+mk4ghXa+EdLWBBwXggsG+TJnNSXehXceck+AMT1ugm9bUavY9+YeFAAA4n44suyDZgA6NGDBMuWg+nTjn3xwAH83qrhJ0zmgkcy1mMWFbLpI3xipSE2A60MBFXnuRUBBAEsVZEUNoTamfu6AP0CvRfBbSgMLJ281UEcuaDr4o6Hj+KLIjjcPFpFMGYv5vF5HC+BA2Rb7TAvANEJHI1EqRgMDUnH6FJjN8VopkBNNeCwaB93ciMdDnpcQSP5+eLIZ/QcGoKabuyAOcduKo2I2ZGVDiaeKhv1OA888UnzyfYUgIhlHTPIsiE8d2puj8GWLySJoBIIAC7abTFH+avMyeBhi38jouhmlSUhNhnbLj9+I5t74Wb5pG45mvQJFSwYQQdklMLzEeJC6WhjzOK9Y/inNkKsH8MGspAQR8Bk+1UyPF97mG2WC3+fh9loxY7420hvspxc4GFclnixtqm8kGAGrDRHxeNuv47gHQEpsBqUW33VC/01AOMNluBxjU7urp6Zm18QADpBX0ux2Nxzeqt1qezldqLQ0GR16r7bpqVsauJd1Mtnrp4ZfVrUmffvCWJQbcE5e3l57+L2FHLNfK5xtt5mstpoCtEXULjRkUxHyUWjjSQz0pAIIdbIuyIrUC8IQmh89XyjXb7LSp1DXf5poskOCxPxtu2nlmSOeAnVbiAEnad9h9PGdeF5pKDHQTQEDKAXsE2YYNYxeYF6fY2nR3VHB+N0BQUsteMLmajZ6TSnD7z1YzM8IwobQJ6iqi/QCFTXWvVBxhyfui4UX+xaTbFGwD7hX1G3V1qxWDuY7R3G7U3Rs6Z94eSVBGbEZa03i10yTLtUHv3aiqnq90POxoORsbOKu1AOfju2s0QiLFc8J5Puh3lFc7+vRyonKzppv5RMO9o/DMyZLhYkOqNUtarGfW07c7XRuywvbyWWZPjpJBPtdD1DuwcMy+QNLRxBtXiyXpEXE4xZAa9mYY4fGcRJISch9YPqVn1HiABMtxKsHcKf7iM9CAOg6VKTfRnbjmE8eY4W8T2Bn3GgklgIAQbPAXQebGumOmGNPzlTqtugb9vvYGe/rhD36k/+a//q90/96xjTyRWQz2DvTmm1/S17/+Tf2bP/ojg2QffvSeAQJo8zCXzNBaYbLM5UA9WDIYwXkbE/wYyABl2CHBKSeRUuMUBqb/+AxkmQcu3Hf47lDTcS4hsQwJQWIOJBPGiCQMLyT2lyUFm2A/FSCkI71hjiZja24asx3t6QAAEIw+x3EmvCZ+fuvnrWAZ2I+j1nhm9hlR2TwPSB7id0Zs5WfMVuRvfCbOebMqK7DleJZjuPKLn7131+fdtWzPtQJ3G+e5lu3uhz6/At//5ms5hRYTeTStXaYn+cZGgGV0VvWWp+eNKq0rlKrQBofrLUZ3kcUMQhp6rVRs4/KccsdpMgIpD/d7cqUn49swpMP5uiRfKqYR0jhywVtPlwxeqjVdTacxVcRbgKkqWeqmdeHKjelZ5guVOECK1h5Ow4uZ6VtOX/DtW/afYRLZIPc9yzz9whSGixiAAE+CTpNpwp5bHDLglzRY84Ujm3I0gCkbuN1oajmZIKZUB/fxdKHRANtRmKJ2HdFTyB9M3zNtFvo0BXTE4mAyxCQK8AJnc1gKGIORwHB+eup19xQf3TF56BTHKZKLi3NLXvIOeiFOxTSNuJETzUYBEBFUFAgGYaDqmTYrZ/N62lut21meqfQz4zbTtJm2Ma1IxbvTGohe2pjZ0KBxL1Gz4naPM3og8QWqXuTYFxFFxYVsmQkXckrFKNB7T1CduV0ABFD0t/YQwBEbXTHmbQ3rSbuCXNpvSnvdkgGCg/v7up5PtFZd21VVN5O1donKPqw3tL/X1OX1qV574019/be/4eaFtVvMZ/6uu+2WPv7wfRcvUFvX2UwHewNPVM6entnDgSK7tz9Q76CrV15/SdsV0/Sxut09TW4zffrJbzQYDlzcA/zQ+M1nS/X7h2q0urq+JUO74anBvcNDffrRexrfXOrk5J4jPXnKsjIZ5GFY58l2ojBS+BU0yeFwz/TQxWpjaivP6HQ2tZbxwf17urk88/vHlBHmxNXVpQ05aVmJxmtWK2bqAGQx+YwEDGyyK6oCFJZjyk0RZ+ZMXvVE8+bqQvVaWevVXNMZxmUwKIhsjKzw4lygOHKDlucGeEjOYOoV05uNn+HR7VjZikYF7xHq+vA1sG62mMKbth80z5jKhPu2zwkzCAqjwkgtYK8VbBT2vRtOpq0JWCuMAw1gbWg4E0DAeVOrutnijIOm61xqAxAhNVlC5YWdzrOIN0eiqdPMsdefRXEZ1KuE839qpj3JttFpisVKRWf4AKSpNs+t5QXBHuDz8EwDqlEk0+DH39unW+0ObBKoq1MDCGYqJVYRzKxFNrcnRw2gb7kI4CIOQn9PfA/Qldnvpn0zWQRYBCzGoNNNNs97GMs6rSX5AbioT6ar9ltIDKBgk0SEXUTQRkwh57QBXnT3nNUpxSCa+8807S686VYSwGgQmgKfZok+GVpu+m6YcPPveW2aZ4CWZ+vj7zym447JTPFxASDF+6Npo6HlPYQfwlpHB0NLDKajK+vqG52uyo2OY+/Wi4mOD068JwBSthsm0bAaSJjZaDB8qFpjqIf3X9bb7/1CpVZJ4/FOjx5+QZXdTFdP37G0Lc8ruh5fqN5BprbWdrZWabnVbr7ReoHHRDRwMNX4rh3/CEDAHkoSAxqXDZG++MSkODvOZkBFRx4CNANcVRu6mczM5OP3OVkwxXwWAEFRSHIucx/YjBAWQQWJS82T0tGEJo8GvhV7Md1n9uhI7DOeWUsLOV/abd9ju23J/iUADawXORx4FAS1m6szQHJT7/E/auGDUrYpog0lLQnC+FE6GvbVRlm0mNmbgwnszehGg4MDXVxd+/WqZRgjMAiqmq12kWRQ4o5oY0ShQQfPlLlZJ812y5NazB0PD+9r0Btaq351eWYZFfKEm6U03640XsJW6PuuRJc/wFuFo6OUSdWd036oLQA93FQ66hm/gswyMejm1FgR2wqREHYMzwJglTGNBJLzcHPPlGw+65QmAwrsNwA7ztVge2B8WOiwbESYpBp8P45Otvwj7lSbTzoBY56SPwBdYR7AxoSF2fN7Ozg41s31teVqPPOLJaDOxj4E/d5A947u6f1339Pe/lAPHp7oL//yJzrY2/MaPnzwSPP50qDLZDY2W4QzNOKL62bO2APKhohhEMqhGIavXgADBMDWcQYmgMD7IOIWuTd7nY6HEoDp3BcmdX0uTaaIurV/QerobdycJFAMH4o6x3HSSF3SXYGPFJ4+4c8Biy18C0LOGUkKAWYGY5afd83LXeKBTUSB8rL4LBXxuJVayH9snGiQTxpg9ksEsNcn7ijYL053qoX86+e/uPMguOvYnm8F7gCC51u3u5/63Ar88LtfyqG4s5koBnA+36yItqGZrdl/AHMnoprI5/aUJtGAudR3HMwqqdPrm+aFvtqa/nLuCxgt6AqnuBIygroNfZjaXxN1ROtreQJGOG03vUz9oduCFj9zJ2+2dTmeWJPd7nSCSuzcWvwGIl6L4sZxSTTPNMNMxGie0b9hSmN0Psz+oHLVoI0tlhoM95zjixM/lxmvO+h11KLZtvnhSpfTKS5C1h9PoYYmcAKqdg4Y7fEAACAASURBVDafq1tvqA01G/fuRsMTH5Bhfh9UWC6bZRYAAVRlEH+stJyJDN3Q2dVcmE1d347UbDEZrNnV/qMPPjDbwmtOHGSNaW40BrwOFD9YCkzza81qOIxXMZbreuLuArNS1WqxMLKNROT4wQsaTWd2nXZGOcP6NNXzZC7l0LvwR+kKS8MXYZqC5BjmEZMYzA2b69h8DCOsiKcEDYfiGMyA0KgGeBCNo9kiaWIIndlGY9C4F/MwpqQ51S7kF5QHoPC0GltMqjZ6tN9VYz1Xt7rRoFPSvUFHw6O+blcz7SpkXZc031Q0ysh2b+ig0Va5vFKn39LDRy/qwcMH3md8TzRXAEo0SO/96h1rb8fzidrNml559IJGNzd67513TcPc5BWV6nUNjvY1PBhqf0B3g6wFrXFFn3782OvCGkChZF2ur2+tK261e85Mn2JshtY933nST8U3HAxcOG2goFYbpi+zx4+PT8wi4C8kPsRvsaYPHz7SfJk5em14GDFl+Bgg/cDc6/L8qbRdqVVn6rL0Hrm5vLB21PKJUm5naZM0oWOis7QZadlyIB6l2WJmii/SgYp1shXNZ2NPmmnXaLAxCcN8EdbHbL5MMXiY0oXjOc86e9nAVYoQBHDZbXJNJjNNRmSiUyQyaY5YK3uZOp87imZLUazxD0DNvifOvI5EAffwnjSnxreQsNi/AKlEimxzrx961IJFYONAJlSJQWC3gIKWbqO20MdjGEYxSntjZoXF7VGAetANU8Ja7M+MsiLCj//OJC/+vAELU1ij6I24RdzFmebHVDHkFyFjouG1EhYW1SbyszmXKSaD0YW5WNDhYTzx92ZEIPOqR+Z35KAzvcJYrG0mCvuTqSTeJG4KPYGLxpdYMt5HwaWg0aGJKABQm1omMLi4SgAFLIuxyReDd5gOSGSi0eP5hsJrFkKKPHSigiegrBufNYp4fz8pJtLngGVWSD2QQgRoxqJw3zhyMkkbIskgprN2IU+aZEe02lCxkfxbCiM5JpcwyAC3wyviYNjXvWMYOGjlK+oO9rUpVXV5danShul3Q816J4G2RP3NlFdKWm64C/v64lf/lp5+/FSL5UjT1UilUlff+dbf1js//7G2q3NH0+7yqq5unrrpX65K2kyXqoA8LUNmYFiKaSp3ir0cSG+gyQsPIObBjtFVrhkSi5QuAIuFdWbdx6Rk8PO1pq4BCPAxqcCsi7QI1sxJBQk85iXZFwa6EkAARtfrNN3Qcx6FyfBn02pW2Yyx9HzSYNrMEmCr3fLZwbrjLYTxYL7LzNgiCrKNT0JesicGMXfcC0jj7AuBNHG1jO+M+7K0c/Tsyf5QzdJO2Qg5V0MHR4f+Xuqdtm7HJPbQmDOFxQipqtlyrZUt8sum11PbAMzXGxHvSwIEAAGRzoCVhwec4QCEJAvVtWsOdTrNNFsvtcrXGs9mNt5sVWs63Bs4hWm9navXb2u9wyR5adkUz4cn8xWaxbn3PYk19lRwlCKeHzHxBiDgbJ3NFmnKzefnf2j1A2wLqU0wCJAY0LtyHvKMAxCEJ1GY7JndkybR7AWea4DFoOxvIa95KMK+QpIEoMG9hiE18XvcK6RTOdHI4ELmmGdAe2hlMNhgHg0GsNbGjgStcVfMlxruHeri/FLD/YGfz8Vy6mealCv8CZCKgtkBPhnUsswqi/jZxJQ0sLGJegeWB4CqAVs3zAAwK5sAIy9ht/AMGIBMMdL2QkoyskKOFl5IhUEp+zdkRayhhxHbMEJ0A8/TR3KRzzfuRhKbYk+Z3ZD+nBlqPD88S0kSxXnE+cx5GncfQ7HMA6ggroaky8/grqSHDx/o+vrKrC5AD/xUWA9LJQBYN1v98pe/uevz7jq251qBu43zXMt290OfX4HvfefN3Bc5dN/pSI1Krq4zoIkzWvsgb3d6yqbX0Zi6aEGzjAPwwNOnubXzFeswkRNA2druMH6KYi0X9HBkDBvH1zHxGk9HLnIKgy2bmZkaF1E2zte2c/NG6xxFaNmXwmDQd1FCk4GhIZ0kUXt2PDemHmZ7jGDqvKcGBnJB9coydIGpYC1XdNgbuJm2eSGTTtgEXEhMOJAszCb+9wtrNsua8LMUs8mkBnQZITHwA2DBM80yDAJfHhRMDV/I5LvHRC25ClfQkdKAV7QkYYBLug49DfOfgaB0cskUgAMFPgVgNAYx9SxiiLhQoOlnOEhXKy7+udwiLWKnfq+n2+tr00mZ0BDZRPOKxhP3fLv+2lwtim7+CiMqJm0UKDHB4K/I6Y0sbSe2YWQItRMmR8Z3nFlCwSVMY0vREih9+A6YVonjeTKJsxEaBVynE1PDz0Xa1VleinuaCppn61x3qm+XOmhWbDrVrq716Kin/XZdzW5VU6zAqy3NJ1utNjVlFMX4PhBb2SprcDDUK6+8akBlOOw7uhADNyZHMAh+9fYvVW1UNN9M1W0RqznUzcWFTj95Yi0+fhrN7sDvCePMhw/66pFtPFvpaP9Qk9E49KH1mvqDgXbbqp4+Pdd4MtX+0bGWa8CxWzNmADuyxdR7COCLhsDTWhclQb+Feoj+F3YHFE0mOZjAARzwZ9k37V5fp2enaqExLUmdTlOz8Y33L4U1U0uDSddXmoyunXwACwDpNxIZK/3TZIM/WW11PEHGyAuAhjzmcrnu6TZAA/p3QKFdtvZ0ECZDtQ7TAD+KzIV/Ma0pzCqZOBaNrBs2JmerjRZztMSZ6b31alPLzcoNin0VcM4mYQXwiQY0aVM9DbJ9AMVZOIX7nLFDf1BHwxQvudU/05hHc1PID9iXRfIAP89U2dGJjqoKUzGaCDuK0yRvQkNL80vTEs9BMiRMxp58ZwFqhIygoBMDChQRWkVk6rP3by+ESF0BROX5DaYFYCmGY8hzuO7DyDTAF6j/TG8BQfDEaPkVKTB5/sxcgg2WjATdJDARbrFX5/a1YOI7GpMgQw+FPIGJHVuBz87rpinvFgAxeQYA7LFW9m0J2RCNobXolYoN7dgHEbcH9R35E1rkqqNkw/Ii+b2kuEjO+eKvMMyL+Ez7q2ShhXZiAckZGBgC0Fj7Sx58GBn6LLUjeVCyPYhLZ7rvC4Bdg0MRA1cYk5klUsrdxPB7kAy9+PC+tuuQ6+wf39flaGKtPM9OtQL7J+6nbEnySNOT0QyVe6Wvr/z2D/T4vV/r5uZUB4cHQjr/29/4lt76yz/Sbn3jOMTNBlO8qVk1s7mUTZZql+paTwM4g/qNjK1IZuD9bythSukQADPpWA8wBTwcgjpN90VqyGSx0FJlLZBwWbZU1uXNSFty6NMUlv1sTwjLAoPVUkgM+C4wKWWCXS1tde/4UBcXVxpN8bGJtALW1vG+mOWyzpiwLQCn62bZwRoEOvi9P/g9/flPfqKLsyc+c+whMx2p046cd6QKbpLtIB86dBp6JsR89zUYH+uVQZujvZ42s5F285mO9vb87C5ISyElA5YebDi+W/YXjZ6jWgOIZ2AAxX42HWl4cKDRaOQm/uTeQ99H3IPsCe4CBgp4Jrz39EIXy7WGJweqtOp68vSJ3fz7rbb67YbTdcoVzqUs5dgHK8dSSgPmYdzLs+P4UtPeYQUgx8R3JJp96izOQT4vz3GjhUQhU8nPRcS8shcqpbpmk6XjGdnHyxUAfNzHBTvL1HRr3INN4xSRxMa0ZJI723sAAH8ZJnoY4CIB4Kz3+6QRX6gH60Jbm0tSldm532cPPiAVHR7u2dcmz5b+me9970f69NOneufX75hduCYph/8zawcfqzBwHWAOXa7oZnQbhqXsIc5lGwoi7QpflfgMAIRImPA+IvkB5k+cucGcCclMggSfAYMArgAEZkEl+YqlBpZrhSQHBoVljW7IAQ0CnEYu4gFUum+QtAJS8O/8bBQRvJw5jl8O9gbAFnvYjI0kj7IRM8zYGizdpRMOMDBkj379G9/Q22//0jUZ9y0JEyR6OUUmSYl++fM7BsFdx/Z8K3AHEDzfut391OdW4Iff/2rOlJwDttOoqkzxTzyWNfXoY4PSWS8zgYpiPDKtocVKGZMdCvNa1RdaGbrwTo5/o3C1c3UFp2caxDjYl+igQei5BHNcuFu+LKeTqXpd9NZhQghVzY2BHWFx6i47SggqNZR4AIJup2vHYy48aNZo5ileMN+j6QQcIE2AgxfJgUEAil/0vKnZpzghLgoNIYhuNp/aJfn64jRow8RHAYrQ5FiXt3bj4AXYhREiYAQmTRlU3hJ58F1fHnYEXuKXEBpjZ5iTksDa4FiP9g8EW+T4xgTXKLWdt7fOHGY6SJY803W/d0AN9MRLIotCO8f6c/kD1LCWXKYUxQZamEBwdfJ2mS5A46zVHfP3zLgrxSSxPkwdKXBYY+QbETnHL4/pnmOCDBpE0crFSCPABRvayiiGmGiH90BcwPwfe8pmdKZkB5WQ4pLPaf1gohaydkUzYS1miYYFacVO1d1KvfJWncpOB92q+o1cJ/2mevttlVq4g5e0WZY1nu9U6w5t0NVGB92qq93v6bXXXtXeYKBeN4ABQKH5ZGxfB9b4ZnKpxWZi3eWw09Xl0zNdnJ5bpzpfblVpdDydmq8WevW1e57+Y6hH3ZLNmZZQOEr9QV+bTVVXlzeOlmTCAk398vrGgA7JCRS/zpdmSlJvmw7v5sUNGKBVzcUsrATkEJjU0ZTvUSAnfXij1db51aU6na6nYxSXa3wVllNPw8qEa+HcPZ04+QBGgZMIKiU1aOYMbkVGtfcf8UvVYiKeGwBgetVudvy9U5QuFkS2he8HMhaKYd5PTL1DI053zHNJ422XDpvbrcPsrFIzg2DFlG+5sZEjUx5nYCeLEwr+wgDKpSWgjL1MIirNBogFzZ3V+hw13cZcjqoKR2oayKJ5/4xeGgV9vGfnG4YRlZv5KB6hmfPv0bzSjFh20cCtOxr+4i8a+2J6F5FXwbgJ9+swRoxpa4BqLoZNN6cwjuQOwDCKcL5Hnkv+LD/DMwZQBMDJGUHRWzjPo99n/9Lch441QFMAqhoGaYmBEBnc0Ugz5cQXwJIOzhH7R0DhhbkVRgkBulBc851yngMQsAdDVx2AYjJ8xH+BM60MiAsDKO4MR7giYUmgoiUzfCakJwlIoVAvvAOegQRu/FPCQgJ33NQkACAiEcO1PBqoeP3ir4KRhikae4lmE1mZfU3Q9tPYpvcUng6hdzcBrbzVC/dP1O827TMDQDBZrCJWcDGz3GY8XficIung5OjI0qesXFWpM9DrX/2m5qNz/ernP9NLL7wWngH5WuvVWPkWB/PQ3K8yjGh3mk1yLcdzNUo1baxFJ9kiUjPCRJE13irHF4h9w9YHKC1VTNdGEsO9azr+jsl3U6Pl0hKDDGC2UjXAQWIsQLC/0yQBYf14htmLPCQ0km40eQ1YNzRT64XefP1l3dyO9fTs3Ca7Nv1NJpoAliSbdLttn+NPzy7Nsmp2h2q02/rq176qd999R6ObS59p3WY7zp4Gvwczv8ygD7p9vuMCUDPQw12pne/Ur/3Wl5VNblRjLScjHQz3fCed395ots60f3Ck+QwWAaA60cljdXt9DxJoLnnOGEZwJ9VbAPHo7ff0yqtf0EePH5vRyD4lSYa/jo7v6eloqsc3V+ruD/XKm69qPBlrfHOrRycnOv3ksTqtmgZ7Xa3Wc9dG3PXBfsFnh+c2mmkm7jw7NJKNOpNi7srMTTbPUZyByLzw46mqVg9GTaVe997kDHDMMGaO2zijMKydIS3KNz6jqMe48/2seYoe54zBMPs68doR78eTC3uA98EeZKlhzbnN5hnnPNxlakINYOAC6yyCcM1u5Kw4PMT4OCRrVcvHpG9+63s6O73Q408/tnku6TUh6Qx/IvYg0ZLf+Po39MKjR3rrZ285ntNJUD7D4i7i9/PMOq7RDFVIXeGn4DvAUsTkC5X0/Hxn9qxJBp7OrPHZH75XfDfsffaBz1ozN2JtfB47UpfkiOT9YFlDmCXiOWFp0rPhCGdjSFbjTAIsi8GMZbOFD0Lhq1Itq9OFQcI5EGvFAOaN19/Q448f6+T4WOcXpwaHkMzwnLtuKpX19lt3HgR3DdvzrcAdQPB863b3U59bgW9/8/Wcw5ji7WDQ0xbNWcbsIXJoieBxcZTN3EAx2Qn6b2ocPAWP6b3pwYLmytkJqhoURJMiHYHD5ISGYeuIvB2UKmv0Gm70Q6MeRSaRgCC/jLQohjCDgZqKRME09kY4Z9v0jMYXtN7USaikFU9qGtDmnGbA1IWC37JKN6dNJq0YcVHsQPVLzTuaMDSGJwcHnsKSHd4Z7nkNQNwj3gmn86CNmU6bIgExEaBQ4AVxL85o/ogyoiEzih2GNpFjHR4ExCiJNSb6Zxnu4cgdmLRgzNR1Lnr12ecEmLC5EN8JzAdT96EyU1RGjrgbcv7PzQf0u4qzg5ezmZvNCui+NX8RZxgEbdznI2MdUzwuJyLz3LwWGH2i7sXkFIQgdNUu5nlt9oKLzGiuAklPRTkTonwXbu9Jtxd5zOisa9b6hS41gAHAIGixbCaLWEplm4ZhqEfhMmxWtZmPNGxX1autddJvqdYCEGg6qWLQOdJkvtW6TORlpkq2Ue/oSNVmU48ePdLRwYHaNFRulENqAP0ek6wnZx8rr26tEWxUGzp/8lTja+jCVS2zrWrNjrIs1yKD3t+xdnXQRU94Y0dywIdSeas2EVzELd7eGtTqD/YMAEyZmkFXX2dmqriRodlHhmNTLorjWAeAgdtbos94DkLDTlNlBgLfO/TKBtKesRo4TXdwRp6bGrqYjrXJFi7IK3aAzi1BYIqWZXMbPgJsNdyIBEBAk79mX1RLBm3Yo/ZS2NH045AfJmKT6Y3fT0z4+V7Xbl75HEWenKcuLvYISY09CnAYBoOhxSULfZ0xnY00A6bzkVaANjeo5oUGN2LyWK8UuWpzrgAkDAQkrajPEa9XgG320kjTnwIc4GfCv4TJXVDsXczy55IO1I024F+iIodRachkgFIK9kGYbwZwUUzyivdk2RPmVmLtE/3e0ohw6C7MFW3MmJ5HpvyjUYBIhXGA2VQUzbCHLDcKwNFr4gMuV89nKHT6lQZ7w0hfMJMIU8CIow2fEfY7BTgsjXDXdjNWQWJAnGZhMkqzyvuGyRPTUJ6R8CANkMIML1N1g/WAdhxPCl43zEz5rMEEcnxsMdFMZwnnN8998b181uXHGcPvB0j1xJ4JIs+EZVBR1Mf0NBpbU7HZywDadmAvGXCyiSoMjeUqUnNSdCJ/78ndcmVmGeAaFPSTo309uHes09NP1bHEAPB2o+1ibl8JzGTZ86Pra/XbPT9/WbWs0S7Td3/3d/WjH/wt/ff/7L/V9CrTXo8z61qNWiVy4nnm60xwM1VLDY0up1pNl6oDEKw3BuNgqbEX2R/2neG89NeeGARmYBDdiQAsKNVBQ4/nY0RTCQC83TnNYIoZIOBbSjAwGOAHkCx2ojPDJLKQx1i37Xs9V75e6MUHxzo6ua+/futnvKNoONl0NNT4NJD0ssZnpaPHj8+0qzRUbrRVa7TUG3Y0mdxaHpfNF+rU2ypXea74ODHJjnODNBaAm5jSxt0gs58q5VyPHt5XXWt0ENrMpnp474HB8E8vLpwwcHx4pBWDgxQXC9twjyjYGfGPyRgQoG8xM/Nru2Ny3HUKy3S+1N7hvs6vLtTsdHzOHR490OPzC52Ob9G6qT3omA1YB4AolXR7eaHhoK1ut6HJDAPHdLebtRQNeHG3rjP8ZJoG2kgY4ayEDQYgx18ACESIItni0Kd2ioS9MOEsmFdQ/HckLiSGgmV6MAIsLQgWj4EiM5gi1jXYUgGmcqfynHL30KxyLofpK5hjGPAhX3J6B8B5HqalC1PfSS3CWwefnGiqr68vdbg/NGgDK6JWbalN5KGfE+6zeO6RV3KWI69E0rR/cGAmIdGcbuzTOUjdxbnNEMX70WxLgA0ki1RoQdOnfXZKATXMs+oEk9pIlInahLsx/GoY6BjOTLKGAGvDFNMpD+n8Dl+HSFgIEDNSVDgj42wP9kKsVYpC5PXNfIhoycKbpZA9xbnGHRSAq/1fShgbb/Wd73zHaQys5W8ef6S9g2FKB6GOir3w7h2D4K5fe84VuAMInnPh7n7ssxX49jdfzQNhLtn4p7LNnC9f8rSPpj8OeS4ijHYir9VdchhEOZosaXGhQNaaYXzFpAkE2YcqjusUalvrDcmFpUHWEtABbwI0pkGt5EDFFZoGGO2Wq1Y0YG4aNjo42Fenx6S0qcuLC7MGCoMfCgxyqD0xsM4r8nOhF3oylpO7vHFB08IanEuGC4BGgka9UnEMG2Y+ZCnjuUDxClLOpWSDLdPN4t+bCknT4Js1qMlFowAjn6LT6Q6Oj+PiZW248MOammYDE8htiYZr5qKP37tZzm1G5YYVkCYZ46CVhMLJnyVnnEbKgAuXGZ8BR2ubR8H8CDqpzcxaLR3u7Ws6HpmeDkCw2OBmTjEdk40AIWLih17SsoBVZud6dHjPaNMGJIrLFiCg5FQKGz1CAYaC7siqaG5csJSIa4sGwvnQyD/qDdMY3QSniR6TeOu6NxH7czVbqQLgQ6MGU4HmpSTtD/qql3YaXZ1pv9dQu7LUiwcDNbtSrcv3WFVdbe0owGdkw1dU30jTvKRWv28GwYN799yc49heq5Y0m4x8kTOFvb290nK9UL2OL0ZZ15dX3ke8WdYa+jR7mmKKSIBWo6fj/UMtZufarTaWJZTKa7U6DZXynk2LiJgjKgpPD0/+DLzQIOZu1mDqYHRWqTdVqcTnDbMi2C9kpwPiIS2JApoCywkSdmOHDYIbd81eIOGWvNJ8PFJGJB4N4nplXS3Awe3NlZtG2AV1s4NSDBSbslwRiVUUrzZHc1MB7bPmabJlQa2WltksjExdgDIBT+CPp8xbSxEc34fz9K6k2YKcbfYClNZwqMfxW3g6lADyVp6gGRQwdZQ6OOihIVkIRgD/g+ZrQCy57nnanSbTNJJ+9otIwwRW2QzPJp8hN4pGk/jEdTjq21AwTKTMfuB4cMGYW6O8AkhAt8tz5yi4mEaZXVPkz6cJoqmqyZTQIEUCcjgLPIdLRoJhChhmhAGOhiSBCfPV5aV67PNG+A0AKER+OXsKGQCQS2F8BcMDk9WuqlVA2bWG+/taAFAmk0T8CjCw4zVIuwBYZMJKET6fTKPxZxpYSQkBNv+L88UsAtgQHHPJ+8V+EE4tCYCGfcH5QeMRxl0hkYiUCJ6btZvO8JEI5oWn/gZ24p8LkMBrkRgC/NkApao+a2O6Fl4Shc73sykrcWfBRlvOgm1VhXnhpANAblIMwqMm0mWqqjEB55xb4bsAq22pw2FPL7/0SKenT1TCX6a/H2yY+UjrfKPMsWxljS6hV5c0GO7r6OUX1H64r9/64Xf0xiuP9L//j/+n1qOq/uav/1j3Tmoa3Yy0nEUjXqmtlW9KapW6yq7HToYABGdvzWFsEWFrD4qNDUZJy8HnwOc0zUgy9zMzJ7FTaGQ82d9uNQK4bXU1x/9kOtN8HQweAKhgAFY0tfldeO4AcIfRY/KS4Tvm2ef72ixs7PeN3/62/vUf/t+qOGEl7inSeogDvn9yYi+V4bCjp6c3WqxL9oGpI/2rcS0iH6povVgZCMn5ANVgoPi+RKLCcw9mkbw5AH3YBw/vH2u7XVnqMCRRZjrVcnyrl1982ea+l5OpptlK/VZTSNKQ8jHY4K82MY2NYGGEYV3JAALg73JFLdLTaLzUwxdf0gsvvaRfvf9rf9+zOXKoms5HI+VEviC/ryGPa5hZWOd3EWFYlxot2GLxrMC6K/a0m1IzqNh3O/W6/ZDi7EpmL8Dq4t4MbxFA8Krrh5DuwKABxMA/JZ7n4i4NH4JktGlPl2S+nIY2sYjhd2ImUEpyNWjApJt7F3q9gZhoxqkjqKdgB8Dm4HMctltaT7kTNwbNnXQEA6Vc097+gX0K5ouJWqQHlbaWP5LUg9cUB/xoOooEF87wlNrCc8brAIbyDHoAxfNgWQE1I9N4no+m2ZzUMjB7HCnoOitkMcVzb2ZNGnSwp6k5YtIfYCufi1UwsyKg5tSkR1MfBpDB6CzYUEVlHBK/MGoOGURIVZwIkeoVXsM1VDr/Cx+D5ASbzvRg3OE5UUTLUqhxFn3rW9/2GTPHTHu9MhATMpuq14Ia6Bc/ffuuz7tr2J5rBe42znMt290PfX4FvvutV32LcFG1MMAz7TjXFtSYgxZyOgdoKohtnpS0nBRppkNakM6VR4Fd8kTGxssY/Zl2jgcBMWIRzdbAwAjjluXEr8kBy/SQSSXFNcgzk1aKRCQMFZgDSdM/GA7dHHAYY5zExIXJPI0uE7dGk9daaL3MwrymXLVGHBShTEGedLZljNYwxylXNVquNCdbOCHDFIqtek3bVcRZnZ+dusEGn/YUpNn24c9nJ1IQ88JdCYpuct93UxE0RyiNTKqioauaqutpJVMNAIaM3xGTSS420hmODvY1usJAcK3NMijoUACRaoDG02Q7soq83AWSipIdc0mScFFpqD18AiiCoaW3YR6A5ONWD3ixoXH2mCJYA62OCwO0uFze+CDsDff00XsfBJKfmBNxkca0jn8ZOu1gB7AeYZYUE8HIXA80PxgXsBTW9gRgAk56QGRwB0A17PViumyd8kYXU7KtySSAUVCyJpHfM+z33NxOb690MGirVVnppcO+Th4MtSln9sTo1fva5TXTg3nNfr2tDAp/raaD/T0dwyBAcoAxZ3lnU7+D/X1dXpxpMsWIz/iRW/gFMWbQvJtMiYJ66ECmak0L3N3rPZ0cHCpbnGu7Wmuv11O5lKnTa6rdOnFBdn15rkalrhUTQp4bUgqoMClgmLDnJc2JkIOqXN45Z5rixQaTq6XG45EpspZ0JPYK78kpE5h9IRNibfb2Q2KwzrSYjAy2sO9tRuhp8krT6ViL+VTEumFaicwApgaMG6blxKQZiwqjxAAAIABJREFUdEJwUEJ8wHupOcKN6QlmiRi7keEc2BjNtQw+eUoCC2GFjCH06shnljhv79Y2rnK2dqdrjwpjW6o6X5z/P53Og2qczE8x3QRgKlhLmDvFgD+iscJvwMGrzxIewsA0ikDrRo0FRuMKBdseCEkzHw7a0bT77EmNK4U5a0hjQeH8zIfAXgoYnDG1C+As6O4JpLAbfjQ3fD9u/jkbDT5EjfisMXbzG2ZlBX2Vz8JZAahkV2wbLEYzwXdXuGZHI0UxzIQ/6LeYd0Ej5uskhx5vFRfIRPY1m8+SXyJOK4piswmIO92i7wW0CrOzyLYnAjUAAkdMGrQM13ozjlJMHfRw/uLcj3UIGRYv7t/j+Lyg+QbLCHPLhc9BgEO8I8KXL4ASl/KOWQ2vFSfNMO1LKTYGXxL1GPZD0VTx3dYxLqTxgT4NGIx0CZq6TTijQeLTkKJhrxZScQwe0ACVlbshburFRw8tS8vysu6/+KqL9ZunH2m2uFGWs5eayuY7jS9n6g8OtPfCsV7+5hv6rR99Uy/cv6fHb1/qr/+fd/TTP/vX6rRmmk8zTUc0RQDLU2lXUz1rqDyZR9wrGmgnZWyU8dyZDRAeIYDVAAGO5gOMwfEfPxrWA2YJdxvrVcaQbqlZs26Z1Qo23gbvjK1WZt2w/LBZOP/j2fk8QGDfC5gSSDyQqLA+65m0Xei1N75k+vlbP/uFGSLeA0x1dzzLbe0Ne1qtbjWeLDUmPqEaMjam9evN0oBno1xTDa+FfKW1aKCJZcSsMEz3orcNXw2DRqWdfvCD72l8e+Wz3qA+PkLjkU6O72s8n2sO6LzZqQWN267/AZhz53HmIeNqt5vhor/Z6mZ8q3IdgI990dTVzUwnDx/p4Ssv6/HTT9Xo9PTxk0stVyQXzVSqlVVr4y8RoB+yRBIMVpOJKiUkAXTgOzWaXTMMo1ksZDXUNWsbfLaancT2wxMH8JUJAeybaD7xtqjkREsD6iEboJEHEKxaWlR4D1EvJNtSD0wAUiwdMSjnm9Mgi2OeLXEMoNc8Aqd5MG9Jk3KefSbpTqyoqEmsMmbVrbZev/dA47NTXV6eGdSdYexcJYFq6GcMduEMgKBRVasWRq2DvSNNpjEUwQ/JnpacM9D0k+lfJE+FL5En8yFqCy8Vf4CKGAkU7NFouou45BhIFJN646z+vDBtADYLdlWAuPaUgVnhqMGQbVgZlRIhYRbxXPN+qD95LYO3PIsGCNgnASL7XLKfdPi6FAwDyxa8tgEup6PrWX3EP+OMFQAv5xunU+zT3//9P9Djxx/p8W8+NBAMowIZCYwe1glA6qd/9Yu7Pu+uZXuuFbjbOM+1bHc/9PkV+NG3Xs0dX9SoJ4OfyNxhCs/hbudniu8ddDbysvETQNe3VrPddeFlCi0UzuRMH1mzaEvRv0c0jFkFXIS1mvX5lj2WaCqYXkXRTGlpzwEmTMQVwWLMyb+tar8/1HgyihzcbvgOnJ+fuzjmUOWQ55YhpoYLtU4TSiGTdPx8Jpp2mrKb2xtli4kLePT/s4z8dWIZSyI6i7WAQdGsVVTBcC5fO6aJwcdqBiW96jWw6zxNHFOrZsNZ0zR+jiCslK35LvSDRWxQBRCj1XTDgUEY0wPWxGZ8uOn3Bp7oYAIZVGJMvqae0gaQstaWES8UBQwhKcStX29oxxv0dxXGOYAD6BN5L5g7YlRIkbDDtsoM0USjq2D6VfdEFTdnKILkIdPEMz33xZmkHjb4SVMOLlfHOVqKgraPrG3MzuouiuazhSmDoccOOrovVAMmLZv2GPzwSHlrEIZpNxnXJEI8IRPcrr5o1vkfOyR5PqR85HazqkG7opfvH+jRgz1tNzNrVqHxMbmh8YZaXMkrqu8dqVRv6ujoKBqmFu91q5vLJ2rWSrp/70TnTz7V7dWtatWeHdj5Pmnu+KvWiMx3jNEKujImgTTI906OVd4t4Zaqi8Z1Pvb0v79/z+Da5fmF6iUAJBrbKGDMjqG5Z2rD91tnX0QsV6ve8MR3axNH6fL81JOkvf0jg0MARZbwrGOKD0OBOKlX33jDBRW66Nls4mcP74J8NXcM3ieffGSKJ835GgYHjJFqzf4CpBlgzsVzDPV7t4sCHpdripqiIYGCamf8zc5rROPHVIWfARTCjRlJD3R1G1eud/ZtoIGkMbSbdjmabPb4eDyx1AATrsUsniEOCOQ07KkovEIDGi5TSedpinTQ1g0KJFmN4w2TrMBAgeUu65SXXU8mhCmP2ukYwWjwJJDn134bmICF9pQmE9OriMOL98AeLr5L+2in3GqfdT4Tw3DLYGZhWpj0yeFBEg2xafKWQPGeea9IBoJ67MmZn1H8Sj6LByw0qhTG7L3CeItmAso8r0vz0O73fU4hOeH5B5RF+xy0/Jggmm2yDr8Dvk9P1Kq1pDMPrxDralOxLQUrqWwJwTKMQ8v18KNZZd6zrCW+NrCdPM03y4tkhgBVTI139Fo8C00MLp9lmEdyQ9IxeC18ziAxS0V6+EkAQoQJIrIZ7hqMR41HcgbSfCSmEr8j5FiwQ8LgkM/l749JIk2TcUoc0zN16tLRQc+AzlItdY5f1te+9S396R/+b+rXpNuLT2y2u8xy3Y5wsT/UZDVX9/6hvvCdr+o/+qf/RL/6+a/UrPT13/2X/4VuHr+vRqmq26uJap2WtdmryUr9ckel6dKfdcWdy7ltQKcw6w1Q1FNL9lKxZ5L0wtKktNdtkOZ2S7rly6jUtcZ7J1trjIQCxpL9BiJ+l++KP1wAaSyaows5V4O85HXPoY8vZ/Y8+cpXf0t/8sd/4khSy9hSPF2tVtbD+0dqaeVI10+ejtTqd1Xr9A0SIGujDCCRAIYH9HrADthC1Bc0xzfXN967SAq4e3fZUnt7Az188aEGg66ePP5IZeRlPBuYEZIkVK7qYjbT2qkC+57qj64BYjk/qzYoNgOlgUY/NsaUM7FSdURrqdrRalfV0YMX9ei1N/TrDz7ScrvT+fWNbiZTdduwG/n58GSxLKRSsVacczme13DiZ3r9maQuniOfmYkZYWkA3xU1kVOVYBKswtyzFCAh0ilHcMJ4sXEtg4gw9OS7AdSzzwEfJLEK6cz5rng+HTmcZEyWpXyuYXXjyl2QqPKm4KezimYY0Ie7rT8Yeq/tdfs6f/rEhpLcyZ02MYdd3d7ceorPOnCsUcsgF8VXigFPeK6UXQ8ZVGWzcGI4HCYiZM1aRCbjvEdA53L6XAE0IDc0UIV5oc1HQwYAcAqTIWysMcYMI8b4XdQWPCdIYKSMeFZP/RMzKzGUgtH42foVckiDVHwXDIn8fMHQSuLKXM/AVxio3V7H/k+1WqQ6ka4yW6wMpBbxro6vTUCqpWoAQjB1dkQYM0xZ6+/9nd/XRx/8yuybHfKi1TzWAYBAOw9t/urHP73r8+5atudagbuN81zLdvdDn1+Bf/C3vxwDZx+g6IVBS4O+bkdvH3Qc4pgWhs6NCCJMA/nvTMSJFHK2uydwMUHzxcfskYkoB6VzeCvq93v2HGC6PsWEsBirMd3BLM10R5zQobYx8UsZybvcqDVNsqNp0kFfoL68BhfrKt+6SG1Wquqi+6NQ9QHfdjQfhz9FwnI2Dlob7AZof5j/ME1lakKBsl6pgXt4vlWvVYmEBVBqXxvE8S3dFOH2zFRYlZId5a3FXi1Dm69SOIpz2dHs2/k+zJgmc0yqMOVj/QIVx5QNej8yhCWmji7F0Q6HOU+GG3iZCMOeJ4dEfrH+0AL5XEQtWSuXGhJTbO00vdVgOHDclDN8TfMuZANcsLJGkst1NJrYA4I4NC5k/p6LujAMiklnaK0LEy2+tyrxVXZ2Z/IV00eKo/AdWAUDwQ3TznpYplE0fxQtvAH2BpKOw+FQnWZd11fnut2UgoFhp/bwUuDPkTaAWddiRnO806Bb172Drr748gP121VNx1cGjJi2rN3chtZ9W23o+MGLWq93Ng26/8KJstVUq+UIi0jtDfqm5J99cq7SphzNLs2TpzA1R2JinFlE47lIc+O81eHBUDW+p12mdq2i1Xzq99DodlRm+nhzqxKdf4pJcpa7CwZMKtHoV5xikQFYrYizbDqdA6kJk7DZFABgrE63r1ZnqIWNr2hNA0BYLGZazqfa29+3jvaG2E57BUytPS2t5qb2P336qa4uz7W3dxjyE6auTNYdYxWJFzT4+Dawg6t4hxAnXxRQjjqFMbAT1oaTydQNHw1sGFDuNDIAt7AjOAXhcrVRXkFiEpNC562vF9ruVhr0MZFc2aB0RRb8BlMv9n7EkDH5gZrqc+KZjjSiogyaPTNYgynhejM110yhgt3keFNT8oNR5D2XxkiOMEzmd8HagNYbZx7vy+Ao+n1TS5M5lWTn9Jh2R4FrMIWGKrlh80YMOCSqdEg1KOZDF2zJRDKIM4PAzVk8I9bJJ8ZUkf5BY8H7iOcwSQto6L27AxSEHYU3C/Rkfk+j3Ynnp1wyOMoAFiqrnydAnZTyAJjLXochUCtHBJyNaB1fx+eMZp5jTiX8QtgQ8T2y/5kB4lFAsdyEPQRABXOMZAQmhXibwFpw8R7FfHFOubHBOBCPEgM/sQ7FGgXgCAhSQqYdTXIyIgvvGZhnC0/pukjPHL1aMUOg+BxOXXBMJr0hE7xgKhhQJplikyvjl5cqalZzJ6NwpjS7fZ1Ndjp+7bf15te/qSe/+blO335LpQVsnqqW+U6/+eSp2u19A2D1QVcHrzzUf/xP/0NTwzEl/Wf/2X+ux2/9jVNUbq8vtbIBY0ub6Upt1dXMK5qtllpss9D8G6nhmbdaOZnS8p3D7ciDSeAjM5nR2XunrLwKWA3gIY03LFJNOe7vpaqp8kuz5aLhYc6a4++SQFszAL03AiCIeM6Q2iBNWa1m9nR47bXX9eF7H2g+5QzkLo1xbF7eathr6WEHnf1WZ1e3qnd6KtVblniRmIMnxu3VZcTTYVJs8KGsepPElK7TX8wEgdm3XanXathFv9Gq6+joQGdPPlYZY+FyWQeDPd+P63JFF/OZxhmT4KYGsOgm16a8D3s01yTC4MmB50HV0YqA39PFyqkr1UZPnb1jnTx6VT97511Nl5lGs4UlJIC3jepatXKYCbKPWTDAalPciUzkWWSIYIp8GBLFHsZDBpAgDHkBCvhioY0zUOBMY+q/8f0Urvasb5HgEwbDrFGAn+E/EqBjQhafPbsFrZ1nlHuJfREGp6AF0RzDrOE8gGXGdD+0/Dzf5QDYYMHVIj3l5Zdf0YcffqAvfOFNXV9d6vrizEk4JeJAl/NgghDhW2t4EMC5NCUqOJmBms2V3nP4BPD54ozEHDckhdw1Ps3Nx+No31JTeNyei6DowoDWaTnJX8TxhGuMJPFIAsyNOsssAcspeG1YmoD64SENgFkAsYWPQAGQBksuwP+QGRQsrwCjASrszWPTa+SNJYPoZtBlS3V7TTM9as225S7EGF/djHR1de37qgB6AUZsSMkBnLcsM8w2K/2jf/jv6b1f/1xXZ08tv1lvZsGystwt5HA///M7BsFdx/Z8K3AHEDzfut391OdW4Pd+8OWcgs4TOAqwNOXnYKU5Qt88GAx1c3tlVgGXFRQzH7K+gEPfyEQhTMViAuRJtx3qYSbUwkFXJXVpmMolnZ09tVyNSwvkHFS5iALiAG630Z1CzeWy3LghQt9Okdzr9Z5Re2MSFBpcis1efxAUtM1avXbXUwsy7mmEoHBBg7YvAhnxFNLVumZZxAzurJ+GikrszlY7DOzIJK5XPHGGCju7HflzHO4fOrIO9JhPXWsyrdh5as7PE+kF2lyg21D5iF3yn8dnASp/og9jtuNJoC9uXOi3BguQTjQaVfX7XY1ubv36/d5Al5dXXi8m90zRmEDbr9e5xeHIXkQBRROw83RmgimQI6lweoYyHkZVXLpMQPjH+ZwoyPAn8MWeCkdP8hLlNyZHQcej0AOQCdPFwoPhGeTk/QRF3p/Nk81dTMqfUSurnvaZHbDban84tMfA2emnWopUAfKhIwGBootGdn9v6MnabDT2hOtgr6W9bkNfef2RHh4PdHX+xFIJ00rZW6WKjQLrrZ66/T1T5fkOju4dq4rGtETjlfv35pudzh5/ohxpAiaY2crsDOLDuLxZX/a/6bjIReoRT9TttdRqVNQgvkpbrUmcqFWtgS7Va26AS9TkSTPJd0tBYxM4U7EbblDwo5hveLbwwag75ivfrLSYT9y480wNDk7UbOJ0v1CpxGQ09ixMAcwQ7z98aDYBz+/p2ZlO7t1TKZsqJxJsPtfP3vqZms2ajo/uh3EVDAJyybdbnZwcu2gE6LKpBQ1hpWZKJHsZ7b0plqBK1t3GhKhgrSDzAYiaT6d+9mnHrGul6EvNJ2vKFJHJHPtnMVvERC+vOdEAdpJjngDOXCwxpUsGXOGQ571KUe5mj6LcE59Cxx70dJsCet+FWSI/Gbna0SgVzbqBuhz/CQumoxFDd+9nm+YbgCBywYu9iIEmBasbWSdPhKGhpUemp4YPSBF3ZW2sab/xPlxEJ5296dqW50TTQbFuYI+inOfEsX/B2vBk6llUYAAExaSKJgiGlBuLasizMszjev0w/4Lhk4bzFJ98dzy3fJU2F6xBHQf8XHhPAEZwvtpgizUx6BfJNDARzPQo15Q56SCPQpoGfLvWIgsTVn826LfskxSPxzkVjuIBZtqcksLYkhAm3fxRYuD4LPUABwCtWabkZM5/g/HE+hOtyOdksgud2phRStQI+VJBCQ6KcAEuGzjEDHNXtpTA8pmq1K5u1arzUNaUtw718M1vq3N4or29lv7N//o/qLVZqtOsabaeaLbcOomg1upoXZdOXntd/8l/+k+0KwGaNfV//M//XL/84z9VGyhvOddkTpNVU3mVq1tpGhy5mY7MIECXVwBZJBU4gtBT4zQpZQ2SKaFBAu6qNetVMvBMPBt7d7TmTClb1sO8dYFUhDPCTu1hgAq4FwyOzwBl36NJp+3ztlRK09KZAcijw0PHMF5f3njqzxCBuxGPgVol15sPTgzQkGQAK2+NdALAmOaz0dQNsrkUH8r3SmPIucf0ejlfmJHSJJUjX2vY61qnf3JyaHPV66sLM8uy2Vxf+/LXdHF5pflqrevFQmNqCAYQMBQqO/VIYxLAQMQfsvXsJdJqBpyGMUK5pqvRVC+9/iX1Du7pL372c+1IVsFAliYe6Vx9p0Yt3aeWMOHvEwkl3mdmVFZt6oenRSFpMpPADJlgpSCx5O9JC8EPA8CE+9YNbzrrAL+DYQcDKTwxLJHBA6ODPCHOPzxBeE17raRBgJ9jgIaUEAS4wBPLc8rPe623W03n02d1QTB2wsDPABxRzc22vv/97+vHP/5xgEV5SQf7fUs8GJi0m8RAg1Fgshd+AjYf7bTDjJCaJvnHcA94P9lIMP5iag5IGFJMmBGRMsB356Vy4krJiTvhyxImhXjtWArltQr/It8BO8xlo9YAeGHxnPCA5waATGBtfj78eZOspgAKQqoU6262a6US9ShnNI9/inYGeEZIYH8aajbkWMn/gCFRAEUN3XvwSIv5UpdXV/5enwETQKjIl3zwtwJM3S71d370B/rw/b/RxelT+2WVy3jwEFuK30/cre//zV3M4V3D9nwrcAcQPN+63f3U51bg93/4WzlTmEA5I2Km+F+wA0D5iQWKJo/DFiprmufFVNBeBRHdQvatnV+TN8Cgv+cih8YeZDvQWpIKyFSOyXAU/1Kj1rCW3hOwNO2i8NvmFa2gIFfQbq/tyM97dmHo6XSYyznCMF2KRnbrkXRAA9KsNbTGQI8Gj6Irm6tdo1quapUopsThUTB1221LCjBa5L1AHw0h805rdIbo5QfDMJqrVNQbDlwsnZ8+9SU07PUd1zidMI1nUpqbPQB2T+HM31PsQssr1pQpqQES03+hzzKBCyTd8WNlaO3x/plmm75vfXceF2vSIPJzTHhZC0/4aKpZC6ie4xs3bTAIMLyj6MaALponGBg0WjhtR7HBNJSLzW7JUK0b9Wf0vrj8d2nN0U4GVbZRbwUQQPGRpsWASi5GU0Y5DTdUQRv+AUzQ4EEf5fuTTGWkoLkhmzoVa14Xy0kq1rzyflbzOaWBhoOGHh4N9aVXH+h4r6Oby9Nk0BRMDzYrlEAkB/3BoZrtnipIDLodG2bNLeGIDPEtjTB6S0w6meR4OlVXt9OPdfDkFeOizHRZHKRxxq43eF91NaolAwTZYupiqooWtlHXBMMrGioX5OFhYNo8VQNgT43pG1T8tubQELc4lpecMlAp7XRzfe59AB2fjPHDo/uO9KxUcXsOEzseoovLMx0cHGrv4FDv/OptXd/e6PVX31A2vVDdhVZV52cX+tlbP9cXv/glrUkB2a21v7dn2v+Lj160NwTPPnNMWBi1KoVgSEQiPjAm1ngqOP3Bfhxhalro8fmuKZaW83kYdfqZjilZmGqaV28jzNANRwTY+GaS9ODhyB7TuqA/ezL3zFsgpnWcNW72eW20ruuIYrXJ5jNTwNSoBtnVU7CiqfbvD661QUzOQaQFSH+YjvnJoMdNIFWkIZKwEUkL/iYTc8I0b1PvYUDFlC7q1oio43kKan9hohixgyY9JCox+4vng7OYKVUwunLVGoXnAXF2cYCHK3ah2w+DQZIzmHLCSQl4JLccK1zOI6qWc5R142ykKUMiwNnnQjs18r02IGxomdl3QYHG5DXATDOXMKPMq25G+Y6grtdZKdghlmxUU8xfAJGABEXkoePWUnNqT7XkXG6PDYMjnOmRmhEYQ5jhesqeIhbDtJLMdhoifF9IAAnwknMlzCKTga5BTZrEdjRTZpxtPckjQnWrulcLJlGjtNbhfl+LbKPB/VfUOXhJ91//imrtuv7yD/+5theX6jfrGi9PtdlVNB9X1ej0taitdfTyG/r3/4N/V5V6Wfcevqif/uTP9K/+p/9FFcDG6cTJJ8py1bKShq2eZktMBDNtMSG0YR2GfjXlnME++0M6wJ41Oy8BXt4AdNj22Cg55nYLME+M6mqjzuBAy81Ok/mKlzNLyT43doff+D6JaXesS9FssqcNQqXvp9tnH2w0Hd1aErQ/PNTF6eX/x96bBUu2pudZbw4r58w91lxn6D5Dt9SDulutbg0tCRoayZIJyYAdIeMIuOAOrhzc+obghsAOEwRYAQQEVw4HBAHGBgMGmyCwZSG1GnW3ejrn9Bnq1Klh751755y5Mlcu4nm/f1UVt3W9q6Oi61TtnTtzrX/9//e93zsYgOH8Q3YF1T5rlro97Dk54PHTCz0+v1Ctjc6/7kQizmJAXTMH3DABLEA95x5Cxd9ZGsb+eYQEsdyZiXU07Gq5mNmx/sbNmwYeD4eHNjilKbuaL7Tg7Oz0NLm80PHBQK/euanLi6cBdrFmYTLaTA5pxcZO+1ezuV5/8zN6dH6p8WyhS0DKda72YGATZScRgU2Jc7nlQYPNj9MzZaf/1PRxnyIl6fleYKaYb02YOnPOLpNnUqvbNzvP8aaYgHooEakNgRVy7gCiprNnMHy2x8TQJmQyASiEVtONrdd7gGvW5MOIoY5xlOLaYJhpVumXAVDXBx1LTtijvviFL+nHP/5xgJ+1mo4Ohj4fkH1g6Gv3FxrcDUkpR2ZoLWEGAJ6TOJLSQ/wj0uDG5wayFgYhKQXGyzfVjfY3MRsv9gmz5tijbcAZdQOfM4ABPK44czhSOB/Cb4mzx9ui5WHsY/GsWMmXooN57iufkyqiNoDbVMcAEFBj8fPT3hpSkeT5CKsNbypMfwE+qJE4a2joAcv9vlOajT1iwPyCzcWzjcFpvd7zus93a33rm7+tDz/4kR5+9IHTj1SGRANpVsSzbvXu99+77vOuO7aXugLXC+elLtv1N714Bb75y18w1goyygSNJgwTPOfG4qbqmJiY8CAtACxAG0jjtcA/IFGPOVFpjjnI2922J9z93sAO4LjuY7rF5gzQEJPnhh2SKVT5XrvodtCQhuaMjXpNY05hWDasJT86PtTlxUVMMoqdddc0XRSwTPg7CVnudLsaHBxoPJlofBl0L6axTXZdmgwodUyeh8gO+pouFjYKJGKNwwLt4qDbNYjB+2iRZ58onY29LJEwMFGXm0QDKHmuq/GZi2QiFmlE0OvFlK1p+cISPbbHJg1rHUMPGMwHDlFe11ndNsaLCYLpgY5Eq/nAd5GfCjuDLUawE0060XztttxF6wm9mPva9jWH3ln9vf3CfO3TwY6LdjKKCs1fTMs9e0nTUQolH6aOnNwZFAhDwkp3DRU/wAlP2BNi76Lihcx4JoawESqzpIryxwSSXHHWFZROikAXx46gc0vk9WIjNuKhiC2r79Xr1PTWq7f1lS+8pUEmjc8ePvt5ZgGsll4bi/na9F4KxvZg6Ek7I1W3HcXOEham4n3Wr+I6YwbG2u+0MbrKXEjFZ9tZBwvYsFjNHd01GnXVaiAz2KrYYD4GeFOqhWEc0U9kyXtqDGASpm/8GZCKYhead7s71LrGe8xsNgVg0u1kXlt7TP5WKzNqev2RmjyvtW0UU06dxBNg4cbvc1/4kr7zp39igOrmzZuqFzNLOGwClUt/+iffUX8wtPP9Jw/f1+HBULdv39boAGf7AAega9I4kuYQsvqQwrjg2RXqZZnvlenOZhWEYR5gFL/xaYCxsNostd1H1jmFGyABAB6TMhyc6/ZmwHhtbzCP+0ABzT2z6RdlOgabiSnjSXMqHHkmKPKCQVA5WPOIha+HY1Ld1NvmMByl0cgmrfwzPb5NKAEIdgYIDHY04zWCMvucQcBaXiKHSM0ZP8N0dpo564WR+gBo4m8Q1+xFp+uqSH0elMWgLIp1ywue/axoqgEAabAcY4ZhllkI0Yz47ywJaBjMpCGwsSFOI7UofPm3iFyT1wYAAs9apXWuNTpa2jsiD017reE90LM5mypaQOz1iJEY65b9cqdM21qc6zuIAAAgAElEQVRLzfbA+6SYEBYb1XarAFyYMALsoHFGQgDdG3ZFcJyT3totb0yyn0UVBq2a73GEagKFKLL92yATk/BwZme9MrkGwGSvNNCdzFfRBBt/Sc1Ur9fzM2HTQyavmHxydpXhRVEvkapsNOjTyDY1unFf23pf3/jN39VVvtX3/u+/q+LpWM3dWmU2kWotLa5aajAFb220ax/qL/+V39Prb31Kr376TT364IH+q//oP9bT9z+Qtht//jamn/OdGrtSa2GOKxVOtYl0CoxDMZQ1AELjZVlYTJdhAVSAFL2eteY+COrK9zst1yst6i3VO12tt3t77KBEwf8Dc1QaGjNnEsPiWZxcKgpYE+zpThYCaDFI03Q0Kuvq9ORU47Mx/oROGnJSSbupXq+l9n6r+/de0dnFpX760YMwGq4DIJU6vXHDEjHWH0y2YAdlNqzlfkZ8aW6Z1le+/EVdPH2sXlZXY70waLIucg0PD9003bl1T5fnY/sXjK8mNhPEYA+vi8N+VzeODxxvzH4EY4O9zOd0s66VAcvS528966jR6WlVFNqwlAAUaP5SnJ5DlOrURs2QadmUN7xHnGACcGbJCopIgLO4iAZbWJuVgau3oYZZEkQq1rO2GQSxXwT7ic9u4CRFNfOZOY/5d4Br0/J5DhLrqAJ1bKrH+17S2AbbwQwZmm48HgzERDqFJaJMvm2Y9xwoiJMVZkRmbw3eNyAnewcSz/Vy4YEJxsD82Sk1u51u3Lzl9fHo7HEwvRK4BDjC/fSegaGxG2WknFA5woeomtwnd9Lk5xJnjP1DkLiEC6H3YJ7tytyVpCk+E+8vtpLYMw00JPGYE1Yw5TXVP2SulYQmGASRvhKDjirJIKQ7ZjG80OhXPgVW3HIWAMTtd2r3BjZv9NkD+I03ZwJIAjBKzCsAuGbNxo2NxsD3C4ndN375m3ry+CM9fPCh5bi1MoDpAH7jXv3oT9+57vOuW7aXugLXC+elLtv1N714Bf65X/pCSfFhNTU0VKYZFHLJ3IcJKQ2jTdmyKJJpyINGW8VzRYHujhnkvYczcWj1aYIBCKomlddmioN+ejUdm/pPpM3J6U1PJaazmQs3GgumvqaZ1UkmYGLb9gFPbB/0ahoeKGumv1JYtTHM6UX+d62mCY1/mn43a003UDT4TAOaZW69OJOHKvrHlDdixhqNMCUkU3o2Vdlq+zCERji9vFTbdDQ06rADQn/NAYVGr8jX/kxo+CmaVxTdplpC+Sw8dUNqgIaZ77MZT4pHgiKLuV9MmVPkUa2un/mZn9XlxVgfffCBjg4P/bqBqGfJHDGmB5sVBwwRgW0fqGE+FMwKph9uzAA3mJrtC7M1qik/zZWpkb4GoaN08VGnh46JrFkJFC18nYuOiCOs5CbhGhxeEkb/3TAyHQ5jtGiSai5+e+jrM+4rspGYWlGY3Ll9R0+fPolIJmeYh3u0wZQUx9nvdj0BCwM3CpCNXrt7ql//+pc1yEpdPP3YNMAwyaxpOrn0OnnyhMlXQ3fvvabx1ZWGB0MNR30djPqWN8z4OtVd9KDfD0djovqa9tLgPXNNrddOwFmj2VGObrop9QdtdVp1Nxm7zdKTFyqYVq+jHe7il5c2oWS6yX2Gaslzwn9bbgAYQU52va1G1lW+zrVZrdTttrVeTjWZXAb93RLZlrJOSzUkMGjP04RsNp04n/ozn/283v/gfX8W3NiHHbwS65rPFup1hnry+KkZLq+88rp+8qM/U1nmevszbxukoilEGxwRVdD1cX4PY07uE4UkaRhE3mFwZ7YJpnFQQCmc+RpovLBSeJY3C11Ox5FEAJ2b4hPJjvaelAE+7HIM8aKQXcwiH3vQRY7E2mNCE0ZdZr14MsSEbieeaxfldtgP077Kn8BRXq61whk9jDYjZ9ySpyr+LDGBaALY69j7YPGYFQU4CriIdwiNpwGAjZaraDwN0FnbHRMv9gPYJcESCIdrrlcAHdE0VBTXMOYIGWxltlX5kdgbITUINAZMNb0XWtscRSRNRzwDYSjHnoTvgYtUmnqvjciaN4sBYMrpCokV5GaEpALghGiYDbYQzbZZa9Dru6ngmnG9AFdraPY3eHNQ9Ha1b/bUGRxquVgqq+21nlxYvkWjDoPAe0Wx99qL8yI17KkZ5rmGcuv7ma4DX8r7DbAx6MT+VUXvuflBg5/kJQYgABTQbNcsXUHKZdaEM89jAgnYQDMBQFClqmy2qyQj4XqzTpDFeeV6kjc6uatW/0Sf/eo3NLr7iv7oH/0dbT95qv1yqvZwo6zd0+UTiv+9Ggd1bZoj/dbv/q5ee/sN3X7lNXXqmf7R//D39L//3f9eWYkEbaFD5EEXc22Ro7VqBgdo7g3Kl3oGELBeqvhN/HLsNcC+Gl1oDIMTqIQXjlk6jbo+upzwAKtssq80tYDJs9rYhBcxml3raVqSXj6o1wFosZ5YqxWFPRhcsLcADuo6GEI5Bzgndi6eQ9Rx3W5L+Xym1159Tdt9qQ8+euBEFGSHMHG6SXLHOcQzj3af58rrzT5EMTXGg+CXf+nrml6NVeZLLR89MPC1xKzUcotMb73xGZ0/JeUnEoCIwhseHnmhEnUI4wpQmOcfH5GsFekeltXtCnUHI51dXmqx3pjV1+QcrNfUx8h3NjVgj7kvzAmMYNnzzTpCP28vkAABoZeHgWSMqsMeIjEwkV6yJtgHrSdvG2yezlhvAWryWo5dhT1BGkeKLUSGUXkZVDLNiPrMDAQZNAJU8BkNO7NICSJB/w+mUDKOSUklwUwg2jHuZ8RKxzkee1TIBT2oIPGo2BswhqXJOU9EMs+YgbUCD5lkqNxqmkFgDwt7H8AEzTxEiMk7zylvu645TIPECgtH/+eN+nMANeoPgKSQ2CSzv2Ss6muPUSGv42QtIqRh4MFdCgoG4KF/G3Rlbw3fiBcBgvBsiXtpgCRJ1wBqvR+nvTv2a3+BY7v5f/YlAIIS0APGIUMqEjpSMgz7c4AMAfiZqdGAsYRstO9rsC3W+trP/4qmkzO9//57KnfUTbHN2bvJA5VSP/7+tcTgumN7uStwDRC83HW7/q4XrsA3vvYzQe4yTTkOOA660EKhtQutG0W/mz2my43nplJBHwOhrWs4HPnwB/l0vA9OydaaRpFcTc6Y1DnloFbqgEg4GoqsbWo0X0fG7kcfPfD7YfrJJn5+dmY9mhHeEOEa1acB5PCnuUarRw4yqO58vQraG7TSXj/kAZtcGUCBHbdnpqdjzucplWmW1KDxPjdrNNIYLxaqJ5dtfjb0fQpe08xS5JcbNeihNDs5EoS6m0leD/018UocGZjTYJBEkgHots2gjHAHNTqixcLJmMPLxYin9y03inwGH46eHBKx1HIDOF8u4nDHuZds3xdoqLyvw6NDMzgAFgAIoAXy8z0N8WdCY5779cMcLA5vDrTegOlFNF2wQijwuCZcr0ruwO3AtZxSg3vgzHJ/XcQwxfQuXrcGHTlREUmjQBcJ+4LXD+CISctSrSZRkwEg2CvBGuowS+sSTcS6pMCpo4OVjvoN/cpXvug0g9n4iRbzqa8DsZGrxdQAyvn5lf0W7t3/lD8vU3OosdCK8+VU+3yrAZnjzZa2rUzddjecjiim8l0qkgJ4wVir0+tptcydpd4ZdCxXINILckybWGsmqoBYLbT1K61nMxssYah1fnYRVG1+5gAab9Dej05uqN7p63x8pX53YDBitV5YrnB+/tjFHAkQFD5oZRlGEtvoBJBip/d/+hMdH53aUHF8eamj41P98AffU6Oe65iozlpTg95IF2fnev+9n+jtz3xOgAp8361bt/Taa697WtnpDtTshoQCFhANM6Ad9xT2ww55DI2wG/Xk9WRJSuRGAzyxrtzo7nfOxWbyE/1sOF3TxDIZh9nB71bW0xzjSZ4bcuppqm0ylVgCdnkPrw0/Azbci2mLFRb4iHC/PLVP6QSmbVNQck9iys7n80TQDTJ61Yg5pMF2g79D+19EhCtGVQYBwtfDYJVTXqLRd3pKmjjagSUZtPo9Je8D1kBVAEchGsCJp3jJmb6allXTSz5fXOvwRKiouwAU1ul7qh6NAl/rKECcstMUkqJ5Xw9JhmNgFc9w1SzzfLKX8VkACJrt7jN2DNcQzwym7ZjU0QTZQJY9crPy1yGB2ddb2jXaZhBgaknk2dXjj5XVYuLn9Ame/YgwcUPv952M9sK3IoatTCTZm3hPACyVPhjGk8FIPnPS43tAy6TN0pK9wSp8awb97jOPCAfH0nwmJ3Puh/0H0s+r2GwmItv7oBZ+J7W9X4vUHvxFao2ujk7u6LNf/kXdefuzevLe/6MHf/pdnX/ygQ5OG463m19lmk7mqg1KbdtH+vN/6ff0uV/4qptP5Tv94f/6D/W9f/YHOnv4sffp848/0VE2VB8PGVICCrxsIpLRIC6NIA2Oz1pi4pzT6fXnKOEE3gJ0s5d62tmoK+u21R+N9P0PPzKoLZrSHcAZXj9b+wUt2e+7HW0WyxRXmSbegEzEvSFL4xxIkhjTqFl/MBjqe50cnwjKw9nTiwCADN4Sp1dz8sChpUpNnY3H6nR7WswX3kPcWNllvh4ANfyMRtLSW2+9tRFcO4OlcKT5dKyDXlfZamaGF+97s6+ZadXrDgJAbkbCEntOq9d3Q7hdzZUv5wa4qFmI6eRM9yCCdBnA9WZb5+Ox5V95iT/DXt0DGFmYxAKhREPocxg5ZUGdEOknrCGaecBKyyTS88asOwyTaWrxjWGPgAXClDqM+aDsz+ZrbQuebc4Gkjf6YSy4xrCZBjLMlsMIOCRJTlLBGLAVMdFuUPF1sUlpNP4hXfJ2HA1talKrs5ezO+o3aoAAb6s41sqjxT5DCTgFJH311Vc1Pjsz2w+QneczZFVh/sgwhr0Ydhi/YMfwTJp9lAYN4XAbn2GXJvCVNMqvk2SnFfASnjYhKQo/kaiRKvkr16r6rDwLTvywF0nUemYSkILAGWTgF3kJdVQANsFQTRGQiVX1YkPA2RAGiexZlRQNRhbrP5JpfM1hYsAoxItmG3HAgKBOjkiASGz14fPh0OASY+FuGHHvc71y99Pa71c6O3ti9ly7haQvGIpx33QNEFx3ay99Ba4Bgpe+dNffWF2BX/rq26WbY5sHEWsWCHRCCxJySjEdB4xpoI46p4lMU2Eb3PTdlOCejoygiuWhUOe/TXFNGjtnyrdB9BMjoNdzTnCFhHvy80w/ist1qTUOutY/Vzm4hQ/9iNvZGyDAsR33bBvmYGhoamY46DoOzUZp/Jn3QqMRyDFFFj+DDR7AgA2dZsYpAA0M+ELrHAV9HNqgwxTNThfI0fLidh/vze8T8z8kBWjt7VzcsmETulYDAxxEyc3cTfE6vjYkF7bnNkDh6BwAie3OGn0KA74PhN1TwSZGd5GZy2S+YgFQ4PFaFDSHB8SdrTSdTnzgUkSiUX/y9ImLHc+kfCBXhoERpxSUVhrSiHDi81CYe2qR7o8lBhQHzlYmfx0DpqaBojAiCgol5y3XqtKJu6iDvrheOqrRzRZxi6npgYGBqTxFO/exara4Om08Fiiik0Fk2dir29jpjbun+vzbn7ZRoPXb65WLTuL8aCLG44np+aPRkan1zXqpbruuLvU4JoCLmWilKKzLXt8sEHwAKKaLDSACfgYAO0F7B9DgGcAgrH80Urvf0Y440FrpZnS9RlYja6Nh4DCx53MTJYX7P0aUFNOhR61penVlVodVs5h3ZR3HTTIFRy7y8cMPfY+Q4lxeTtQ/PNSj80c6Pjg084cEAhg2XGOKc2jF/AzcqKeLK904vaFX7t+3q/x8OtVPfvgD/92d2/f103ff0WR6ZQ+CO3duG1xr9/FoaKg/PHAhbl13nltLi+v+drWKJs16W+jnAIesDSY4EVHlTGwa9EZD8/lS06uppTxu+GCnoPPf13VxMfH/L9cwcHoGEPH7iOYyTO2sNaWxMIOn5vtKEWeQMvkQ2A/F00j2q2iyeB4pNrMmEpUAQHvP4gAp/WK6HX4HYc5qTSkAAWZunrKF0ztvg+fO6aJpL3KKg/0G4nuqQtRT/ATWVWBENUGrnp/KQMtZ5ZV8w4/jc3145HjHeImXdPJJmDiE8RbPnT1XguZrGUWraQCRy2dDTNW1XmJ2iZ9KTPb4d+9/MDvSPkmChH070tQMpgeA7nq90rDXU+FYWprqBr2vM8t3tTCxzLgni4nNX/k8rBU+p6dpnhzG5JJn2UV2mq5h0sn+ArjIfoK0q5r6AVJU01Tnqqf/PYu9TJNwaPB4lwBIwvDA48VTTdhZPtNKN+ABsEbj4ejDKhQdHfd65XXLdcFLp9vtW0LAHvz5r/ySNrj6b55q/slDXTx9oMFxpm7/QPm8rbOzC2WDhmqDU/3WX/4r+tzXvm6wejOZ6+/8/n+uN+/e0Yfv/kS37tzWP/nH/6cOmj11PYFcuSmFAcB+jycIxqQ0WG4U05qA/VZpmSvKs2PYbOZZj3QD1ninrQ/HY+1o9OzvUtNuvdM2L4LBBrGE5xoaN89KFRmawOGYKkdDZxyee9eoazjoaj4nvQEzVvafqQGCAGCgNJHgs3aDGVFzYQ4ZwCfeQeGp4P1/H0ygOCuDos++yjnFuXfzxrEeP3og/GNP2jxwclTjlqQXGFs5ZyEsvb7lBbdfuafJYmnq/HJypQK/pOR3A6jE3nt0cKBGudMO81VAydVKo+NjGztOkLT1egZqYDYY5EweQJx9NPOc9YDvbkCd6JFkVTYODdq5Y/wMEDRMk/cUP7EsG3XYbJjgIU/a+rzn61jfzr1PHism0jnpI85OS3RgsTUxLO5EvOOexJBoyg3GOnIx1nT04wEWACB5TyKxws88a6UyVvXfJGlU+FH4e5jG0/jC8mDf9IYXen/uL/UE14cIwxbgnc37YtrtdUnaEA37CwCBZQDUTwlQqsxdKxCU+guwKJiTewM9lbyG573yRIo1E4MG5Glo/ivfGwNZCeg1SzHtLfy993V8ICwlCOkkIGSArClNJg1GTJoEVKbmsndE7P0eSKQYXV839mEPzRiuhWSH3+aZGBkI/5cqMtQxjHW4I5XBN88fwAYgEs9KgJKczck72tf9nR+8f93nXbdrL3UFrhfOS12262968Qr8wpc+VUaEHNP4iGY3fbHK+ab4N2oaDadpt87atWLOhSt0M5qHdrdvup9dZ1XT4ejAXze+GLuoxNjl+OQoEgH2O3sEQGfj50Nn5VB2/nqipZp+D3qMvnIb0+9q4l2ZijFhItOdmnOB3rBGDF4/aHE0+XUaA6IBiUyC8pjHoUuRn2jy6HpboOdmOaQpoWmX0RFwgEGtpFGdzXHOZ1KOUV4g1Y4CpBnhLK3X3chHw5JQfRobwBQmOsTzefwYTYWbDCQU69wgAFMEDhYK3qAy4twf1HYXJmRAZ5kpo45LovhNqD4/z1PbpEnnPsfEDgnINuijgAv7Uqe372i1WGq1nLuwoWGmycSgEWrhRx99FPFurXBV99QU0yQalT2mSOvIGYeOn6Y4FfLN/ecwjalozYaKTGShlPL+KNg8BbbpJPE+NMo1Fwl4RcCEYNrY7oZGM8CGmJxmmFBmKZYPLSl6/9peo05DN4dtvXH/lj7zxutaTCemmXKdiRyk1M3XND+AOTsX/0zF+p2mjg/6aiF5ubpSzpQcNKOZGSDoEufFFAqgAJ3nLnK1HQ3Vwp2bmKeVinqpBk1nsxbA12IWk6duJ2juNv4iDhLWR9fTLeivFH8AKjdv3fT1555Mp2NdXV7q7t3XtVxv/Bp4Azx68kmsl6ylx4+e6Pb9V/TgkwcxLarXdAATwcZ9kVFNY8hEnmv/9PLS7/X+3Ttq1vbOXp5PLrWczfXZz37ZKRnvvPOOaaSf+9zPqt3v2eSp1es6N9yAQatjGQ9rfnZ15WImJvd0ijQA9u73xIkaCc8Lmu21pyI1+32Qdw7bxNNQO0GXBiCWi1xPkYDUmr5+NEgAMzyTFNoUxGa98NoZzBdctmETRREcbvn8zGiAfX+T/ja0sUySyJXnWkGjhZLPNIkJaJiJsVbdjJodQ3NZ+YQkEIF7zOvgn5HH8xtFelDzQ5IQEy5+NlPVKBR5/UgxqH4ZbLTGPwpKJtmWtCQ3c0ca8izQPHt67s4hgXkxCYvXDKMys4mYLO4oMCOW0VP8Yq/1KmQxu018XzSYQcWn4GZ9slPBTMFzAlAJ6RXgHOsUD43lcq6bx6fazmfCOJwmEIbYFgPQLcVvMKuQbWXp9XhuYSUBzgblOKaWnua5CY1IvVVKNGHdWmpRhgyNPwOGhdlqEUBj0jd7YgiTKbGd2p3MxrBh8EYELdPd0C/znFLIm4nltReNrdlhzeTsD6CLXwmsmEZdnX7PwFQ763jfEDG+jaa65VKHLRrVQo0eSRE11fK2Ls7GynoNNUeH+nP/+r+pT33hi5bNvf/9H+g/+ff+fQ1qNT168L4Ob5woX23ULupqMencY1pbqkvTXqtpvVhY5kRjFk1ozXKn0DSz9VayvohgQ1rkqSjAdYqCfDSbK4e10uGMyrSasMfXNdvmygGN+7GvGYTb5DERx1slNbsG40zTQI+HCWGm09MDT5HZX0joAdCz6WhqZmFyAZTZLwbavmUK7dScFV5/jrRMzZON/VJ0rZM1OFO7ePss9eabb+jsyWMt55e6NYTFUdeUnHnsX0vOsmD6MVFf73Id3DjR6d27Ojo+0fe/822zCNibYGvNF0vvV6dHh1rPrjwE4J6RblBr1tQDlMgalqQAVPOcsVYAjxyxaYAA8Iv4VWjvKR40dEHJ2R5WkvNU/Lx7Mg+I5i+BPRQpBixI0mkWqzxJAkLKQQoQ+xhMpwDVQ8LAuQDYZXYhbItW22xIe73YSBiGRG52mj1WkmafZphrS0wugA7pTYB+lQEizSr7mKUGCah5TvePZAbufb5Z6WAw8jNDTKrlnb2e9wvGAVkrczNfMRjY7SrTWHukpHjiGHpAptkbxIlhUUg2DEywX/KiZgqCUoTJdUzwo/E3s8XMSoYXeNKEZMYmlwYBIt6U1wUEdEx32nvNsDGzIgACfjA1SCWrib063iPvuVYL74IgeIVHVpypMARjmOHoyeQ3YSgt7Dg8hDJgZ4mZP0IwCGAA8dkVvgllDaPQHlfFn7/fO9AmX3rvAtAxM6KV6cfXJoXXDdtLXoFrgOAlL9z1tz2/Ar/4lTdKCjA091TFzOjYhCtNqKdnyVSGYtOFnZu7pgt9piv8O8Y/UKdpHGluafYAAtheOVg4mGu1QkfHR/5Z5xdngpCG++5w0Nf9e/c1nVy5UWHq5MPDOrv4eUx6OJw4OCn4KFJMUZ/PLT8wZY+Dtt6wR0EHnfRqbdNAo7847jOhwZF5MdcSna2juYi0ykxbZ5ZRTf9MMd5B+2q5kcRJOTSHkclNZ0TTYi0iRQAacg4nKPUUSrARHBXWDB0sBWlKM/BEXJgSdlLRG7ozrj+fgyIMXTm/uL6475taj3HibO7rbA+I5I5O84mkg4qEyR3/79dJ8T1BU6SASOwLGtV216AJk+T5fKqhjZAy07aJkcQoDhCEpAVPlax9r64H0+CFfw7URxtVIicoAYoAAWICE1PDhg2UaMqh4bFuOGTjJAahj3g3mi5eqItrecF0OFezG/puNxUwJ5j8YsDYaaubtf13C5yls7qycqODrNRJv617N081GvRdGNLMbNZBOWXSvlistFxBr47XYb0fYFaJidBi6d+79UYtTDubLbWRpMCaoFZ2NFiAQDbNs88BGuK9SibnTFDtVFzXCufuZtNa1g0eDK2WuiR6YDanUv3RYaylOnIWNNExYaWW6gB24Xid7/1csV5aXRI+elqslsraHY0vrnRwfKzxZKwP3n/PHgtMxe/ffc0FEM9Erzf0s3I5mepsMvczdOfWiQ76HRff68VMTz55qM//7FftAfDB+x860urW7VPdffU1NTotHZ2eqjsc6ArAZQOVu2vzQIAMri9UWtJBipzGMFIXqiKZNRgU9q2m05XXbbMZkpgl7AqmbjVo+l01Gm1dXFxptdlG8YvHw4qc65o6Gaye0DsTGRmO2TA1QutpOqab+pDI8P12TYdm7wlz+GXAICDeUSkei2bGdH9PYcM8ksLMqSN7XKQjXSUhYMlXIHwHAAgqai7Rf5Y82JcC0CN8TKARhb9LAHUuwpNZnn0SgpTgaxD01cazBjCa+ARa8D3JVR4pWABC4QXhmTqF+LP1E/8NtRUtMCyS+Yx7xXthihn+AwHqpWewHuAEmnuo6DT7gFgGsHibrOtip1GvrwbXlnQO3MsxLLMEoulkDWRMgE9ypB5Sk50lYHaQT5GHwSjapdzyKKaheL/oT8De1+50fc0waTWdmsY96boDXInGIPrYnf1YOl1MXiMhI/xdMCBMZnjp2vPfAHzsXwbn2vizrA1Khvna1o364PBI0+lUw97IzfoECUGro9NOploxV61ZqH96rMlyo6zsaDVbGhxUt62vfOs39Gu/9ed1cnJDP/mT7+q//ut/kwfa6y4vg1qeQXHgDNquvQd0el1/TlhgnBsAKmZsuesiOjJo55gUPgN5YPWQRsD5wg5N41RstdjXNWfttTpOINnMlqbjX603mnFvkA7SXFkCRgh9YnmlBp9nyvGanEOtjqP1ej3O0J3XVB+g73KqnDhFrnFkwtn7p2LV2OgSQJ5zyozAuK5mhgBymnnEcxOsGJ539lJYBLdu3tAnn3ysYrfSQSdqjfkKhl5biyWARqF2p2/pXu9oqC24WqvtiOPZ5YV6WVPnTx5Fg4nBLAMCZIBFrhomzNtCncFAa6Qpo4F6o2Gw2ABo8ty+Rab3O8Yxkk04q20ay0AE1p2dTyMJw8+6gavYKxwlaelVSOvCswXQoPSQYAWjw9mLYShIehPnaLXOqVVW66VBTMAyy6bStUOKGey+iJZmr4OFRxSrqe000EaSwr5tU4YAACAASURBVL0f2QjMmEp/zz/4ZyffgSqG8LkHQHhQUH7wuc3USxIhhiWYy+4AZsPB0Z+XwYZTq2z+GsktlgglADTWK5KttM8BmLjAi32bs4v7z77g0GxYfyRoJeZYNOaJgeLPzplIPKkFVQYe/Z4ZjnAP8XNI7MWq0gVstQeD32MwJCJpK4ED3kfo8HmPycSxhLGavF5shh0+LZVE0r4hAMb1pupEvVLDeWsK+VzIc+J1I2mIeUUAIc0mbx6PkK3X06B/pO0WiVMwMRi6sW5+8L1rk8Lrfu3lrsA1QPBy1+36u164At/81Z8rl4up+r2ufQhK6I4J5adQDDM2imaKLiamEQfFtJ4Dlq/p9oaeJgXaW2gw6EVjTFHeiIkgyCivz2F6eDjSYjnXeIa+ULp75666/Z6uLi40BSAABGgwPd6FwRYmgO3MGmo2ebvHdzp69OgTSwn4WaCuvG03ubuti9kuuj8XO4HMs5kvN2tr5kryu8n0rmGG1rUJkR2ms8xmbGC9nnA0KSDnfg1QfKPvFLzNhparpQ8uDIRooJnMc/TSJHWJBHTTQvPb8uQTUyQybnuDgS7GFwZQmNzs8p0R9EG/56KC5tLRecQ0brmeB86Wp2k2OJDn6friSAz1Gxf4KLaqAoVpRCUToWjw1JMmm8liv6/x5MpMATqA2WxqiiSSDRel+521kXwmMyRwKE8yBH4WjT7sjHCjx8yp0nKHj4Kdk5MxGG+Qe+jJKkU4zRjFRfBKQ7ZBi2F5wy5AFdbdbqfVnhhIrjcOv9wrpiIdDfCb4DpsNqaH5kyxNjOdDFq6d3qo+n6jt9940+uo3+nYG+Ly/KlOj46c917skGY03VBMJ+f2CwAQaNF0lQ3tN1t1aE5gn8CmxohomTvWj/VliQiGY5ulNkgK2g01ex0bgKGSx7ugQ848647ClyQKHPk7Xbtkz/CC6Pet7aexOz45cYG/TdTwEiqns+aLMImyG/NWh0cnGl+N/X0YrWF2yXT/nXd+7OZmcjnWG59+y8UrwA/FDRNY1ugnl1Mt1ivdPD3W8UFPo36m1exKP/3JD/X2G1/U8dEtffzgY73zzg9tHvjmZ35GxzdOdXhypHuvvqqLywtdXl1qB6Olg+lXJHmwPjawFEj7qNcN8MAKMdsjyww+8V7Xm1Kz6Uy37tz3c/Xw4QNPb3kumG7h6UBBeLVcaTkHUGw4492eGmh4AZDc1TL9o91MyQ2mtqKzJoYr/DkAg2Ab4ehvWnZBespSrVZNw2HXDSwFNc9X+AEEZd5TcYzL3ORH4gOmaJbPJN+OaPCh8rLfRLwfBbxlNynFgddknewFiBcsIk+5AipI7+l5vJwhhKRtDSfumH2FVjd+0egEIwkQNyZhQXeOf7csDBaAI02ZdhWeHl6Or7RabtTE2d7+K5hJIk8KuQR7BoGImCBCcADMAYCyt0L1+ZJJKOcCGeX0wfwGNLU3SRMDtY4m04nZUw4cc0xtAASeFbpZis9fASX8l9MGEs/CjCgDIcEg4Nu8zvKNX4umlnUOWGGTN1Jn0O/nudkSFPD8bDxhANuQudnrIm2M3CvLxZqsuZVTPGg0iPVkHXMfufc8bwAUfP/xwbF2sLso/jHEXC/VqG3UGbZU41xDulDHgI69uKZts6Z7P/fz+qt/7a9ZAvPud76r/+I/+BuqrzbW6PcOeroYn+uQhmCVS/Wg9NOIVsZsw14/HP/XMDSS3C/RuKMxjeba/js2EQ6hBEw/wNcF0YKccQANra62m8JJJJeLhSZ5bu8S+0mYBh4AFvst1yBicEMjXxlsIg0aDvvqdMOw2GzAAqf7wh47jpYDNCvy8GfpAEyQ/BLTd0Apa8sNgoUXBmZwAA58Tsdj1mHKwfJp6Pbd+7oYjzUeP9bNw34YS642qnmNrWyQeHB06jNsdHyg2XruVIJD/BHwskDeRWqSm77S0hjkBQd9puAzraGE+2zdmCYPAOr4QPx8MDdMWnbAMtYK1wZWlNN8zNKJZBu70ZuKH8kGrG/+3h4EBr6j2XMtRHNsuUZLSycORPQhySH8u2VV+Gkkg1Oa+hoeIs9+RdIHjS6DDvsFmNmHDGETkkom8aQj8OzytSkRIAYHAYYy0AjPH56DADZ4zqzjZy/ch/8HZo/8M8+dgenlwmbS1DqwlCqg2yCvAabwy6A2q1h/IfWCeg8Gxf0lBjYkCcHJYnjTVNsSKFKJ1sHwTM9rpAxQf8IwDCaowedk4uj9jLXFvutUiTDR9s8w9T/2SkcrJn8NbhLvEc8T1rj3UQOxpUHCssZ9rKJUgxFgORMyD/ybLNkIEJI1w71uNbh2gAcp/Bsw2LGkUReZqeBhCfeKvZB6p9QuZ79jsFKonQ2Ub5dJdhMeTjx/P7hmEFz3ay95Ba4Bgpe8cNff9vwK/PqvfKFEr02DZDsio6IUcVG8uajaS5h2UwB5w3MUH6ZPxCFRZFNYYTJFYcBGi0t5W/fu3tN4fCF0rUy4K8pXH/pyUTgO8PxyrN5oYBfix588UoP89NnC00hT4mia8Bpot00hdVzOioZjo6vLcXInJus39HoUGzwYBwcH/m+Ag5gUgdDvUtxixGhxKPI+7JadUGUOIjZn03YxBYKGmVz/HY22jyIznHQjIs+UPJVmJLih73VssLdZLiIRoT/Uuig0RSeJG/5wZBNFO/xyPbc0n5kOkTEUhZ3mZ5hIoTvsEEG2SNm8HELQqmkWCoMKNgw0tS/EcxQYREhSHIWGNQpphhC4S9MYM+miKSBqCe8GmjCACqbYnr5ZR1lpu+u+dzYsJCHCUoeI5zOLAJQdLV5J8npoBw0QkD6QqNZMmY282xxI2kHrZf00m9rA8rDxY5VkULropTFY5CRapEOc97Yn0rCtxn5vxgP/TeGFnpR1t9/N9fr9Wxr1Mt2+caJeK9N6PheZ7oBPV08f6vTklrJGTCWzVk2bfKJmjaldU606+eM1FRuc10t163WN6pl6RU3FfK1+1ndRRsDbHtYA/QI0Zgy6aLQofDB/K6U2BQ3TjlZTJW7Lpt1manAN+XprbwFKKPgb2tBIDXq+NkcHRyoLmpKVFrMLbVbzNLWOhgc6MkBdnc9RZvrhj3/oooUijrX2xqff1CcPP7Ib/bA/cJH7ycVTPXz0xGDTzRuHunnaV79V04P3fqpiI92796pmq0t9+OBjXU12nuR97nOfMx3/9MaJZQ7QcBertSazmYslWDysM8CBxWSCDNlADgAdT4Zj7nC89vqp6eLi3M8Nf0+D5jx6G2OleE+a1lZHk8lUq8XaTRdFIE80zS6FMDpNGmCm+9HEl74n7Fv4NJiJkfptWDxmEJjrW+jwcKDD46ELwMsEtLB+MC4LCUtMeDB1QxIBM4CfQV9uw8KUZ01XDYHdTtyBWvg3exIFpKUynbZNAosSgCNytd3uV8EFFJppH/XzY1O60DXzzMJG4HkOkCAK/GBUATjiOE5xHC7Z4dkSU3jWBb0L+fROlthsdfH0Qr3WwBs5lFkmfbsijBvdbAJ8plxyu8l7z+B1GgbhuIeAKbjSzwFkofdzTy0xgUXUfcF3Iswfaf7MMImjIiaeqVFk7wij1XBiBxD0+7DUIu5Xf9iPOFPLrwD1dipyrieO/3GdYLL4miL7ASQFkK3L6SReK3jm0CAYQA6/DwApADPTxWnc0k+MdBL25GgKHKcKsGuJGTF0/EwaPfwpoJ/XNBjE+qexb3Z6NrzLBkO9/rVf1b/97/5VbWZn+tu///v6/h/8v6pvoKSsVWwXvr81tVRgbtYMYJv768aN+DY8NmCrpahZn8fWke/DuwYmmBu+aGRYjU4MSutjbep36aScVm+gi6upykbLYMYaI9v0TNiUM3l2WMLhaTgNMFNkgLZcnaxtEBm6M4065x3MK2Jbs6yjs/PLSEtADlOs/dzzWfo9gGNA4TifbPqWDDmLIs7WzeZKR8MD9fiZy7Fef+XUiRaLlfRkPFG7l2mQIVmKqTgxwbPV1maFt+++qocPH5r9V+QrrTiTuvjWRGwvuNygO7B3DKy40+MDx8ht8pV23FdkJ9Qpltk0zRwBcAW85f9haiBH48xnH6mSQAxkM6SwtEM282R9EqvMfaLWsClpAvxiaBKeKF6fPr9h8QCyRJ3FPuPnEmADzx3kimbZmcSe/CBCNmb2SRZxx4BYgPlHo4HZLqvtXuuipp5lAWv1Wk31s4YHD9PJRAviPdt9vx+GAo5PdhIIrP54z+jka/WdBsT6AvKVewPwgNXsAcPewAAjLAsacq/T5FcCgwQrfq4BhpiVD4XBXs7sJhHaS58lrAfWK55DBhE94AjJxpbEgcRyYO34mtKEJ6NsD7AMcrGwaiqadRVmcLKXBaiAN0cdbwPqjOQPY1PDeqm8VkYKQYpNtnkmjAo2D3YEAws1g/TPfGX4WdRFzUwbahneWLqXYcDMBhb7nI1gn0U0RlyjnQyoGXbUU2sDBEUOyJQnJingHilBeKmMwptku9YPv//BdZ933bC91BW4Xjgvddmuv+nFK/DP/+oXy81q4UOQ36HBCuovpQeoKBv/dEODHxszC4/mjqa7MpbhkKWBxPgNlP74+NgFJsUT6PZodGg5AH/m66DsUXwuNxsd3Tz1AXv+9MwN3Wa+8DQSZLXZburw9IblDDSyTLbRGZ+fPdVoNNLJ0YklDByQUBrbWThuc5hgWhioc5pw+/CGmRDIvmtLN4pRDNMoRIOc8macG762Dh/6LA0RzQ4HtRF+6yhLm3hRFCBVRReHn0OxRaO/9YFKA7zYQF0kEDkzmu0mk+goXqPgQO76utIo4EcArRNQBNM/kGom3y62mJxZClDFh3H4hnsvYApFezQPQetjwgNjgTgeDm1Ah812qYPDoe8nk9Z+p6eL83O/TzciLsCjUDW7IcUqVdJUCjCYDHgLbDaB7lO4MnmzJAWWQMpm9/qgcLUEwbNFH+Q0xpXxE+e9S1wXElF8RZQQDSGFScTEcb2gi6JyDZNCDCmZvsEaoaFe6tbpSLdODrVdzXQ46GvU7VmWsJzPNXn6sWPx+v1RGEjVeG15esV9aGK2ttxptsw12+40aGU66fbU3BTqKVO5iYkXg8SiRkMHqJK5WV5t0Wl21OLZoci0uVR4OBQGXnjPTRcXGFZmnZ71qJV5JUVRo93RIs/VGY7cIC3nY9XrrIe5Iw4t2+l3lXVCh9nqDJS1hnr/w4/sNUDDuViv9bnPf9kUxUePHvn+0SzyHH3vz77vSeLtm8c6Oero9umRJmdjffz+A92994pu3j7Whw8f6aMHgHpLvfXmmzo9OVYzq2l0cKBuf2DvDmQAswWSBcwYm26kMCzEM4B7HVKliMuyUaGbm7qfRxybXRgmJ24DjfbNqPu5xo2cQhZZynoJFR6pEnp01sZO69XCjQdT7n1BQRm+GjFJpkEJaj1Nhdku1r7mSKl1fHqobo+fJbOfttu9hsNDXV2Ntd3CegAUiGamWaMJ4rnDA6Lv59FTKqcfUFCmWNc0o4KBYIp4AhwBDVkn+1qhJl9jlgPXJqb/PHs2NHxGrw+9fOgFmOShj8cENfbckBMEIGDzsCwkKRVAEPYGNe9FxNFhUsj+TVTm+OmF2s2OpTthnGbBkFMPDKy6K046ajfyKRLSzz3PGBPTppuqVYoXxLfFzQ5gWNZJTU0APlEkExeZkhoqgIB9MUkwnjEJnkUghl7X4AsmpACByWg1TC+3Ws5hdiHjiamn93umj0VEq1oeUivVG/S0L/CaichK2FMxyQPUBiwtzTLxOUCT5Gi0iG8EHLJkDICYfYjpoWUnVhXbyM5Ro8n3g/NjOBqo1WurhjdBt6t/9d/6d/RzP/8Levf7f6r/7K//DWWbmvbLtRpcD5pou53T5GG4GVP8SjZQUb1NXba/THg4ALja2QVZDVPPLLTUfEaAqlaDZCCej7X2vY5ZS5PlQrN1rmW+VQ0mgdC/E1ccaQ5WzKd9GnDCWns8YjYbN4OmZFs/BqU8pD2sOcBvGAAAPZ88PlNeNkzxb9aRJ4b3RZcmMLESgtX2fLq63Ucywr6Y63BwoGFGROKZ3nj9lg1kf/rhE10tNzq5eazZ08c+0/EPqmWZxtOllrtSxzdv6+mTpxp2uxr1Ono8vtAW/4DEAoSBWNvX9dr9V7XAo6gGAB1pETlrnbNtH2xJA200d82m/YFqsBeRRiI1I+KVPY+EC3T3eBcgkUjSGZh0s8VMw9Gh9zquYaSWsOYiSphrVpkK2yDZTBgGLTx/ceYjQajAB5ur2kAzjH5pGpHEVXUM6/6Zl0O9pvt3b+kcI9ol7BA8QwZe39ptBPR3MBwYyAh5XzBN8BdwXCr/24dnhJl6RMI29uo0GhoOhpqul1rj0dQmandpwMgeUTyqADfJ2NjSC/yTko8KZ1EkH8U6Zu9rF8skUY14Z6cTMAQBkOFMsCyroblTTAIwYPlRc/Ea9kLi+Uv/BnBBm+8kG7s7hgmmf7HeHGEY+y1y0Yplg1+QU6QSu8lrAC8RzB8b0objmsQKfg7MEHurRPIN7zFqGXw/7Fibymn2aX5kMsmFDWVfG0qdhtZEQTJMqnP9YJaxf+JzFOBJuWe/pkYLY1Izwho1vfu9a5PC647t5a7ANUDwctft+rteuAK/8S98pbRbuOn5Ma0Jp2HciaFzBX1rlYy4+FbnpKOrY7pbD/0XzSQNATRENJ34A9B0jkYHwSywNp3iY22ggOmE0WGVGh4dal+vazGdaTOfu6DuAyAw5Uo05DkN8gvFd0QDYpqXGXCIaJq9VhjTgQwnk6cqdzuMw1JsI4Whp1cUXUzdmGAWpvtVLrn8m5uSsjQ4Abo/6A91dnbmA4tmENd4tGZ2v97mWuIXUIZ+r279Xl19nLPXG62gSvPzfdDzFnH3LrWjGEOSwBTVJlwY2uBXQDNCVFlM20M9EPnfduTFVGkVE0vAlvA6CFo3pyqmYoAJw8MDLVdrDUYHmkxnWqJ3h2GAqRTGgY34XOj5uVY2F+SaNyMxAiDCyD5FDGBK0jVbG5yjf9x4MmfjIusuQ8/K67ImDLrYETgM6RzT5SlpM7LR7USMxCK0ys/peJhJhTkhk0TAi4ohAgDDVAK2iJs/Jma7jfLVXL1Optfv31WfLPT1TCejke8BgE19s9BiNlW3TbQUjJNV+A9QgDZb2m9LjZ9e6ny+1LzeVKfZ1PFgIJw0ToZHml5cagfToskEjDzkuo76I0/TMLyCGQPYs8UV2xLEUvl+KxTXbZI7aEzoQFodNSjo11s19jSbmSUIrdFIcyadRAy2+Uwrddo0CVvN5jOTDQajvjp9psM7pwG0sr4ePnqkp+OxyHtkUNkbHqndG+njh59YUw4Lpddr6NGjx9ruSp2cHqrT2mnUyXTQO9CH737gouetz75BeaiPH4714Qc/0dHBod54403Tiw+OjpImt612r6+z8blmJItAJcYPgmeHyDDMyFjrTEIdP0UTHx4cPDdM+QECMM6CJRL/HuuFr1nRpNnZqab5LPwiMEODSQDtPOi0S0/PmDYCDIQxVrCfAGEwI2Sy5r3Jbvu5ev22btw61r6EEcTkEBYJcgmMovYGCfg5FJIAGgAr2xxKAc9KNHM0UW6UrEt9Zk4QbINk1kXh7EhAnt1GxL95Qo4MZovmO1z8mRhG7BjMhTDuqkzcmE6Zkp0my96jaGiskw4gAAyT9Wd6uR26oxwAIMBnIUy3gkEwGU9AtFQvmYxH0+npYTIEZL9x0/ksuxxlb7ANDCbYgTv03FsayxQZxnPta19WXgDPfRm4xuFjE80vn6UyC6sST/z3lSdD8ggAHLBTu00a0RQDIEUyBqwSJpmwlaDkwyrBHwCAwPu/nTmJ+2M6TAQmE91oNEx1t7dOMKuqOLXwgYjJbxW3ajdyT30bZmlVQg8cDeabjVbsZzSIrbb6/Y7a7boOjnr66i9+Ra1BW1/9tW/pxukr+vBH7+u//Jv/qVbnl1K+Un2/DcaYZRZxv6rkicrY0u8xnXNcO/Zc9lrYH45Q436AygSSH0eJ5TYROcNzQFpBexCMhovpVEuaI9J4ag1duVHMDEx6ygu7Ds23Y4nXBuDtJZFSM5wiAkvFJpzRJJFW0cE4UXU9fnqhFcNuexPAKAzjPQAymuqKBeE1l6Q2WNIBOo2GmVr1poaAEatLferVUx0dnuoHP3rfYEZ32FWxXPqcZC3hmzNfb1U0MCeMWGLkBKNB14bHfF6z8pxqYu2MPvv2z2g+xdcICeRWi/Vce2JiDYRFQgPv2ebIAEWOak2+QUXIK51QBJsxUemRUHDmEmXMJB65YG8wDH8CJ9OQ5oL/B3VVLQYnzwyJQzMfcaw8Ozz3ZZg4Jo+nuM/UADTUwS4w+4UkBEAQR5uSotP1/7/26j09evxQq10tUkVY5AUygdLsCccBe9hBmgysHHfAyeSVeoVmlj3NIyFLG9g3zZACREzPlr/OaTUpyQVmgQ2r9wb0qFlsaG3tfbAj+FmVxASPIAN1fr2IBqykMjb3K/dOoSqSB5YBAgMoGIpuI6I5+Tnx+utGqS3GsQAcJb+TH0EaWAB8Ou4UYHITrMeQVcW+U9GbeD8GLLEFcDpByAAYQBhkMLUsJCTsRd6XWbPeDIMhEj4DsSYDvAmJWAVyMEzY4wvTjISeXbHSsH+qLCv9nOx31FiAh0mOlUDkH3zvJ9d93nXH9lJX4HrhvNRlu/6mF6/Ar37t7dJaxk7HBoJPnjy2oRyUu8rh28ULU3Y3zOHO27YRYVBFTU1LpUqnH1PDakLPJsnBxERiMBgYLJhcXfk3B+wUt/dmw5MZtFxEPA3abTfNNtfB2AlKKAWeHYGD0s4BzGueHB+7kMRUD3AAeUC49MYUHSMtih3+bOq73avDJNCadujauCHjO4CTMnq7RTAdeF3eP1PZZwfTvnSjcnh04MOayS7NBRdl02hphUNyuVc3a6rfbrlhoeDDo8FzciPdoUFDN821IzLOdFYaCWfsUg8C0Mj0PuiOHFhMkjytxdGdQpkmxk17ZCxXBkWAMDSUHKhET15Np7r/6qt2dH785Il6fQzFZj7MzPzodHVydKzx5dgNGNptikYO5YjADMMmmn2ulc3T8BZIefHRsFCYhK7PRU2aHljfbT1mGPhYy21dcLiye/KXEhr4fPzyJIHJQcGUL4zErKtmMg2ST+JBvWHviPV2bZqwp1W4pu93un/7lt36F5Nz7fOVbt+6YYOwLF9qNZt6KmQzxP3OxnXIWbrQpDeFrsYTjRcbrZlAMUlN0YxuFMqGEw16TGlp0Bqlhp1eTIyada1XM4NCbdIZ1nhINDQ6HCkvcuWziXoFTtnojtHn9tXC3I1pGlNrpoDID2AgtPqmUTcywLfwS+DNLFZzbfdr1TOi2wLIYcK+q9U0gUFA5nazpV29pc7gUE+eXmi+2uhgdKhWKyjxHz342O/p8LCtYjXXnaNbWk7XOnv6SEfHA3WHB8q3DX30wXv65OFTfe1rX7aZZX/Q18mNm25QMfJiUnS1XkTTAIgFuwfpwGxhpg/U1RD7xC+bp83nqS5DkhRTIn5XFH+eJ9gSWJhhXLhc5hpfYo7I9K8VUzqbUDFJjqg+l3a+R5TbobvlusAmACRw0kix03DY0+mtE7MhDGwajAp2Aw7dAGqeGm6gn+eevJe42Ld64fdQBpuK9RsF4HPYjmKVPS7eTPigAGzSowAsUnwDdFm7agZBMpbzZDrSUuIZi8g6Xy/TvCuqctCsTX3lfTM1wyiQNAcouWYWhS8D7KFOD5CQhhIDsULzycL0/EqzG1GDNMXEukGfDkqtGwdPliOuzNFjnvTGJA7jQYpnpp9uwrgWSd5QGTY6kQEwaId/SJiVuYVNRbg1wymmMSRaYeLlJt7MpWi8uS6cDwBXTKUB9PgMMD+YGnJeYZhpSRlGnuxFgApILFqwLQBnIumA9wRAiQyBZAUbESbtQ/W+ohknRQaIzISfiC6D+p2i3nb1nebbvRZFTUv6h3pDn/v8Z3V83NXtuwdqZCv9uX/5N7UtazoavqJ/9n/8sf7e3/4fVcdEbjVRfU+cLoBYYikAwppVEWaBnrRW7ytJ5biGXAfHn3k6GTIDy2Y8tAwner7PIHyrbf8RpuHdA/T5Gz0hcQQaddbxfoC5GxGI1m6jp2eC6+g+pEWHGo/Hvg5uhAAEMvwF4trAzkFeM0RCsyt1Pr7SYgMriphGzDtjf4Pdx3vBXyTu9/OGjOk67Lq7d0+032zUAxxbXemtN25bAvbH3/6egc7B0VCtJM2xTw6GiSQq9kYGCOwPgus7bD6056bIkzaz8HPWbfX01ltv6/z8XPl6oXanYWndGhlhMqhjD6lie3mObDBXxTQ2MvvvUEP4mXWSz8bpANwTomRhEFwhr0oxhEj8gtEXCSEwG6l7BkRwAqg5GjVkCuwvbjDxHSKS1pHD8QtwuSijYQyfEfY4zqRY0wYdmk2DrcfHQyHwq2UdXUwXTiPBiwEpHkk+8bxHQgo1HXsvIKr9l3qDSIoxI4h9G+Yb3lKZ1tudU2w4f3huBp2uChKI+BxJlsSZz2zeqSGcl0g8UqSxAY/kccDtP2wl0z7vX3WdnN7Qdp07scegGEMfgAz8eBL4WBmxcg/4DFGDRpzsjhqKYca+pgzws4p5BMxp1ETuxdbGng3Vt5wqfI2FfQazHZMcKIa/xrKu5LHieg/wo0oPSQbQGR5c/pxNTS5jCFOxpuKBjL3OnhTJr8rRjVC8ADNqAX6Wta1+7Ze/pQ8fvKsnj2H64few8rMW4SF4HTX1vW9/97rPu27ZXuoKXC+cl7ps19/04hX4xlffKNkMadzv3r+vd9591yh4zDmc2+diBK0eG54nL7jNd9o2IWKC5whmJwXEhLg7GGg6m9rgj6/ngOSAQCNNUeeYK3SCNWm2jAxiNmc0pRw+/VbLumYOMg4+GhJn0WKS2Gq5OHRsoZkJMTHn9A4B9wAAIABJREFUtTksYzoFIr+KyZxNr2LqhYEWB5tpgEan+ZQRzQP7ARo1wAXv3bnc5NxLGk9nNuihmT06Pjbie37+NBnWQF8O+tsSjTbT06JQvwN1n9lzqdy6wiiUoT7ynvLNwgV+zBIDvKDgMQ2/Ym7Y+JCCMKIWkV0wTWdKay0iU29o5VC7y1JHh4c2kuOz87MGw2HkukPRY8IzGCadK87yMbGg2OA1T49PdHl5aX2t4/twi/cEIhB0fh7X167MJFgQE2TTJiiXkTLBpNZFUJIKPAMFElpvQ3dHcqXoRXSUKTYvDLJCDuI4TU8UoyjlnkeOfcQ12uSnVtfhaKRVvhQzepgVaAmZ8ONPcHI4Urkl5jDXaNjVoNNScTWxURiTkoMeelUc8sl9DgYBjS3N0n5f12ZXM3UUzfXhyU1ti5pmk4UWk3lycS816IdZJs/Bdrs2ONDtoD+Aulqo3W46nx6Qq1EUGjbbWk0mZDZZ1sHn4loD+GD012m21cJtGVqrKbCFI86YnKGLtT5zv9F8eaHNdq5GI+Qt7f5AMwwzoa3jZ1BIvREJB1NdTma6f+81T8/wAVjle80WU3U7NQ27bSHYGGawIOaaLZ6qwTNdYnIlffj+ezo9OdFrr306Ir9aLR2dnLr5zfHK2BNhuIlYT8AmSVdnFxEFSTFL45s06HY5z3NHkvLr5PTUtH6vVbMLoPyjaS8MGJB3vivCPX6xpGRkKh8GXBSHNPmW0kRH6+fMst99YSYHqMue/YMG3JFcdQ2GXXX7sDeCEUCj4iSSXW6aOD4DNE+rBYygyI7HlJGvaZjF0DAo5zXsqt3C+TA6tH+AbTf9+kRlVYVkxUTydCn1SVXMXoB0AaKaVmswiPqeiRkyCtbkNtJUUlQmTCF7L7RZE6X9GPgs1rJndXWIB4V9tccgtNByttIWeQzRdkzbHTPGNoX8qO9nhntWTcLc2FugENNppyZYWhNxcOwZdl0wewCae/iH8N8V+wGAIKjbYc5WxZU9e+2k22V/cnylWWs7nwNumvd7HR0em43Cvsv356u1zwJ2eJgGGLvRtACNICGCfQJAAPUZfxw+BeuTz+uUCDMKopmmIYExwE3y/YHZ5FhdPlvI7ey16LXFfsU0cqfJdq+lWprksl79Z7/wtn7nd76lWn2mn//q22pkwbKanhd69O5E/+C//V909eQTtcqNAUkVSCFiEtnqYGS6TQkwkXXPtJrmD5DXSRUZ+3zmZJWKDedHCskSE9UaVPhlalDD4X4znXsSe3LrtjZlqSdXl1oB6jQ7Wm5yTTgvmp3niTLJ8JPrAuPv/PwsgH+zevg8NIgwbwoNe101iSseDQzQwux7cj7W+GqleovowYgfxOthjeYdo+BapOu4UbIRbVO79Uz375+qtt3r9tGp2sp1+1bfzfCf/fCngl+Yl7mOD489OCDhCGnEPN/r+PY9dYdHeve9nxpkrxHTOxp4v2RPAXCnWXQsa7ef4kWRogEiFFrXGpYMsa6cQpRAYNZDxcbwRNgMNVhy62DCwdDJkE8wuQ9ADvDQccT5zhLESmbExB9AajqfeD/inODrAd/t74DxLQwoa/GZIq8T2B+gHBP+7Q4ZI7UV51/bEihPuZNMiX+ExXjvlds6u3iqZc4K5QzqajIeyzAZksh9TXv2LtcWGEUDOrVdY7F74dWAQaBBdLTxe2QWLXX6B2YFAkhxX0nz6dabWs1J5EDuEnTSXR0mQeyzjsFlH8X00UyqaOipFTo2AIxnkH0SvxzqhSrW2p5CrGd8PbiHaRBkdpWvcfydJQP8O96YKcrWDAC8HXi/DF14X1SPKYULOR93rAWQxjPv5zwZ3LJvmR0VMjALwFIyUwwskPRh6Bh7pwdmzaYZdJabJVlVsBCCeVSZc8I2YX8j8QjJbLGP/b0/aOu3fuMv6I++/U/NtN3ley2WM/gbvuYwFJC2/fCf/vF1n3fdsr3UFbheOC912a6/6cUr8Otf/0wQy5lWFzstVysfrFVWtGcVxPwQuYNhH5rLwdA6Q6jVNK4cfkwM2LiZtlOEGEHF0b/9PMLHRjdZy5P+4XCkYb+nC7KVoSvSIKum1WxmgzcOeQpYeyGYEheTtfv37/vAOTk5daOO6Y1NyhwNtHa6Aoc+SL+b6c3GAALNPoc7/83XUnBaz0bMUCu0/hSQ4dS+CxM4GxWttStl4xhP0TdRLFQTMz6fPQYWaCNzF2Zo3jFL2uFWz6g50YgpEHgfvEanxySeCEOa5IgKhEGAdpyiBFofv2j60EWSMAC1Pl8uI8PYeuOeJwpn5+cudAEcMPdBww2QwYE2m8OggOodUzROJ/TJ3By+lmQBmzTam6EIR12bT4YOzuAPxpBmVMQ1oSiihoEdEFntETsU7sExCfBkER21J7jx/xS2/DvFBM2mG4oUe+amMrFCIjIx8qAtObDpE4VBeD7AMqGoGNlbYaXlbmkNLukBmAv2AJrKnTaLibrdho4Ph27qB2Wm5r7QenmlXrupo2FP3VYj0WaZ5tEA5nYX362RBxQqcVEvG3p6OXNUX5GX6mQtDbrM/6FxNrRdLdVtZ3ZpbmW4S+MtADsCM7nIT4YifNg/8HST5obozMn5U41abclFahT9bmj2NLNMyYA+oO921eqOYoJrkTSGfHNN52fq9Fr27yBekdglCqT1dqv+4NCSlk2OOd+xJ7qT2VqDo1t69PSR2p2aujQfZjGEn8O2mNnZe77YqNcdaDad6OmTJ/rKz389WsVG3UwUmEaPz55Y82sGEJN6R/s11diXujy/sCM0BG0ApjYJKY7livxqUjpobtHn8mfkOTwD08nYEyyAhFoNF30meDtdEdG457PXVSLsd0PO1ySXcBopGlgb5rFuSUGheJ/ahNMNKJnnfaQWARAwvYO1EVNOHLqRNO20zmm2Y01j7OXieldaw8sEz1nmKeoyTKkA9njutgmMhAXAdpVABD/HKWObOCzT3YNN4OeRKttO3OFYbu8Bg5pMoCo2TdBb/Yzy3Dm7PF7TZOSUpGCJV48Jek27nGci02a51sbRcAC74c3iKX6S5vj95LmLZ79e8mYJqVAkI/BeaFIpWt1dAErgzcJ6BPg0AEvDwPVs+Vqw3nx2GBChIQ9phdlB3gfCfA0Jhs09OYUSoMDnGY2G0ayxz2Vt/3zWChPdTQIxe92+em3o94WWi8Rm6bTdZDiBBfCTeDv2IM4EGxU+pwTHn4M5YW+EFDtpQ0L3aNEoBBMGcG6r6a7UZNfQvGxqA1Os19Sv/tpXdHJS17/2F39T9ebacaNXT9f6w3/8ff3x//VtnX/8QIeY9hk8RjYBSEwyRbituxlNLIrKm8PnUhsfhmiO0GnH2RWZ6txr9hHOOp4/ZBn8Ipp2fjbWhjMbU1+m3Hmus6uJGq2epYKz1Vp5rZ0iNcNl3wCX12q4tPv8ZtqdYZi58zllwz4nWeTqteq6cXKsrNXRg4dPdDaeqk4zbjbNxk0qTK2QAAEOYkYb0gIkBe060YGlbhze0EG7r/nlY929NdTF+YXa/RuaELHZiHQR0os+fP99s2eUdTQ8uaWb917VD370Yy2mVzoajbyeAUpGw0GcuQwkFit/ji5mqk2YWDXtaLxtSrhz/WAPGTM3AvAykwKmjxkzwUoAwAWAYo0PBkMDBMD6eB/BijJew17na8iZxgPJzwvWWxghItsL81KfvTYpDDYR3zubwa6iEQ9pRhuJ3I6oQ6JhAZETUFnPDGxxVlKLfepTn9LhyUiT+ZXGV1MD2ZZOONkn5AXEUbJvRloi8oSQMEDpt24fUAFZj31YNgZTy1qmPes0MQM4bzkvjvoDLSdTP5esQzfkDQxXQwLj2iQ95+HTETIlnr2W00GSX4m9VJB8pjrA5gilG/UlcqLkVVVJbzCMrIYHntBzrVP0MRHDO85ugNUEMAKONPEcsZKjpnEtfJqau51GMCzy3NG89gzge9mvfVdNuwq/Bxp+yxUixhtvChsSAv6wzy1niR0ZqK/nHwkEjvcaqSy8X+Sy9ryody3HKWuFfu8v/Rv63/7h/2SQ6+wxhtsNbVbc2074KqnUd7/9nes+77ple6krcL1wXuqyXX/Ti1fgV3/h7TIyY5mQMLVNxkXO+s5jmkt0FFpaikNTGcP9302fC9qmixkayjUavGaWUHbceiPX3JNx55SDroae7GA01NHpiTbFzsDCYjrXCq11isfq9Wksgk4GC4Gc49PT04iDojjKcz1+/MjFEgcRE3CKfupxijpYBkgPmPCS204hSuHCVA46qQtWCl8mGrudaXRMySkYqikBxW7lRAywwZ8BE/gV+sp9xLihIaR57bY8IfH0jcK3KBx5F87uMp2fJqDT63gaGm7uNOktewVYZWpue0y9QP65plx/Dj1AGmiejn9jStINUzcKjsvxhSc3zgM2UwIkH9dzogMDEPEN5tCieEmFPdMWCg5fBx+OIOVhVsZvmgFep9vp++CkmEFqQNFO887000CMpX0pzinpjqsorUqPzBeROQ2o4uKIiUJKOOANAdZ4mpfWF0UIRQJrjmaPghMZBA3pMbGF+UqbYh3MDA7vvTTs9rRCQrHDZIr7ReO6V7doaNDONOwTrVSo16T5QDoQzu0AEPv91s7X9X3DmtYV02219OR8ou2uodV8Y1nB8cFI9YIIyKU2y5U9B2B4AKThw0EBwNTxWdzllrQKqZu17YuwWc+jYC2gcxZq40PBuoMV4phNi9mdZb6HWVJjMtrx9MVOy3t+9kSFVp5K2ZSugV/GwjFveF2wptCX93sDT3Y3RUPj2UabslCrWzd7otyWahRMu1hv0K83Wi42LpwB24gjvHnznu7ee9Xr9tbt27p7/54Wq6XmGzS9+AlMDBYCwA1Mh95qOVsoxz8AXSgZ1WZL4EmxMnjHmuJ+sh5pcGyMiXxhfuWvQddfqxNHVWq9wWwTDwAmMHiGdL3v4PJME+LijOLUGlGm+khd1tpz/9sx0WRaCzgA68BxYru9m5swJHU76WtOSgP7F82Qn2n020z4FjBuSu1xnqeMTBFq5llRFDupgvsSJoK8puf8djFPkqv054hRZFoVDXRo55mgB3DgDG2iP2thuGpoDZ8GIuISW4fnzs+Jvbai6ecat9oNp3PAaHEDQBzdClBmo0at5fvKj6sADRvIEQdYMT0SIGA2Q/AHkk9CgB5QbP2cs5dbS/1cOsSSNciGn4s9COJFKymJMTADFFyPYCfY2M1gT3gcBHMICVuwxTrcoxomsRE1632EaDyaTAALKNOOIQyWVBs2Wl3eY8LYFI+HZEjrHPRQglQf154QSHMMGsd9giUSEoP4WnsS0Hzsd5rme41zWARNbeusxbq+9OW39OUvfVq/8xf+RWXZThfjx1rNdqpve/pb/+HfUj6ZqlNvaTvfqqF2MEGIN2TCCZ046f0DwI3rxS/+3skB/u+Ii2WvBGBmWm3DXhJuDFTgybF1XPDqcmamB1F+TSbW3Z4+eXLu/awoa5ou11qK5g9gOpo4N0oh3ElpCAEYAEgCZACocQ7jPXDQa2s9n+rmyaHuv/Kqnp6P9b0fvadV2fAZPewPY+3QPO5yTS8vAqCD8VKwf7Y17LV0cjRw3OP5J49V5jT3DS3mK3WHtzRZbZTXYIvUdef2XTP7kMixB7b6B2r1h2YxXV2c62DYN8iFTGg4YG8gpndoUAOPHKRbOw8a9gaX9nXOub1TR2ICHFPpMFgNBpAB9XCs9H7FXhBpR+0At1W3BxA1AevSU24niYRunjVlcLvRkOuYEtZTnhJoSHgIsByGEt+HbMq1Fdp22IJOIQmgwuq8JDPA98cmqjS7zab346xdt9SO5KP1GvcGWd5YcG47QaZu+QGfZbWa+lxKgUVmedEWG3y0FARGJMwvnmOm2Vy3YFn2eB7Z63YJvGoGQIydImsD6R9gHu8fYCM34PB8TTfxpUGakvxG/FAlgM4gmSNMCxX2twqJS0ifkJyFaWYkISG/hKUG4LQTVdOemsjshEL9ZqaTVleHjUx9Z3xIM/ZTJFmrjY6GQ8lswa3rL8Ai2+ra2ygiXA0KlNKyKJyQkbPnY+6JxCN5V2w3czbCZ++pSoNwXWztVJXbFchBge9Ug2jjprblVt/65m/rj/74n2gxm2mHjA5PhSSdgY1D8fWDP/z2dZ933bK91BW4Xjgvddmuv+nFK/CLX327DNpX6Y2SQ4Rii4YM2hkUKaaL7XbMmCgkrJV0Exm6PGhcniYl6pUbVE+HQl/HpJqDrTKrCsrZXp12S8ODkVYwF9C3o/l3NA0mSBwSGxeaNEBM3pnqo//3pM805KZms5mLR1B1KLmYskGTpAFB/2+DIRrP5D5McVVRZmmwrRG24eHWAEHoeKH00UjsjHwDaHA9POVJTAZHQTn2SpFXTfGmvUaHw5iYYD5oh99A+zkomZ5R8HPoI0twgeBDhOKrtOaPSRAUWQ5RPifItRkNHF62yd2mtIkwLoKtQfbx3bv39d3vfseNAgZuNDqVaQ6NWeX0XtH40Ldx/Vyk42Sd6Hyg3GGS1QhNqbPumVJxvzM3GJVW1w1B0hQDBD3X8wZluJrWsQ5oikJn2wizN8AZG75R+IYmOBygk8GbJ09RAMQUqGNwJ8/X2jK9TPTKBTp46Lbcn4JJZ8O51yXTdzwJoOsBbtWknurqZTUd9Ik0zNUqi0RRDhmKY4gUk9OmGiK3Ay1sUWvr8ZOx8vVeZV66AOlzj/K1DkYHagBKQcHF5Zk1fTiyIRFTLWukkQZsCycX1ItSfZgG7UzrgmadIpgJ/F5tGCa1hg7bPRdXtXbdngQ7mkJ8BXrDZ3IZGsjNhonqxBPr3qCjZqepxerKjt9HxydeC0zBAdB22qpgKt8aarkvNFmMdfP0RkQ6bom5ohmYO2qJ3HQEA4BtT54+cVLFl77yi16P/eFAo4Ohp3LRtFNkS7P5RNPJpdkno/7IAMFytlSzgWnp1tRvnuOK0TO55Gsx3oKRMo9pKc/NcuaiG0qzYwBqeFvUtckxMMwNFkCn5/mhqEZmE1PwrdfF0dHISSrL5STc/J320LVHBOs5mq7wHwBAcURds6HVeq5en5SScKlHQ8zeQVJH1kBCUihf5dqu0aXSaLH2ozEPtkDE0IFQmY7L1MhFbjAVaJr5f+d6Y/zJ96UGmyZxz17lbG6ejWjMzahhf+KVE+U2DMDCf4AGxKZq9ZbfLyBFE/PMDH8QKMOFAYLdZqfNiuY08rqDZh8Nsaf8PGOpOfXfJRq+xU92+o7JP9ecJqcyFwyXeijLFLPh6G3JAKZrBbKwMOyqTLui7w1WgIHE9G8ABDRSfH8FmNjrhHMAcAfwdLkI3Tbaac4XR6Ni/Li1AzoNfQuWFZIeKL0GrmnaYl+qGosXvP3CuM3T4mgsqukvn8t+KJXEIAEFgGwzgNhNoRwdeaOpT73xqm7fHumtt+7qt3/7m2b1zOYXunF6Q1dPLrS+XOnswbn+wX/3P6vcNJXV2t67SrTeyGAcXRfeAxV7gzPVe2u1h5pZksAWzmmmq52uY39n86nPWZ4tMuwB0ueXMwMBe+Iuuz2z2s6vJo5iZN3CyhljI9KmUX2eoGBAx41r7LnB9CBaFY+ZGAq06jUNOkgEFjoY9HTn7l0d3rihP/jDP9Ku0eHJ0aDTM2jK1zTKnbJ66d/Nxl6HB32z/27duaWzpw81OZ8on23Ub5MuA8g/1b4+VJl1tC5zx9fxOTk3H378sd58+3Pekz9+/ES37tzV5HLsSFhkZUjQeP4mV2PLTwAHykamdr9vRgUA6jJfxrUpQz7AXkAz7wEHjSLSR18T7ksw8my6SMLB6v/PmqH59h6BlKLBORbJDs8m48m7AtPQqCXWXqMAnFFzFE4n4jx0dGITo+eO1yvMmk0e/gFxK2iUm641queGr0W+sGfWjElwYjCU262TJkiW8dlaz1TUW2ZCYswLQGCT0qSZB9QIo0JuP/c7PJx2u5oQm4K8kr6AaW+L+gjPqlbb7JzJHBNMhgrgsoWTP9hVLIvxsxfVpk0madIBQJJRYTAKw++E543nFW+IOQzUQMpc0/H+DDhskKFFUkx4B4SJYl5KKwYbSDAbmQaNpm60ezqqN9UG4C0KTfYhN9tvco36PUsUHem5DbYAwCsMWiSttobAOwvpar4164YzWBgL2yMqPBTW2zDQNIhozxBqqTBAhJFkn6vqGcYz0wkkfXsLcB7/+jf+Jf3knT/TBx+854HEfrc2sO/75BSbht7/7o+u+7zrlu2lrsD1wnmpy3b9TS9ega//wmfjNKw3TNf3sAp0lqa22OrW6ambXAzYbFplRmwYukQ9EXryMOUJF3oXFc9MrkJzZsAgRd64cNvSiO50OZuoDp0O5Jjcdoq8Wl1dHyQ7x7oNR0Ob/fjgtC6zaSo2IAGJCBzu1mOiW8zTdG5f6N6du26Q+FkxZYTSG9NipvQ0nxxQLoBSgUshgElZmIeFUY31oq3wWOACUBhwWDsCMgdBDsog0VODg4EPB/RkTLWRBdD48NmhoEe0UMSI4eTe6vbVbHU0X6yMTFPM0KBYPkE6Am7ExNuhq2UKkgACwBSaGfTpZa3hmDveM0UMMgUmpBWd2PRrzi0KIopNCmbfM+KqIp884p5iculUARorJwFEnCMNFQUN8YY06pggbtYYQkazEQVucixPB6YL3PS61RQxplVhzlZpFCmQOPANEKTMa9MtaWY8OinNuHByg+UdoPx1M0SYoOH4H7HT0P8BQzAxhLmf2/+BGwRA9JnXX9E+n6rbLNTPSmVEGdWIMnMeXbBVkvEd/42xHgUvfd50PFdWZqpjaldKByQAoC0l/pCiDakIIIvjGWOCymeEGgzNcbHdaJtBYIypQqPdsnlhA+lOKiQowoCPhnBFaB4aey3LtZ2aa8222t1BRF5B5ceUa0eUW67x1Tl2TOof9DwlYz0z2aPxRCKAHGhbXKkzPNKqyNRAd07EI2AUtH2k2EWubTHRbrtWvorPjQ8AGuPpbK7R4Ylu3rmrrIOXBf4JHQ16h8o3W80XE1yfdHV1YSbB6fFpYhEsbexICggeChSVAaxJM7wYyr0zus/PnkTcFawSTMTWG0/3mNhTTBUFxTwUcEy5iL4s1cbgFHpvKa9HOq3Vcq5+l2QHAKmV5R00DTAIGAdbntLKzLpxYgGaXUAcms1aYaYF4JdBKaJM840W84WNCve7mo0L8/XWqSSYeLmwTMYC7Gk2JkwggSexrnJ57RRpyBTYxnA0tKHwN4OirJmpwr9VsY0Ul7BPIBPQUJKA4P03jBYMbPKzbbbWbHsP4e8tbekAzGKWRqweAEGh3RrNbdNxXvYQSFR7GirLCZIpnQ0Vn0miQmbEM06TzpmAfIPPCpuBtRcMoTgHeG+seScCOGc8AIJKo2vqdZoYVlPyas+J61hN9ms21kTDzlSRGEUTkti366X3LupwwEuui9XgafrK5G2DjjgZHYapLVPg0FuH0CmabZpg5Dho2+Nexp5hY0QaHcsMIsvBzKdip3m+1RR6eLujol7TcNTV177+ZR0etJXnM40Ou3rjrdd0+9ah5pOnamz3+vv/zd/X+MFGxQLXfu5pYs0wfUzvpfIXCL+KKiEj0d7ZG5OTvK830i6x//W12SxNS+fsgYmDmeh8snrmJt8bjXR2eemoQ55hzHLXRalH840n6WZqpbUQ53SkQdBYRo8W+zv+ODQ7TZocPFb2mPW1zVb62q98Q9/9/p/pcrbSZhnAOHteDbCrWGvUa6nT2KsGgNHP9Jv/yl/UeD7X+x+8oycPz7S8XOr0EFB/ombW09PLtfJ6psvlxBNbPE7u3Lyp93/6nt58+2c1Or6hP/qTPzEQzgLvtBo6YCqcmDbz2ZU/02y+VNbtOzYW+ZVadS02gJZh0GgQ0rF4UQ8kPYxp5tWZiTki8knkUJg3AgrSTAO+25gU1tFi4cfSILkNVjvpvdGQ5264ea7j+cxMUYc9yNnLe4jzNoGNNtBP4DJRqensRepkcC0ZnvK8OEoV5hoymvTsIbfMl3P1YEptc5/RtWZLq6LudAtbc0T7HfeX9V1j9AAIxJMEqBkpBr4ubNamyUttoj/xUapqhVrpprqWvJ181rIfWZaYovrSz3E0Kx4EeGQkI2OuRdVAsw/yCRmIzAzaRuJU5T/An6kPgkUACGlYRN3RwE31fEl6VXhElEgwkBcw6GDPqdc0qcWzZvmFNVEwYblGAQzyAQFYYCPA3zNQCQARNAbfK6fRmDEVAxXuqfeIivXjZAquWgCq/x97b/JjSXal+R0bng1v9jGmzMisZLLI4tgUWWSzmq0CWmp1QxIgaCFAWmihrTb6F9VobRoUBFVxTk5JZsbgHu5vnszeYMLvO9ciQ72MtQeRiGCEu7/3zK7de853vsGBQDcUxYOANQiDAOnfIT7a97/9Y3tz/9L++vmf5BeD/w6DDAdU3Ajxt798SDF46Nje7wo8AATvd90evuudK/DTn36noRinwWea5g71bkLFtPrZkye2WtA4gJK7MY/cYaSbZVrmVGYAA2lrFS/FlzijgO2TZkJmbTpA/ZBjs1+vKABc6405VxczNhr248E+fPaBjUZDY0JMwQ5T4Pzi0jZo/Uk3IBd7s347dSZeh8ObvGB31j7a0yeP7f7uTchgdmM7p9of1fy1xjocqmI9hEKJ5rxF6TE9wkGcplPTlkAlpECggUHbe9i7WV8PoyRM1mQ4BmMgtcEgZBIzIX6HSUBDxmQ1K7uiSm7l0L1XfjWTWjlti97qhy1O+0xhoKKLAqcpXxy+3uzN3b0SHZbLtd1Np8qs5we4wZoXP0wK9Rm5N22GrxQHaPzbMC/kJk5t9Bgod5nHpI3byfUF1WdywveggV0u55qc+LnL9NVpxPqz1oHnIQMkaToWosaka2Yqufd7ofQJGl9FUiaWKgLKnc2Zknk8keux+SxMjXgfcAjQi++dAAAgAElEQVQpGqDJd7u5bTdrTV5LXK83G89vznP79OPHVq3v7MnVyMbdzE7rjXXQZWPKd0Jr62ZCACHQsmlmFVG53Nkg79uT8aUVx5P1oRZjoFiTskGkJTR99z7gfXPvmGJy//KEYjlW/vaBqlkym1RN8woKZlkwKnbH9CayMkqtgJ4aneyYHGyf7G2130r7Tf2BZ0RBARq+B7PD1WZhq+1CzRM0xt5gIKNQpmOr1UaNcpatVJhE5Zk1eW7leCCWQhpnFh1j21cbeRBgrkiqQo0kQrF/+CLguhwrKnN4NpKcAQlOPx/pXlb7nRYqzfb9/RsxcGis9hSn0FSDSZZ8LTARJc5QSSEb63ULNXeL2UwMoRQq5hG5j8uAeF2iufDKpGhaLFYC9frDM1th7IUcRIZhbFcAYJiLIhFgHZpAOU0Jg38FIAGMm253KDmRjAAx7so9bQDaP2vOp/mBotwh0hMHc0zmIlsu8F2gaPZpPs86TXN/0NV9g97v3n48A8zNvJGH9q38bLnue8oAzzc61yXXOMRvOfPqYGVeiFmi5xdDT4pfQEKmcRS3Ymfx2uxfmdgvULmzghYH5hMRqkRQHm273Oo+Q9U9VG725c0/wGagmEvp4Fpq1pmnLwQvAgDfkFjDTefZBSj1fSJENAo4DjRh3o0wg1CmBEDZ5RABWBEDyZ9pmRnSiwj8CsZ8sLdkUpg5KJYxecOH3kE2JooNAEEwS+Re4vHBs2digNHYcr099cVTGZyv7Yylo2j3JPR4U8z9dbBE5rGSGbjzOTd0e2xsvtvagikzxqSngxW9wn7ykx9ar5faZPLaLDna4bi2/+bf/sw6ycaOm5395ud/sF/9p79YYWMBkgnNSjDPlO9BkGapuQiRjIIkguM9Zx1JPxs9TyfLmWTWB4Frvha4rw7EMO2ezWFVAaikNjq/UAQgU9C825ehJUZot7uj7Q4Y2Fa6lzruW9lgAGv9jPEJLOuWhqUEYCMrfj2zEkZOntl3/8X37c9f/NXW673kHqd9bWf9nnWT2LLoYEV8tA8fX9qhWtjHHz23v9xP7J/+/Ef78MNndtzDvoqtIBY3j+W38vkXdxYVfbuZ3AgIhAkG8IveH9NBmFS3d3dqtNHLA1TgCwPzqNf1yGLeO+AmWfWYuG72NZmIijksi76eHdgjxD0CfnAGtWkdsKncTBTw7a1VpzNNaLJpVvcnZzHGMJnwMiDFhihm7kNHZsysMUl5mEg3nOdM4wEIEtfe8+cAMkriua9DHKeDRAwl3KOCZww5pLOl2jhm3h9PQn848CZUJn5oYWq7vjiz/W5jk/t7O+JbwFkqU1WklS2Q7xR/vFUATMToi1n/teRN2sSEULK/khBjBPLaoCi1ZterpYDuY0iMIjkBQPwAS1NNtstXnKViGnBQHHI+OksLpqZ7HzGU8WSqwjas0cCG4AzAtJP742CVA3ktywVmaY9aJ4o0HGE9U4PJz4RXgSkRudeTWIahfqCWcJ8V93rRE87epEY9coZS1LI49zo/YEp5nK6DajBzAAN8D/OfIV8JRTC7HNeZk5gNR7Zn+BD3tDexj2XpwCza6yw8VXhyxIGhFbxv49j++Is/PfR5Dx3be12Bh4XzXpft4ZvevQI/+vE3GiZ2HA4cRNLoh8gbaIxPrq7t9va1ItbKshCaLyLaASO0vpoddHMUL/PFQqguE0tpUYObcJa6MQ+bKFM5zH0oNlB2ObUu1XSRDpSj6Hx8Zl/75FObL+b24tULHVLQsygMqvpgi8UyRJoJArf1diugAoqwCpgsVzEBCo38gKOCAlP6/wNgw0LNH4Y5eBnABBDNLct8wrc/qgBXwdicbNDLxa6gKIUpgFcAJm40JvPZ3E0SDyfLej3bymXfp399OeUntlkthVZTRAgFRx8rWhsaP4/L2tKM7HFjHoo9sK0AZGIdyJgDAeTjncDPALBQocIU64D7LU7K0NISu59MdViiSXWjqWA8pgPMmx8afYoTjHCYwrnm0unEQq/DAUjBwmSYz8m0FSd0ZY/zOSg4ifw5HXWNYTpoiKiJjB+MDhC4YRRNjxIONKWA3u0GW21xuqtDURGaBhnecZfbfHnqFJgBigFyhku/29MUngKNzwoIxRqtd1vXS5K2ALhV71RMj4a422/s0eXInj+5ts1sYr1Oac2OCStGbW7eRuEIYMO0ut7srUBbGyV2liQ2TBPrwujAg6FDssOMUZnVFIm6holTHZWAEVm1W/tEirQHgREwUA5arxhRprznQV8/C031/f2dffnmxhYkd9CEQF1tjtKusm62q42aGAwAk8YUCQpDhusNGEWTdcT/IIsswrAP2USM5ANtPe9rYAnGV0ydmAyJ9dBxUEMgIM/2zmp4m+is9y6hSePcuv2+9cZDxArWGw3t/OxaxnFQimmyAbagbkznUxXR6+nEYjS2ioSjqEbJyZf4RHe7Wdq+ruzi4kLFfWsCytRYQAsa0aq2otfXFExeH+utQBum5miolVMuF39SKDBx21uZJ9bvAs4VAjtpJDAHw6ALhgT3Jc97ouY7zTi2rET76w0pDTv7AywDGjHAKIpD5Eu7XS3zs0MVa++Acu8mfm52KZxMGla1eFr7RdG16XwmIBFeDD4KsFJ8unSUzndzcKMvJpoyLFQEaGJFJ7Ee7CjoyWh8cy+o5RAg+YVfX+ioADAU/zLAE/Lg4J+xlhdr+XPoXsPOYGKH3EKxhe202DPgAfK4DmIEBdq5fBfwTinda0Z0fzWQzkBS6k2QP7RyK5qB1sfg7cRSQIF3xc5EiC2FBhxkDewPot0r0cSbVsW46kM1Mgpk8sjnphkAcOL1WW/stbrq7E/qtl1Cwb2UFCIDRJFTm/9smD4ynHTQQvIrACz9d9TeK5mDppdHWx9Odr+v5bLOeoQpVIx79u1vfd2S09YuzvsWdyNbr6f2L777LUuYtO/NJl9O7Of/4f+27EQsIwy1yqfxwWjOZSPO5GAfVqPKdSVKLo4EJjLJRVKDb18X+V+9UwJFB616RKxuR9F2vNcloBkSCM5ifHjWK8WgFr2BQEYYBJu4sC107jVGeG66x0KiWRIYbn5WMzxwpFpqeDV07L31GoYOZ1pjP/rxD+w3v/uVrbaRxTVmdmZZcrRvPLq22zdf2Dc/+dT6WWaz9dwuzy7t//n1b2yGn0GvtNvbO4sbNwq8vrq2xXJji3XFAtDE9Tvf+459+cXnii7kXoxGA993t5UGBdxrzhKkXETXCeiHxUVKBd5GgPDdvq2rWuaeTK8xCJbLvOR+PKNhaBDMlcWo44p0EjGm5Gwfu9wFEABZGWtqOp1pb8HAlLOe32FUsddj9OxGu5yBsCw5v5liR2JTITUo2TcFlrsxoicvufeDEn2ECzob0w0URWYXIEcyRNPAuHPvETyFYAwcdhvrFqk9e/rUpvcTGbw2AqRPtpVsi/QLl/Gxb1HHOTMUcMn3MIEQxEXzDLTJKULLzNLjwc5l+JzbdL2U4WOS9jzdCsDxQBxiYfPFvX3zG9+0ly9fas94dfPanpyN3UODQZE8f9y01UFW3694FuK01P1DdslzzueVHEEJDOxzscBgxc7KmLMnZhjDAkB+9k8lXwW2q3428kPVDg54ATogx3nx5Ysg5fKaChAWiRFn0dvUkKBL4l7qmsFQYOAlnxMYoiGeGjCn3d8CV4nnyTmQnlBD3dUyU6sdXhmlA+IrEj/cu0bRlqqZIvvdLx8AgoeO7f2uwANA8H7X7eG73rkCf/+Tv2t2u61T9ykyoc9RIIXM3vFgqJzapx99KDo3JoJIAzhMKC5BepnwgDKLPA81LHfnaJoHpi+9sqemGzkAWzrfw+QKvRtovZotCtNTYxdn56L0QSG7ub2T6znaQcyF4qy0OMnVsHBkoAGvd1As0e1nivHLPTJeAIGnA+CgWzvdixx60g1y4tIwAXLdHlN2Pj+AAYX3ZuOGQWz2TGr39VpFCbnHAkJmS9eH6lDtqEHj5yuixj0SJZHArNCNwoi8g2nhGeAAJzSKTEeV5N7p2GpXacLLIQJbAv8FNclMS/NCBT/NAR4KMo3sEHuW2nbjOmyu13wF3dupdt6s+/uTY3FgUGJkBajAlIMGX0wAUQh9WsgBHPx4de0x0oMWiDnbu8U4a4aCls+nQ55iJhS4vHxLIZZbOcVWAAjaw4/DWozQMF2gwXyXdizZSsj4bsEGdNeacAYDMjkiK4fZv1fThDBx4siGEtnUO5lFonfvDTGwqmzYz+yT5x9YvZor8ojpv9UHO8L8oMgxs0VV275qLKoi61vHzuLE+se9YdNINncUdQTuNBFaazwaiCdzaimgmfsrwErYa6rL5wdcYuLNNacA4BriqVEQj3XASwL2AdnTQ5uuodkmtjmebLZcqCFQGybeOoWcey6c0LOzxIjZKtBWehZ1xAQ9x5zKrElOZvi58cxxv0gvKDqW4cZNc0zzHO47TfSuXlvFtFzSi9jz57eVXT9+auVgYKt6Z1m/Z4+efaDXRXV6IqaQaVmO1pVGfG/3r15azsQc6rw6ZwcAAbt4ZrjW8/lEjIPBcGi3b15bUfTE+PAUjJOtaYqIM81KFZan+mDbxVIMgyTD8BOGgqnhd/f1yvIOZlkne3R1Jg8CrikFpAz4g8cGDAAkFDJ9RP7TIxGkEWCGrAHTVKi3NNX4WXDDkO1AgZ0tVtbsqJbRrXoChbOTvFGnmVPMlujFsejy8+lM5o/7A54EeIzgks3/AkBQ09Aw+WLSh6dGpn0WLfGwC0BQawLHOtbz5UGDAgcootlvoZq7RYqXpNrToawfjrZbrjUR98m/F9I0KvzSfsR0VFRyfoaDu5r8aXoZabImGjDO+wAY6vEd7JPsNpg1tpN5puvag4LRoW9KTt2VyFdgX0dysuzgUz6e869k0Q5Yak/iWdLzw71xD4J1kF8BsgJiQGvHtMxNc/0esKbdBBGDuKOo0sq55+fiL8J6EvDRgqjOLuB5iqAn85kAHiWtMJvvDvbmUMuwLBJN/Wh152Rf/+QDezzuWpk39uRrH9rTZ49seX9n+1Vl9y9u7YvP/mTH7VFspejEnpzrmjKBlhcFexoRaDBRuEfB/Jb3huxsy+fGJ2O7seRwslG3J7A4H3QtwpTTOCNyqDySKC15dkMUZ443AWsXHxTMH7s9mRQuj5GiBDnPYKKh2afpd5di2aDK9BC9vpqzMAGXlJCJ9Mabo9j29oMffNvmy6nVp8JuPv/cOsnRepnZszK3Jj3aR08+sPXdxN6sF9Yt+jbbVNYZjOzVmxsr+wOdWefjy2AAWNjtmzs999QRg0Ep8PXZk8cCgKb3d2qcBFoHnwTO/vh4kpyMlQ8owu61wR9gv1eSw3pba7hwijHKg33jjbg8hVgauOfjmwCrgKaYdY/BKUwzUNITMhuvjTApBgTjGjMs4DyFfo6RIWtYHgQhCaWdnvOeZejJ+hOjiWhkQABnhlEf4aHiU2j3K2K90rC77I9nPBVI4LJA9jxMIfFkAiTdS3J2qreK74VN+ObNvW1hC6UkueDE7/uNGHmuyXPpQwAxVP+Fpp1UHHk3yeIvsV101JAmt5Nd5F3FGc52W9spmhmfEGJtj7ZdzfX6rM9Bv2ePnzy23/721/b4yTOrppO3wJye/yAh0BBA3iUOqJCgwJ4uyVUrXwpMI8k1BZywhyENSORPxPlKioW8CRSj7GBhQGpVA8pXQqAktW4qgABAXrJTWK2KvnQvBjEuQw2owZAMKMOgQwkjpLVw9rvstPVOcZ+VwDoJzCPSMFrw1AEKznEHWakRAMd4fbEhRdjwPZ5v//Uvfv/Q5z10bO91BR4WzntdtodvevcK/P2P/rZpY+XaaS6IOUXKnuldMOejGHGnWdpgKOBMs7zBFPWZzVTa6lyNBwcuhT6jMo823HkDGFyZhfjuoYKnQuahCNJkg+CenZ3p+6ezhc0XM1ttl6JndfK+GgWodGT4Vmt8EVyyUPaHdnF1aevVTD+nnU5TBMAYgFWAxpv3K9dxsrbDdJrGDXdiDv7tjkLC429ES01TGw3Lt4cXxYwYB5j8MVEeDK3abnTg0lRQyNL8Qi2nMaWw0AEQDmXpC6H6q8iEfowfgDckq+1WrAAaCxB8JUBsK3t8ea2fL0dpa+zJ0yfSPcKkIFkAN+u7+4nd3s/cTThMRnh/3FuZnoWCgMKfz8W/8Vo0+aKEByqgZ1/DMghoOUWiJiiJQA2KWpo7XoP7RiGg9oDPEq4nJ1srR6Hw4Wd/lUEOAo/juNPU+XnONHD0XAdj+HpPvjj6tJImQA2QpzEI/KDBQUMdABDYDbjos0aZZqSYG/I6FGIU3x2aHSaOe/v6Jx9ZRFY7ngKxF5jVaqnoIxgrTNTTJrPOsWPFIbKzKLWcyYEaW3fTp60iHskMzfLJer3ceiWUdZfWsPYwPdJ77JBwFmltov3HwGk+n6nRRxNPs0JzmeelbSdLNefZYGhJWVoNbZsowKyjadNkvrDNprZKVvCp6OCbxdIiHJBpMFT4nizh9Xw4ZDWsAiZEeDyk5D77tC3JmWbhzuwcSaZLrDOeAa+1MFkk6s9jtp59/Il98MknYjkMLx9r6rVfrZSPzqWQxhcz0aJrNy9e2Ho6V+IFz717Q0Dj94IbvwLYMDCU5CGiNING+4bAt6ywLc8BTVqfmFGzhkZ6vdX1aojfrDH/AjDjuiNPgO0A6yezs3Hf+j2ABVohlxyEetsjEwEX8AMIIImcppH2RInNV2uxEogKVGSY4jkpr/H72Np6upYkAEkK+wrPOL/LbA8DQRWsLlV69Oix/Avu7yY2nRDZ2NFeyf7D9FdmeQ1Tu4MmnPq8RVfXK8fXhOSAkErA9XK3f4p7jbL9eYnBGZnIOdNIxS2gBaZpFLikM4g27x4q0uMyZeazBYAAYKc1bVN6i1oDD/ljk+eZA7hkfQggFfPIQS2VxTToPA3QatmrtA7flRiEKSHMIBnf4asSS6f/VsfLLgCwF2RqrrVmSk6RDuAi5NM2TDjDzxb7C68PGn/eC5+d/ZZ41JQ9lu/lOfTvVXQbcaAyQwPAYrvwz0CTAyikaTQgDs+ddOMdm+6O9qauDHiaBpDvXdRLuzrv29999NTiprJ0mNnV1bndfPGFTW/u7LTdW3pKrZf1ZAYqc17ubRLbaolPjUf8CizitTkiMbhEXiMNeCIq8ymBQr1VfvtY8jFiDLsWZ0i49jbs9uzIGbs/2KZyQ2AmkqROwIgqBn2brZbWH45tyqTbOnaI0YMfbbVcC2TW5w7UciR4YhVpisv9hCKPPCezTlpYdOT9bMxOtT1//sQSovHS0r78/e+tV5DGYnaVdex+OrEPH19JFw4bCp+P9e5o5fjSvnj10rJuadPZ3H7yk3+w1y9eCfh+eXNrS9KESIQp3MPn4+fPrSxym93f22x6r6m5MulDzr1ADZ01kWQm+FTUp0ZyO4waAQjc0DexHkwymPicgzSSpJOQarDzBp91rnVPwk2O2wPyPHfpV2wvzThpOeOxZEqwLzBkFSNIZpJuIKz9P8RHOkCAnAewyyMHodizN3L/kS2RxCDOi0yfeaCZODuLTrK7mL3IQTnOdOQVeYER894qgArSfU4kkhxk7IjBasWzFbPfwIo6WdTxWsAlf84e8nhCj0n22EV4TS4LyGWNHNsWACs6SDYyThlOJLY6HK2S1wf+MS4P260X2t8zmG+kNhSFffw3f2P//M//r132B3r22DdaKRNMDF23ILNxc+bwTOqd+CCFeqP1EDkC8uJ1cuTf4zAIgtm5dqC0gN3n0dE0/bp+gNYAxWrG//8mqe4pENJsSKEJ/859doaWG69KiilTaze35rmQn5JA+3Df5c8Q/GWCTIh9gqdZ5oyK//Y6oI0tZbDR5Zyva7GFWlYFn+W3//zgQfDQsb3fFXgACN7vuj181ztX4F/+8NPGD1kvXkQCYAJKIxbiBmnw90HLJeEsU5bQUFCUy3mfr2dDDtpT0HEVozjP1u49wAZ5cXklgHU2m8llvN/riZ5HleZZwxj0QL2iiEpsjn6y3sqIzuTEG3uBCysAam+YfCZZYYPR2HY7mis3oXE3YtemiQbMRF46eMxycDX3yC8xCIJ/AQeWDng53ILyYkQEy4DCmEPPDZso/rkuHAWKgsRsLEKakLgTMfrXMNnikEQvqIY3ZF5zTEBFxFDQB9hEubmjLnIGNYRMTmMaXNdVDsm739fKuuY6LeZLG59diHFwd3dvOwo6KJQF01BvftT8B4qipoXQbZmUM+0PYABFNH+mSeP+e3LDQRpIXldUOsz8aAbqWowPmnR+BlMPDngKUW8O/MB3D4eQMx7czfnh+nliLYD8d/39KL0ACvE7muVAL1ajEyZFFLyi34qowkSYYoN15TRMPB7wsVD2NAAQSRYwWOR/sbOiSKXzOx629snHH1qXz1fVmpIQwcTX78g2Rpt/OFk37VoRFdbZR9Zl4oy+sapsU1VK3oiywrqDsWIXk2Zn8am26ISu3ydcwsPyjp2dn1k5GthaMoqT4v2o/wBqRKEU0OFFI00L00ueq7XAilQFj6I8obkT3XWIrDrFYhZM5/eaPsmMigJfVGEvZgHx9F5CtrkmKKRTlJklWaJJP793Stbz2g7Q85mkK7LPmQi6xjLJc+f9R88+tK9/53t2v1pYZ3ihz3n/4kulD6AFxo8AqcFgeGa79c5efvFCjCAkJBShGSAdjbOomhgR7m29WgTGC701UgEYNlySxFartS23a+sOzyzLSac4CjTDTXqN5GJXyycBNgDvpdrRtOzt0dWFpfHRhsOBPg9NFGUaEzlpSZvYlvOVpm8wj9DhK7IKCVBEfNdW5leAMlC3+QVFF2ABLe/8bqpmU6wJmtzgbyLaMms5jmwXYvlIGGH/u319azev7xA4KMZRhn4hXpG9jeeffQDjPBoxpnQAoIBcsSZ9aKbdqFB+L9Bmc/LmnSWkdEQaOSUqEPXHZLOjPQTgC5YDDeBbdoAarAAQhIgw9gH2P0ksgKmYKAp4Cek1eG8ECQTIE8W7JBFCCLyY14RMhbDvAwIJBDiG/0Lhr0kmHjUw6t9hCrBPclawR3AuSW7g3YEAGe4ZOgoZnvG5kkQNCoawyONkNBl8IZh4ixEhejeRbe7IT+MhrxckJAI3gvs4wBiNHPszZxba6BhQLbNZ1dhttbMDZ0XiUXerw8a6qdl1v2sXw9LWzdbWy5kVSWY5WnQa7wP4DgBfrmvL++A5hA2k1+LPGBcGBgGNCJpsgcdRrH3jKC8XdGQH6+KbwTM26iu+k2mq4kV3nlyxr9VWBfM6Z5iMzi6cjZOSfFPZfFPrc8CC2u4qJZXwmZhOi/YOgwCq9sFTilgnMApofPOiq2QPogchgrGv1odacinb1TbsFraZz+z5+Mw2u6UNu6Vo56uTpwTtj7FAAhgNMHcA3r71rW/bYja3m5tb0cN5BgAteyUJAvgMtNI2ovPcQwIwwaNcYeGgpHGwTWcRNPnDwW7u7iRHYgBMsk+aIeny9AYAeM5uPrf2YklReK5IDUq85iAKl4SV1mtEiRges8d+zNlEEgEAIM+KyiPNQTzJiffmbB6XkQitBZQQwJ1b0e1qPVIPyeQveP+IXZBlWt8wm2RICKOkhrXn4E8cU7cBKgGMYfK8U00E46ltOAGyYaIoDYb3HUxsaZSV0oB8RXGMNOFurMfjihxDUgeoZ+jtabDtYGUS2RDwg9qOaMG8tN2+cTkCwxqYgACyjUuzuBgffPBMJRnPBdR+rgmyRNWdoRYF5OQX17PWNWQvoSaABeTRzS5tAhxgb+L+ucEr0jwZDIfBhRgEynEEAHHTZa6hAC6lxzi7UmakgI+qFZ25wVnualgHM12mwNdyPVx+4cMlBwRaGYlvf18ltrzbZAAfsMuwrnjmVTqH/aZNcqJ+lP+IXtPvJ/flj796kBg8NGzvdwUeAIL3u24P3/XOFfi3//j9BhM6JkmaOB+P0plTUKrJA12lgck6chcno5xTUM0Y5jE0hHLQ9cm4GALQO7XbkxvulHrMZy4vr1RQ47jfHwzs8dNru3n9yuaTiTZuPAJEqJOevRHlHwrciigniryGaBm0r0wLYDekNuz1pJNkyjIcn0mXtyP6LiC1TNdB5v2g9maeyTUHogp0EGBpYKk/meJhFHRUIaHPrfzcWIkDNPNM+WQumBWa2Al9lokP5z4Ufah/uQAPjnQOLzfAcaqmil+KLU2YKQQrf21NTDNNc9abtaphCh0V9IATp5OdnZ2Llr5crnyCnhdiPijhQdMgb5Q59DwOCB0zyHiIKwuUXYyuKDAFIvB7AAi4J1Dk+V5y7t2HwX0ioFxSAPFZuU/LBVPste6DPB7ClPgrcMCj2pjSCoEPms9WA6jiI/cJCp/JfQ+cedD+kq6xLSDQ61PQiCro9GTptDN0hXwWgC2MCTP9/dXFuW2WCxXUZZhOpykU7djWq4k9ffLIrs/OFAVVxIk8C4y0DgCCY2Xp6WilFTZISus1maXVyXbzhUctUcRQIGQdmyOBifaKTuzljeVpoyJNEzzM1vLMRmdnlvdj2+xuFEGHJpOyjSkY95DpJl7sW025Git7f2vVPpFuXaybyGy7XqoBW20rm65r22AkSBxVP7MjTolMwaqDnXZ7Sw6N0b7g4mxMUPZ7xT9pHTV4ecDyydWckpSQdTv6c0UEFoVncOSXBleyI49qBDCiCB9eXtmn3/6edR99aF3yxlcLm968sO1qpuafdcy0qiyHdn83VVGHM7YmUmlHpkyUyzS089m9KMQ04lW19fi9oxfhrGNopjQ0h4b1UojKivkhe8ya+0USgR5tJuuZ7eudnfbusI4BYrfILaXJoHg1RriAJx7XOYNxAxDU60pKA4Ah/SnSjopppMsiABWkE93zrMC2SG23XImiz16gYg5Jlkz8oAYnKDNsg7wljuz60SPFvvdpC9YAACAASURBVE3vp7ZaYPgJ2wGWCkkXGDEK03EfD5pDGDNBF0/BDosLk1IAR3QMFJs0txhi5UVPzQBN1GkP3Rnauu/Z09XGUy9oTvBpMNJhPC7M5UDuF8IzLIYPz7nYO9D5HSBAaywKcMg+BzCVCZxMOJEleBHtUg2n9so4vI1SDHuuQAMBh25apkYpSBCY1LMJtsWyjBExzNP0v/FpsSjzTsMHeKFxADhzwzYHshRzJ4Naro1P/vhepqL8HIp6sTaUvIOUw7Xf7ZRX0gP2HN474Gqc6ncnLWQ2rRu72W1k3tmJMwEHSZFaU22sD/DXiayO9s6sgiWF471c7x2YcR8FzgBMyxwgYH9iqvwugwAgW14YauAbmxHj2+6xTDhDGsP5+Vi+KzQ1kkEgQ+F7kRjwnBeYe3rcZH80CvfJdfB7pEMW2/18EZI1MKFLJd3RjLOTSsMv2UvwrdjC9iIoUyaSDhLT1xHfh/St18+tCyOKhmq7tctu3wb9rk3ub+3ifGzLei0QOst6dnM7cTliUehs7pY9u7q4sFevbyzNc5vMZ5aVhUA+mHjQwcejkb168YWAFp6rNgIPNlbTyWwTQHYB9DKLPdndZKLpL0ae6zUMv8SyHvsT9939K/olZrcOigMUsD7xWsq7yDNgh2F+7LF91A2c72I6wTjAk2iz8QaZKEi8RATM43niRqDegIdzTc1rqjOXc7kF5/lZNOuB6OeGejHMGZ/ky3wQiLPiOXI/Ic4+TIQ1MNE6VZdrJ0D8olAKiHt5OFuR/eWUMoxw1kAv+BTJvFhDBIz4vHZjf6VR7ZyQQEQCCJAd5HFkQ4AQaqa8sArfJmRkexJ7WOuQSiproN8fajsbjez25rX98Ic/sr98/vsgu8PIFemDp2i8BRcFRJntlWgAkAK4h1cO18FZocgolEbFAEEJpZF8h1zX735W2ou+UhcEzxZnVgrs5pkLUgqPrvb9B4kILDb2EnECgvzRAYIQqwgAxVqQTLatq8Ke1iYgBXPptnZBnXXUc+/vUYM4pIry83KJl5ifANcBvNSaPjX25988AAQPDdv7XYEHgOD9rtvDd71zBf7Hf/cvGyj4W6atRcgpD5uWolqk2YxFZxbKK70WyQSZDj4mHaKN0SxTzMndOdBR0fMeT3KQV2wNrv7jkVOtrLH7yZ0KJlE4le+8FaAAMEDBQbQdr7OYTR1BtkSUOTZOOdNnGA8W2syJCzxAUWaS0QlpC8HZl2aYooJDWzZhirVqbL1xI0Np4Y+uj8WEjAO/LHthws1U/2jLNQABhln528QGDnEKCQ4ZplcFdMTII4uUK8xhoqmCm/VxnbiGmFvNNxs18NJNKxrIWQhKemBihSYS+ja0QSavvI6obNAKCxXYNEwYIxE5KE0mTv6BekkjDQqvzxwKczfAYmJY63R1bSn3zE0lpffFOT2CHr0T1Z4mjok/Fwc5iF5n5+ZgmlQq1sx1m5qEv3Xf9vQCn6g4ei4n5lBotXRMCj85D4fMZIoGj0iCteHOxvzyiZEbFOo1RPfk54U4Jf498UkTU0QBMzAcMLBMO65TjCiijrbbzG006tnV2Zmm9bgyD4rcjjWxfAdLiImczqzTJDbKepY1iSWnxFaLpS22a1H+N0xqcYwvUzsbd61fxjYedKzsMCUPUwquqZqSoyX5ydJiL4Orbg8QZqu1TzIABRhaeoy3kvzMxo9+ZvtTTyAZHhtf/Pn39uKvf1TDy4T2xZs7u5svRRtF166+McUwkiEzIEVmHRooQAriuFZri5cbmTZWsHEwF0PLnpyCoSFMBybByIU8Iu6EGz/PUgrdtlERjfEla47mZvToiT3+xvc1neoXmfXyxF58/geb3N3acDiW/KU3OFPz/uKLv9hwWKoQopnFm0TO5FlH62ty98pBphDdJzkDchs9awoHs6VMDD3SkH+nEoXVxDU7nGLbbInKZCqHX8ZeqQyPrq6cMUHMGqyJ6CTDSp41Gl8ouMiLBN1FjRWkKED/jQDbXC/M2oeFUQE88PQhZQDYA6Sg0WJyh7TDiS1apzSlSKKQWzDJury6suVsbovpDINxZuYyK8R0jmZRDTeNBQ06hbw7VKkobvX1UPHVI3QSufQ79RUAMBNQS3OMQdl+t/ZJHgBDRuHsk62GhnOPUzYSrRBPGOZ3mvSFyaWaZcIm2YdklsY+77negA7NiUYKwAd5r1N8KYBVMKuZcXotbAXlv+q55BnmZ7DneJ57QE215w2YKgqQcLaBAwQwFfweYKaqIp3/ARAAqgow8r1Y+xuXJnOZh+QXALnIhJRhTwMOw4vnzKfMAgOYIrfgsZqw2CeJfA2mhlxD+TBw41Ob1ScBBPy5gJkBUHSojBPoEsNbkmnio2QTNNvyRdD+5SwobxKRY7lni7wf2B8lqXBJl+jHOo9gFmXyIGDP2Uky4o0MezeJLRcAjwCkh1qv5ZPRyOrlVn41/FtNCk+eWad0nXbLPkmynpqRlzc38iHAfZ83xTkIawma/rra2ob3l+a65mj0ZViaZgLZZUIZx5K7HY61jQeFlZwRh6P1k8yGRSn21s3NS+uPkVFVcoOHgTCbLRXpq8g7M0kPYIHQVHfK3G7umfxjPukmvzTlV1dXdvfmVmsSiaIkL6KQN1ZFseLpODOUhiNWVqKIVs5tAB7ev4CpDripy3A4T3tFqTOC59E9BGJFC5OaIa8CNePEOHtD2Er4uKfr1UbsQtYIa9+jUzmHAQgC401yHp8+81ziASOAikY4SF54DgRshXOwyApR6CUxIFkmTLQPO//5GnZIfoBPhINegIgws2iAAVKZiLt0UCemD4FIzYkaeTSxNlsAuPUt8XoP2SMSnY5lDeyQo62PB5nTdtn7YXlhqgiYqWfT6y1YF7z+EYAAhidQE/4/eWbbFVG5Q71vgFHAGEkwVCC4sWj7TLp0CpYFoG8eGCBujK1Bg6QRHlHNs626IMQfcm9aXoJLC3xvVwoB5wuMj9VadVZ/0FedwZlCTYuER3uhT3T0fvyX7/PaN9pajHp1j+myr0MBQQxbvFhxL4+wz+iZcxtX9xwBiA5MUnlL6F4iSYFx8lXEKevzD7/+w0Of99CxvdcVeFg473XZHr7p3SvwP//3/7qZTKe2YqrXSW21WYvaCu1RWnVNegtFJTHpoGiiCaOxgyYmZ2WABMz8yBQnqjDt2Gg4VDzesd6LbTCbTe3p06fWGw7s5auXtsREkMlXJxUNE5dimn6mycPBQIcBJwfFDZp3fq0wGtqf9H4YuZFYQJMBzxG9Mq7GTCahLvO+eI8UEyqcdLBD+/OiRvTSPWACTv7QSjEwdH8Cpgle6HpzjBRC06eTWYlzPvpnMwEffJUiepJIekniCwUMID8I/DmmFXJG5kBGrnE62WwLQHCyJMgwaGaJ1ELaIPZChvxgb8dTLSCDA1iuvTRJXbJ/PfII9gASCqVQtOeSilwHPPj8rR5eBzBFiejKrqPUlACAIE31+XU8BW2nHMWPe91HDl6AHFFfmaToUHSDNu4TjsN8X8sgaNHxln3cIvwFKQMhHk3Aig5Yb8AAB/Rz9cbcfZxpEL84gP2XmyJyf1g7ngyx94lfmmhiBW2X1ycmbjGdah2TDy6AQOT0g5Vlx4a9rprmXuYN7nG3sixprGwS298vrNnVNsDx31IZV756c2sbrl2RWDoo7OrxlT17PLDry6GdDhvLEoydXEfKNAhWBb4WFDAyVttCq3R6JAU8RXVvMLTh+NyGows1w2X/0tLxd6yJB1q3sze39sff/sruXvzF8pSowaHNVhubzldWrfa2nVSSlyxWK0/EsMi6fTLBVRf5JArfjenChvgbbDcyGMWB/wT3OWmsSU8WZS6RkYlWirZ/J1AHoIU9gIaPqZSajaJjabdn5aOP7ONPv2HTyZ09ujyzqNnbl3/+k0/cslKxnTTUu+1KGdjEYmk9khSCJrnCcRvWzNSq7VKvJf8LGBWiZBfSt+PNQSNB49zNeyq+aUqbTqLklF2NP4JU9dYr+5owwQQhGx3NfqfMrN/vWZI2diAdBKYKmtzKm1CXxbg+leeTlqAmrgowS/p8vsZfH0fwCMnP/iA2BeAO8YGeduDTKKavm2ot/wSmoE8eP7X59N5m91OLGiaRFJ+5mFQtNVYmgcHETGkG7BdM0GkGw76lIrybu5RIE3KfSgFSdstCEpljxTp06mveI0YL9/VCzwSFscBQaa/5Gt+g2meIv5M/iFgaztQRqCgvEJcYwHxRukmbER6o/uzX0qqLNdTIw0aSB4GjbujqRT06bAcd3PyLuL6+e38ITHA3cX4B+NKkwGQR+woafpA8KSIugJoeXeaMpJbNtd/t5T3h0W0e4wh4LUChpTLznoMZo/wKZOAAqOlmoC4bQaOOdie1u21tt9u19mh8SwACuH/dOLaMcwJuRxYLOIhgd8CQygGQQ9RZW7HJT8Z3M6RbYrfFbooLS4S1QNwmn/GItw0AKlIDQFt8MgDRO4ldjscysaQpcy+DWOk3nQOGreiw8aAJprzB6Z5rwbrb7Q92ef3Etvu9/e6zz9RAZzH3JWSwZx1NkVeY/8Es2O0FqNFkAwbzubjBYpGcGhuPR5YeK02RAVgHPDu7yi5HI7u/v7XeGWd6rdji6+tHNplMrTsceBRh08hHh0YNeVzR69n9bCqAh+eXtQcIrusVGjKtqTYZBzaRMuw99UKNv5JIoIwTWcp6gjkGINfIf8U7OWfLaJ8MLvjufeLySEXpRV+tLb5GRPWQzgM4B5OOyXMbdcfrcea50Vwb5wlg4QCB3r8Mkn0N8Ixrsi1vFiKSYWgCxuMqS8MIGMdT5QycesvZ7WAE5reYF3My0minPK9aOwDhHuPnQwV3xtf6ErMKgGaq6wnjTkBDqLc4g7k0eOvwXjsk2eBxAwiRRDYqSiubSObINc8q8kkacPaRAGjK6BcGqvwQeI7cUhUDGHkpBX8jgSY09GEfEjDXsiz1/ItnJ68GhinUXjwr4+FQ3lQb+cTw3CY651oWFNfMEwjkiKq9ijfIfWUPgllBXQdzjNdk/+FZxxPH/ZcCqyFUHBqkOI4RBmaewIK8TVKSEN/cMhsAFVsZDP/GHoyHiPwpgj8Te5yvVb+XbbJKK1HxWu1kf/rdA4PgoWN7vyvwABC833V7+K53rsD//r/+Dw2F1K9/82ufUAR3aZnDQbeU2RG6V2/+aOiePXlqH3zwgf32N7+xxXLmmn6iZ5goU9ScTI7yHAo0AlAs88InXWzwCxqFPBeQoIxn4sxWK4EJFAQY7AgtltGVKRbRKfV95c6LwocZoAoEN/Vi6smUI4FCzNQwy+3x48c26A/URMtkrKpE3xclDzM3zOKYFkNbO3p8DZMRCnHAAz4vDY3oz3WtZkV6Vjb3k+dqS/eWRGIyYFSXJiD4/O7RjRwEwog5p5Sti74P33uMqPaWKZ7J7LDdaXpDUQitGg0lr5eXFMyVGgaylzmUYBjIwZyin8xhmoC8lKWYJm/Sy/l9c0NCd8VVHq8OcZB1aKheyEjXzM8HJZdBFvIEZyMQeefpBqnosnLgP6E3ZDIBgEQd5PnuvK/Wg+AtQCDLCtci++HrDT6/+BpNDvX/aUCcxYB5j1B5ACIxVYI/BppLMVlc4/9WH09BEDSQwz6RgUmYCsTKgZbEBWaE0h84jGE8nKxflHY+HIoSW9jR8hiq+FYU4flkYXljdlZ2ZQo2n0ztcGgEcEmvbuj10anurFNwc4nN4npG1u+PBVBxaZRlzf1D7hGHZiEwHNabhYpDIgxHZ+eSd3TKni2TnkVZXwXicrqy1f3C9ou1lWluZ6NL++1v/ygN73aD1jOx2XSipBEKVk3AlK6RqpGQyaDSA6BNuybU/SGI24oszWNLizSkHAAQnaxWkgOTvr4dSHfAyBEmCvrPZm+dgkSIoZ2Kkf3r/+rfKdN5uVrYxdnY1rOpvfzir6IMU2DucNbGMNIambLhKUA8JZOr+5uXkgJ04sZmkxuPUVWc40Gu+zwPgGTLzdrSHCduN+ric0Kd7o3HNlssFTfWKfqi7Wvqg7Spri3vpGJrwPSggeHe7ysm7BiP4avgjByZa5I2IbM/WB9ImXzmw3rjdsPkkQu4JvtMtnhO3UyLoi5pEtut184iwMfjtNd15L5eX1/biy8+t+lkZkmcW13BsCI6deslLGuaCaLSATx1QWZ6POdIO2hyQxpA2e/ahkknLC3FUzKlN+t3S4swFK131uESKA2DvHJ8Xvr6bpoZ19k6ACqwMHhN8PkotBUHKDkKxa83LproC2yiWXODMDVEKmxhEHgzJRfyABDQ6LbPJwWzx5066CfdOFGNakbdC0VpCyHmVg1KSDQQFT+kDigHXa/Ay3pcjaanmhin0tw7M4kpJgAwcX9OyHevDzd4FGAQJHGAydoHBU56/rwKd/nvBFd3rl6S2uvl2u6Cjr/LOpRGAoAgknmpXFiKxGIlPvh+5vugN6S6ZJI3sOZ80IiPgcdbimfgDZ6aBzcE5BwAICB2FZAMg1GAOyCTC8DFApDaNeo0anjjFMTslkjgWMvuiyPmT5JqTbLuWDcYICr68GR28+pWa5j7ynXjevTHI9scjzZdrm27gUFQ2W5bq9nlVOsPYe2RBnGwi/NLs3pj15fntrq7s0+fPrO7+xvLjkQpLi0udbW0H5yfn8vc9Oz62l7d3ghIhUEg7yMZUsaSNyilQCAVxqAb+bOwV/r186k+6xmWGXKjRUXyjxtTss4ACNx/wsGA5RKmw9GUXRGSexTRqbPDzy75rnAeBh8NxQDKt4Xrx/TXVAsg3aGJpzahnlDCh5pyQCxuuQMCLU29ZRDweeTTIUYQDXLHU2egoevclZOl9oPo5NPwCN8AGCYwDEmqwFQXYE7GpLA73b+I5lsDEK0r/J84HzzBSNsiw4zYVONs1mt9PXULwD8sFJl9BlNq2FnInBLAz1NkO9gJWWLXo7HF29qmk7lF3a4dSargWZak03txfs4eA0sm6tQKvE9qtdCsK2VE18llRG5+ytnizFNYLzLojKg7MbiFveE1CkMfQGEMEBlUiQHEetXPhCHm69PZGlxKr9UEoLCP8tzxfAdfCN6SWJdcG9gn2pd8j9FQIyQZKFoy1C1t+dyCfF5btWCMswxcYOktGq+lnSusEe6dhkNiO3kUqw93fADk0Zhes/3p1w8mhQ8N2/tdgQeA4P2u28N3vXMF/o//7X9qaNh//bvfaGJG04xJng42mlc5VXtBQLNJQfPJ33zNPv3ap/bLX/zCJtM7TePl0hsx3cfx39SIo3vGhJBJ+2a90oGOKQ+HN0UK9Em0dzIEUnQNzQ36WQ74vbLLmdxJ19wprFP0zGAbEAkovVc4SHmPOQBBbaWyfDGR8uKOZhe3eBkKBlSdQoCvdTqXGVNtZBYg0+6aTxGbvjX442fxPgUS7B1dxk8B11zcgzmEYG/2upn1KFKhCp4AF3j/7gwu2hxZ1vwMaHf9gdIPAAi6Wa6IKTfgS2213UnSweT06vJMjvQcJDSoqzWTXU9RaCUCboLEtN+ps+/+crfx4ITMZKG1cW+NesLEBWonaDjf73FN0OfQ6bb6fpoqn9bDIAAU4TBFcyjfpdQNo9wJ2q8f10C05HZCAAhz2KsI4TDmsOefOOTRxaONpoBzdgKUZS/cZVKoPHlvsFs/CRkGtcewsupj6+aZ9XtdTaRodogx4rNwaMugLpg7YWxIvvyTyytlO++XU7sa963Zk2kN9dDsaji0QZZoMruczz3S6sT0zqybmT2+HFt/gMv4SppzJtqkeHTynq3XGxUs0Hybw84ijKNovIjRYpqR4PQPm2KLYFtmY077Nzv2e7bcA5REtls1tp7sbL88WlRHViQ9+/1nn5uTMJBdOPWcwgjtP3INNSM0B1yb4LZM01hveK4ZQiId8XjDuBNbVnYsKZC+ABB4MQVTJ+30rd4hjjfrk9m9r+zYVEqDSIuOWVLa9378U/vRv/qZffbnP+jeP71+ZPevX9tyNhXlGwQJkKaUPvdo95OJS45wcd6tNfE+Hw9sOXvjwBNNLWt9V0mHTaM0Xy+VYpAAFsl/5GCr9dwG4zOxFCbTmXX7Y6trB6D4kAoBpFEKOuLR2UhmavvAIACsYUrrUZQOEsqoC70rWfVEGmqdo+3nvQAQYIZGoYvRiEeH8XJMq9Mm1vsVFog8gzV1PCm+8ex8bK9fv7Lp5N4aiv4TjJ3M1hv3ftEUs42/0lQdHUIw3xJA4CwongHo9mIwQcENOmtnM2XyvuC9Zmo2au1rAJ2AtTyP7JuaQjKtD9NNAUXaE/BOKawmiQV/BORh8lUJRoZQ+gEc8Tlo6fKSGDhQIFfxYB4nNxfuQWAgSAok74EQ10YzJs8RWlvou67bdwMvBxaYfApEABxgAinNNtNbBxa4w2qK5XpOHjxnl5vGsefDgKAxYE9zIMOTEQBptR/r59NQuKeON1wOUHp8qyM9ABc8K+zLL6dLu9/vdC50MQ8F2MUxnv+v1IOTHdJG/guyelTMbABZKP6D7wNxdWJyKDbSm10af15UbjY03RVZ8YkdxRygofdJMc81zApYYBe9gV6bJoz3xDPJ1D3e7awskfW5+SFgPIw0mh0aSRrvLWy5LLfpYm7nF9e2W21tu9ioeaKx5Hp2hz07QkcXeI1ngglsZ68+WGVnFxeWFV2xmWAXPP/gqXW7me3nM8sBq2xvmcCNrVXRycq0sA3mu8gCT0e7fPLMXt2+tm6vL08D9sZedyDwAhmNkggOmCiy5oSxWoRkAwPCGoaWAwT4MFSng4BEzFypW3CDd1q9r1EYEuzJ1B47IiJZ69Dgw/1lL4ZdxbkjY07Wi5Jb6rcpJ6TqsUdz35BavG3CWdua2jtNXk2fSgs/ix3Q9um5jHwBMmUKnIktyL8hqcRLwj2NnOFUV9QagBkAYD5kqHecc248DFjHGY03ACCN1ioAiZJLItVNbFAyOQTJjyJb7feK1eXvAW7Z8+TRQ3R1MPvkjIMpxz5YxLka9Q3Pd2x21utZvCWedmnpcGTpoG+7zeItc4Nnl30Cryql1QgcRkZKZKenMbTACc8065Zrzv3kOeD7AQjcnDAzS2GLEUHds9Fo7B4VgTm4WkydtRCYkQ4D+SBEMdwYGCuF6SBwTLWP04d0X9hjlEoQTGYFbAAEi03hz6+m/zTwobZqZRDsTZJnBG8J9pxWTunkIN9TtW2/Nad27xWZQ8vTpdAe1DK5JI1haAIojWQ3iux3P/+nhz7voWN7ryvwsHDe67I9fNO7V+B/+W//ywYUn+IhzlIZQInyRIRXiHST/p9psaIPD3Z1eWXXl1dKGJgv52qa0HhRaDNJLilc+gMb9Hq2Wiw0OZQbeIzOeiuklIIFeiGbKZssTTXlIlRZNkdo7ZKxUswQ7yTtXmFFf6Q/rxdzfT1TQsyqTgl6w7UlFJXBdEdTKa8mVSDL+IoiCZfkXSX0Hg3jaDyy+Xxq11dX+l4Oaya/OqyYSgTZAYUJzbnMkThslws1NWWRacqXM5FFOkfxHQqEtpGXqVaeiwpec72QEFQ7FZm9rFBso4Myia13NXlzNluu7PH1leQAmn5Ip0yh5O68bnQUNLMq8MnXbt2A3ZVZMgEm99IjeqFCoc7hqaghuTczhcT4jwaM4senappoisboky4KV00UpZPEL6ESsKN0Adn9eqwiv6QFhKURpBDyVhAd1VkMvA5fAwAgiYBykAF9PJNaeuwU4zFnmVBcw0BhIqaiLQAhwuk5WDG9i+mvGzFQrq+uJYEh/hFwhuaFdaViCV09k5SsY+f9gQ3zzFb3N/bovG9WL603HFl9iqzT1JbutzaCVQJgAX203tnj8cCOq3sb5rEVg9IO8cmOXOcss51ox8R6uhs6a4I+uZMeLc+QVGQ26J9pWrSc4wLuUVUwSjs5zefJFhX6X3wgIlutjjZ5MzfjltTcfJ4XgICDXT15aneze9FDjxTEYnq4LwPTRor7lNhFbibsF8CYXW31BhaIaeJK0ZTk0PCRHKCB90SKze5gi0Vt9S6y5NSxLEosS5BAYKyIkRSK39QuP/jI/vHf/3e2saO9ev3aiqRjPYCi9cLu714pig3q5mq6UPRhmyjCcwi4MXvzys6Gfas2C4NR0R+PfYKNF8gS34+9SxVy2AV9AU4wGraSa9BA4j/As4zZmQNJrC1o+VwXvkYSg0HfuiUTZqQAFPNkmlOcucka/wFcYT6a8jzi3UBzTZTrZq0JG1RbDLmY8zYltnSJVdXBVrOFnaqjmBEOltGgbAQy9HoDOxsPbbVZ2nKxsh0a4j1rBMmJg45yDw+MIG6S+5D4Z6CIdQaBT59pMmTsRZNtsWQOvCgyLgACA4gKYMHxSEoEE2TX4beUfgA5MUsojBPy5J2WDcVbqSS47r+Ng/U4L5osyVX2bnTp+4g/xwBTfA3PrJtwAYDRogSQINC4BWSx15CqIBd48Vrc24G9STF70Pp98kozB0jIvsv2og5VyQghHSWA1wIM0RgDGOB1QMOxdWNXMQiY/kHlphlRnCB9y0la6Dj4qMjvQcwsL+h9xO+UbfnDWGq3861N97XSb3qkqLBnxY31ibUFtEX6IZPSo2Ju9WzpvyC9Un49gAHMEK4d8KsDcjJsh/XF+zDAMxrTxFMMqp1taRb5LCn3fC+WCOymLn8Hiy3rSH7C58sORwEELRhM08E1Zj0DNsDcI52gOxjZ6zdv9MyMB2M7smexxwFiQolWIAomtXvL0p7lWVd+Aw3GgcnBLh5f61mYzlYWJ7kVecdu37yyb3z0zI7ziQ3OezbC8JOEFM7pU2IzPGEAMveVDc7OBYLDNIKyXm0qe/T4mYAzYizjDoagHbGExNgBPGMv1++8R2fMsa8DhNT1TrJFACCGHLDxAPRdudOx9War5gsTUBJ0BAAGgIDznjpDZ6a09EzwOWcBBYnIdZ+lT+w6dQAAIABJREFU9sziOoBYOOMGHwhn5KlOEVjvyR9to/mWJcAjKm0BZofsNaQESIsjoMeNEz22E4272I0NTBivK/AqCRhooNA7LV+gnVgJ3vCq9glgvvu7+FS9BgijblACEYwL920RuI7xsoYzta2Y4qesc87c2JY823FjZZJaVjuAVXcyK89Gtt96+pQ/b7E3/fJWqgUoEhMLg4BzSWzTNhkgNMdO+vK9Quc66w4WpaV2NPY5AALkAF5XsBlSe8YN8lX3HMFLhueWSylW4zvMC20h8mJy9oAIPfIAcWBRDITgtwI7B9Njriff59JSagdAWgcLZLoM8KEkSmce6exREIpLxcQIeIdiABgtdpOSENxjCTkNa1H3LsTGJvgTcb3w0GhO9qv/+J8e+ryHlu29rsDDwnmvy/bwTe9egX/z0+806C85GDECo2GjWVM6gTYud5sm/qzMS1utVn4QWmTj0Zmm6CLRy4n7IP3t2cWlaMIyg4G2n+dqXmEPbOtaSD9TAQ7NrtBsTAfX0ozjPs8mzbSNg4pCkkZ60B9KF8wAP5NRGRRQR4gpDPV3UPC2vD+PNKTQpMiTqZY0/Jg7OQ0Vl34c2IkXApRAlzkkp1cFOHpkDnrceXHB9wgyNZpCnZEdeIO/r/FMwOuAIgFznkpMDD8EGmnoASGYGOZl15artYpp3KFptJk2lfgSaKqnkZ0ah6REhzmzs+FQ94PpNcUljQuHoSj9AQzQdIJrWZTuxMykM5gIio0hIy7kG94QitoXnJk5kD1q0Kdo0CWhZnJtAUcoOh2F8ENVxZAOUb8vHMhyUJffE4WRMyycqkjT7iAAoEuraebnos1HSuBRhbG8J7hWUOv8fsHSdJM0RUwyJZN7tGsE3YE9eBOoOGLa58Zfo/7Anjx5bIvl0mbzmaaILvXg/vlUmIIwh96fJvbs8tJ28zd23sWRfK4mlQinqFpbvF3ZB5eXtp7eWS8r7bBe2kfXV7abvLZh2bFs2LUOTAjeG54HFE4N9z6Scz3gTpFS4JwsyaHpru3xo4/tgw8/kYZSmtPoaNvd3Cxx+vVqVdhqY7ZYbm21quQsvt9sZebGKAOgZ7tZaXr/+79+Ljq0pp7Hk0wQiT3zZyL3VIpgngQ9fzaZ2N3rN2JEiGZJA5PhScB/CkTU1L0ohjadru3Nq3ubvpnbeHCh52ow7NnoYihzRqaf8+3W/tV//e+tPLuw1zdvrEw6oloXncSWq3trooMM/V7+9YX1B0NPIwmTOw6wye1LG/XwFNlZvVuJZUOTDu13PcdfAL076/4omQFUaTe/hIW0fBvf5R4YZIIj3ol9LWG2uVlbp4u8qbB+j/QScsxrd/LHoDC46QtIACAAZEtS21UHAUyKppNsB/oplFOntce9Mzs1xDCSTjBTMgIAAQkq/WFfRS57HPsbLCqoyICDOKlXu5M1cWHbimmus21A/lwC5GuYIleGfYrBY6LpjyGNt3TFrGkkPzI2RG4FLfpoCbGNuL+LRbAJ8h2mmqEIJ+2E4j9M4dkHuAS+50E1BkhCiuHTVdaIGnDWMMZpBxhTznoAHGg1tN54hyaBJiUAd299T5SG45N7xSMGAy9JBNAlC7w19y4IaRBu2uhTPEAMnS8ACcGngO+Vh0mQdbQmsGIRwBATo8F9VtwY7l2TQo+gw3RRwEOIn/P2PEx+kXxh/gbLxFL7crKyhZhtmRUw1ORnwGQ8sQ40de5ZhonrRo2LZAuisvv+Kdd69sPIjWsFtHRIknEPAme++OsrSaeTWwzouD/YdLFyoAQ8gAl4kkoPjoCBRgyQFgYBZ+ewk4qdBNik99ftic0C0LBYr70phVmRpDZfrcQoiE8wZY6euoDJpKLcTnbcA84jm4t0Pupc2C0tLxJ79vyZ3d9PbLne2OMnz+3l61f2+vbWnl2O7Mn5uR2stuJYi6G0jyMxCOAgKoKQc5LzSs7ujU2nNHypffD0IxknwhRY7/dWHfhangESVACNU4GfrBkadm+g/YDa4b9B0klWKroRgEVeHXj3WKTnmTP8QPQteza+FLAQOE/xtuCc1qQf6SLwG/eOKM1KXSc1jNZSYD4iA5CkS/4Bzo5hf+MMExgH/cFvu4w6FW0XwC2ALz+PPWGDfQlvFI9+dZlPnBXy5iGiV2zJBuDAZWRus+Atq6Q9ARzlawDoAAhoytm3AKJShhfsM+xtGJbCFKkrKwtMAF3Dz5oBGAFo2bKXZIVlCay9yDb8fPYAzBuDBGZJbTceCxBzOr5rDPhZAgz2tTxfYLtwWney1vfkK9Nml2A4WEnNiXSAvZjrFKW5JVnXGsVK7+3i4lIAA2xPfATwvOHzscewNyl2mbOvlVokHvcpVhmDCJr0kFrgdVFgMwKwkW5VlPrsMC/8bET64V4OMr1k7QbAQHsTttn4KASpFX/H/eS9+7qjFnJjQgeuHUTga/CqyPPSY64ZlgCg5Znts9QqPDmKQlvCL//P/+uhz3to2d7rCjwsnPe6bA/f9O4V+Psff6NRYciBQfZwc9KhIZMVmtduGShS7lTvFEzXTPXKnr5eulI090zW00jTMjWBFNyaXgVaHrT53V7FyfOPP7LoiDabRtPNonSwonmc3DuFkJg1DN4YfWJS11J/taFmagJ4P9B/ObSJj1NDhrOuXIHxUTg6bRbKWpjkgFZ71jvNNii3fzYOZZB/rgOOyk4DZdN3LTyN8/OPPrEvv/hSjR6IPyZrw0FXFD4MCk9HHPld+4iGVI0sbr/hUFVBEApXGnO9i6CjBITgc+EqzaQEMIBmn4IUCmG/P1QxRtICxQcFBu9PGeBpKj+Clt7fZo8DsIjKjh4xGCsSv6ZCR7RanwJSFHFgkeCgElV0u1rgDZMWGQFh0hQczV024Lo6Yf1yoHd6r8yYgps4xQpggGv7MO7Kde24nhTOWnPv0A7fXZut87emjW/lBtBp3XFaLAXRnVOBFfxsaN7EYZ2Px/bq1Qv9/PPzCzXEzEFFY6QYwGwP0IaoTAr+prZRdrRoN7MBDR4Z27juR2bnZWm9TmzL2b0dqrXSM/LggZGPSms6sYpOy0o7xqnN11sbn13a5O5OVHnubwFDIA0SlbiwTjmwv/n072RSSFM6n99pKk7herTc/vrlSzE5uG9M4DFgpICBiaNJCSyNLLVi0LWyO/CEj8qd2ymwjqJtuyEgjv1yUsZ5GrpyVbljMtP53UZ6YOIBncmxl9EjwE2/HNhisrDJ/dLubmdW1Y0V/b7M3j75+qc2vBjYDppq0bcf/8M/2nq5lbnXbjW3RLGGe5vMblXY3t/e6/ONmTjt8TahDUlsu1xa0lSWG4ZWO72/1hW7E3dEzXfwiQIKj4auMrqh12LAxmfieWMPwhhRjuKajGdW9jBSXer5xTAOXbbn3TuVnW2Fr6d4Z31vK7wOPMKNeE5JinhuQpGoFQ+NHJlM/8zqfWTLFcZtxFQ5GAhDYTBwJsFyPbeLy0uZj+IfQsY7wFG9b+wYpTbnerGvoOs/1u5+r/GZF9Q+TXZHbaa5vHf2NR9ux/peNTyixPuayNQYePoI+5NPNd3tXeaDFKRB88rPYF0AA8h9nMJccnkkD3y/e5mQPcAkW7QbxRw6QKD/CbBw8E0AQZAAABGoeRdLKUzkWsBDxl5ElrqMDOaZs7vo1d3vhEmoPrcQCBFnxCKQvD/4lMszgma2bellsJnIiwbJDYCRmlx+hnTeDgq0Wmc17nKIV4vmaQJ6gUZgG//RFkBj3seJ/XVVqVlH6gTjraQRYo+AvQHAAkgpyjFgk0siAJh8Kg17CZZCq1P3xAIHbPmzZ9F7I6H5pybfzloxRfjxWRwcNd+/uHcC5tlzIZ1hTNixQYdGErmMywPF0moiW2yc1UJTLLp7FNka8GG9sWNDI8z0GjaLvEtdKmc+vc6TxAZFZpejno27hV0MMXY72XaztIuLK0m54m5p95OZreak3ETWA/iLNlZ2Yyt7uZ6D5uSskepQ2Snr2GK9cdd/4mSzgc0mc8t6Q9vHsU2QRHW6OkdhIvqdd6mIwB2AJUVsMpl14ERMPZJG5O3AhB+2m/s77LZrX0+ko2hTaRMJYLbA7JGI421yjtzrTwftw4r3hUkGQFL73so+CvCtc7TBm6ASIKvnrSa+MnPPg/1Bniya4NOcI/GCNRSc+wW8h8m4JJX4XDCxJplGrBNqi5MdqtrrEPY+fHcifDV8PR1qZ+ZhqNvKrLT/4ymzc2NWxQjzXAUtPK8FqEaMM6/vchjXxLPuYKxQa/S6QwGjOjsBbpZLZ5x2/BlN2C+1PzDxp3ZwvxKkeQCWTb2V5IkaiSaYfYbXQQ6iOgEDyc3W6trB6cORUE/a71iMUWRdDEUwmmUvWS3mMjV1A0eknG5QqIhayR5Z+/4fdx5wGbNPSaEE5Li8SUMI1TEAd18BQ8dqG7wsXDbGPsyHYj1RM7Cv7DhnuPacJYqkBeAAxPT/LzAv+IxwD+VfQVRkTQQvTDpqKwnhQrIFqTOJVYASKcbdHcmyfvEf/uNDn/fQsr3XFXhYOO912R6+6d0r8LOffa9hk4ZWJW2rIvuces7fofPjF9NeNziDEo2+0Q3mhqQVAAYUXR2st/dvpMtkikVUEAe0dFyN2bY+2Pjq2i4fPdb3ffmX36uQA00VLXRXW4VxF42kMn592s3GSjFEpcLP4Pei7LohmBrWvRpINQA4sQMaMEFiin5gCrJ3yhaMAFGbM01LRZ11FqAaBEAEChGmPBT7aBZ1qOL0Lgp7x87OLu1+cq9DA4r9xXhoWYZB2dLlBYqr8gJeiDNFBpMvpmpCwnc+qQPz0JSCoTBItE872ugwTJmYMCoWKvd4u15/YPeTqeh9vEc5bBPBpGhAaM0kSuC74IUEwAeTy8vLS11fPptABRWHYbgRQAJJCjQCaOUBjTeSRBQCeCgGzHO8NR55e7iGvOBgxCvAJvgIKF4Msy3RfNtcYQoKL14pOFgfKmj+s1+iGHPfgs5Yr6+YIk+2oDCjwGop1B7d5hNFCrnBYGCTO+izJ5ky0QQzrRLdkGhNJCFMSCio845lp51dlpEl9cr6ZSbzphJXfIqdw8HGvdJWi4md5MxMA+467rvN2g4AQKxTivZuV03K2eWlRRE+Am7WNBqNGPVZ2RvJaPP86qldXD2xy+tHKnKW86n6rzXgGpGKGIkFAyYmnMpMpzndV5LfcB8BMnqaVncszYkRO9l8uRSjo9ptvNAPjRptnpy6d5VMDXkmNKnVZCSy9WZjy8VcE6uCfGyaYGiXSW5Rk9mbm6n95S8vBO5hFNYpMvvaN79u3dHYVrvKvvndH9jZ+bXiCaG5b5ZT2+6WttktNd3eLFY2vb9V80yDMp+vLMv7Nih7Nrt7ZfFhZXkSzE5p+KvKRv2x3d3fOa0Z068stxxqcJgmU3BqX+Iz5oWMEinmvRljggtNt3Z6LoZcxDTSHLXT+cNByQo0pFmnMHwpxKaI+RoaWOQsHuunwk/CdGcYRQVpJmbbLV4DTP58r8R3gbWFfGK6nNrF1SM7wCqpalsu1gIIttVBut7FaovDhxIjuMdod5nQ0ZgiF+Dl9LiFRavpuWL9wv4SzGPl1wHDBk0ve4GAhKNkMS2AJh887Vmh0dQoK0zy5dqNuMUBARo5xoGtG3oLEOBqHwVzU03FFNOW6FygdTsoGcWLb36GGv1wlqiQFuOL30NxLnkCU2+PVPzKgd0ZSe4/ws9FwkbhzB558D0c93XePw2vNiOXfJPWx9eoEeB5B5Dl79noW3142O/dPoxEGjerdMNKdZzBJI4wykagS2Wx/RX/lxMyuFLPMv4xR/T+ACGkTeA5IInRUZ+LPYxEIDViklz8ZwABDR1MK90np5b7RNUd+HkvbMkAxlDDeafsPXj2kBbA8wmwg9abCFT2VM7T0bBnnY6DFQII5D8AYLWRJEW69zSymmnsrrLJamu1XoufJ8TBEgEkmMhFliGBgomQRHY1Gtj1eGQfPn2sRBhiTTlvJpM7e/61T+zFizc2n5KU0rM8R9pRW54zaCBhIrND7ZG3aZ7a9rC3pfa5k+Wdnq1ma4ua1MZXj22G/CYyWyGrQrq2J00IhhA+KABW9FfetImiDROgTWAQAACI4O79GiBgNKp0o60lWWmbIOnjvACUl5QNf4ZgeMc90Ho6AhxgVEhSElHDzpATW2i71d4kjyZR1xv5KfB8ArTDNHTqPPVKqTVJE6yhQTAOdMmM+43gncAEHZBUrCEGLgIMeRaDr0pgXwASKN4PgAuAJGjkYYBQu/F3gMnsdXW1fbvnedJKMLElkYfzHt+mIFcMknr3bUg7Su8BeHXafCTggmsov5HIawP8UHqDkbMTMJBG7oJ/EabR7C2AzzU+Eu7RwiCH2oAzfDAcST6Aea3XGUBl1D0dT6zq9vVn9nIxPDC7XcwFaMvsEHAl+DvIb0Gypja1yhkAGmLpzHBQThKlUMS0UlDJe7QfBmZnkDDyvrlm1JvsEi2TACasx0vCsvX4Z5lXa39z3wv+k8cNbAo9q8jbYHLitwQDlrPXQRbXakaWwKhlr+Ce7o/2u5///KHPe2jZ3usKPCyc97psD9/07hX4h59+i7JARZpSC3RguRGYDG9k4gJqXntzyYHXTkOiWAcfBxvGdpjLQF8EJUZWAF2Un8f3sbFmuGknqW2hTKPBnt2q6cEPQIUgubJs9oG2zvugAUhi9IBe8GGww+GNCRHmRDh0u/Oy09BXy5mmKlL1ymjID24vZqNQxJO0wGQG8MEfIx3ajdlivrCydGNF/sxknEYPBLhb9jXtgKrIz6ahOxsNRLulCGFqQyGsOEW5nXM4cIhCjU1DAePMBioWNRqaqrnOGCo5RVx/OJZz8N1kovfMNYYWyGmI/KA/gEbuJkNOmeNAdHdrJhgYBPHzVBBBc6ahk6u9FzpQPJkeaVoIABJctaHctcU7BQ/rQbpH6eTchEnuwG7H/ZaK672Go+nvNvst/bhNMZD/FgVqx12bW5DBi+K2OPbf33V/9vx091hwQASgZet07GCI2P4Z/wHRrc1CfjbyDY/MpJh0LbebIQEcdHOyuxOz7cyu+7l1Y8CAXNOyYdqxYZza9u5Oasgip2FBDrCx9WouymuV5madQvdzT+GKzOF0tOH5uT376ENN+SmYzs7Gms4nndzuZwsxDJiKCxiqMQGrrdosNdHfHs3KwcCWy7kAHjlzq4j0KQ/PK8Uq6x9fi07WtTTrSn4DJZ8CDNYBenJFBqJzjw6WJe5wTbzgaj7zdZxglIXmPhKAgq4eKQyXZH5/K7OrU00BirFaatPZwmbzuU+S6o393fd+YGePnlg5HNnjpx/a3e2tnY2GSox4ffOlpvLnyB42O7t/80qSHCadk9nShsMLe3T12BaT11ZvZ9bUaxnrcYe265UYSjT889lU03wamLzX1WduEzGY2gGYEO0IyMGfpRfFYyCY5skQL4kFSiInAmRRIQkNODBeaGZlaKWK0ang7EltQd/+LJlkAhigiT7S8DJFz229horNswroRDPRsZdvXtmTD56LwoycZL0kM50iknYcKVEtvSnAHs9yh7i8NHODO57rYHMmPI4OBxCOTh8WgRAzGjDeh2tiYUnIi0Di2YNFkgKd5A7PmuF5dJ8Ap/lLEiTzPPYhn8K6waA6am+SA4OACZwy1aH0SrrlfgK+14WkgxAvpskoRmzayz0lwh927+PFQNOkzSd3LvvxBlqRhaG49gbgK92v5A5cF8lnPLpR6SUthZd2HwkS+wJpKLAmSBGROR8GnH524QHghnLKggmTaac5A2jy/vRuZJp4coDgFNmLjcfkweSR+ZpYGkgMUot5H0wuFdPmYBy/MOTj7Gwnlq1BW2vc6uw6d06XnE/f78AA/0FBxjfgiJEt94P4SuRhEeAFAB4pOCcboL3HiX23s/75QNNaaOXydujAIDDJC/i9U5QCUog4XFa1zbc03YlTxDkT2KPxdZFWG610KvDD9pXlcWO9PBNQAbPPQZ99GC5At8cRvrBub2TH484ur5EVMT2GZZaLNcRaZ73t1NgXYuDsq5Pdvn5jo9Glja4e2c10Jpo7TBtn3XmqCGw2saTkqk89wp7ncgI985rWwhzxiS77K7RxAHSaswW+QaTt4CUkg0Cf/rKXAgb6IMTrAR2Raiy9ceUXCSPUBBh/imXHvsT5zll/PAgQ4j2xbwkAD7n2rAM9f3xtYOgJSFP0H8+J1ya8uOR4fB4m46zQPWe9Jy3wfAIo8pwoAjqYX/q55rGZDjg1Nuz3tFdtFBHpmnpJE0Sn9/QBZ+kF1oRSBGAsmM62NC/EIIAhwOcQaIcflXwZDtpL2AMgG2BWSW2GbwS1EuwT2DXE2xoxnUjpYlJpYCR0xYqk4dc1OZ1sMBiJwTidTHS/+sORLbc7y8qejc8vbDKdi3nI+8ZolqGQGAshF1BsK9Ukvq/LqFAyUfYq39u4v5KABN8jMVaVphAmHnr2AOaoCzGGJF0FsNPjWHk+VPtaLJkLgGXLpuLvHKh1ANSZle7zpFQqmXAjt/XBGoBOJy3E1JD3Ugr4kurzyscARku1tz/96hcPfd5Dy/ZeV+Bh4bzXZXv4pnevwE9++DUpKZVQoGk5SKiDBRx2jnT75sdUGpZB6wqtwpBpfxl09tDwel032Qp6UjXSyvM+OZ1WEX6OWO/WM9W9GJfxQu1G7SxgN93hvewPlSa6UNKgi7VO+b0BRojEmx01/aRx46DnwYB2L40gQAITFJrdBBp9rsmzPAUoOYgzUryMF9AUWCWRS8Gg0Kf7HN65Xh/NpRcOB00RKJIwckLW4A7bDohIixZooirKZWzjUoXVZu2HFA2+NJgc9uh7TzZfrKw/PBOgcj+di0rP+6ZQVMpAktr1oyc2uZ+8NTbkdYU4A6yE3HrodnLcxwNBDvc+TdBRSHEc9HWi5om27H4B/KJIclPBMMHUe3c9nSb6oXFQnE8onLxBx6cBinDin1fTBHwD3DzOvzZEcrVNQ8iubgvnd0EDCiA+m8dSOvVYIAjFMvTkkEtNIaipXqD0ik2xWQvkGg4HctGX/EDcbL/fvEeuzbDbF0BwWE3tLI+sjA72+GJgF+cDGyWpdQ+Nbe7eWFNtVZxQkGyqrXS7FKpR0bUl9Eio23xGGBynk40uLu27/8UPbXhxroN/f6BAwnzOgSP0xdPp1GazicHUPBuQarFSQb4B04pj+8Nnv1KB8+TJB3Kp92egcCaF4pc8um0wurIo5r35fc1y93yoFMFV22I2Q4BgGVpYHOHlgt7omWHKVQ4urDrFNl2sZc747PknNh717LNf/5NVq4XYONslaSNdFf6fffaZ/DtoOOqmsY+/8U37+Ot/a8+eP1dOOqAEjThGfTe3r21Q5FZYY4vpG4EE7Ceb3d56vbFdnF8BTwaQYG49sqkptHg2QvwY00kMxHj2MSTF+I+JYSVK6UkJKTxvNKuYjerP0Hs1rQOkYyjsbKdBvydWhxy8Q2GupoxnNJjgKcEDuREUb+mIaWRdj982cziRV4o7pWv3r5VuNU1EIWWpf3n32j765FNrDo0tZnMZNTI5olGC6s0UirKdpofnjV+Zmlco3i6BaCUGLjOIrIERQRkcQD7WkpuU+eROplliAQAkACA22kclVoAmLK01EijPIKfwF9sAiVTYH2SohQlqkBhAwsdNXw09xN+QMc+kHhaOm7KRz+7TVXm1t1IFAX9fMYQEnAZfGAp0MQ48C8G/V0Ajz1HHUzhkxuDSAIAuLk7MXga9P8gSaGTpXtQEKLvezcV4JgFRAAdoIgELlFseAG6lLAAQhDPOTRddQsck1jMsYRDEtjs2drdzqYQMdzkXuN/8f4AaGipJHvRmQryhg5oABKw11r0nyjgI8ZVprF+3FkRg/2AfofEibYBp9wHNdGCVKBqXtWIY3HbEJEDuwJph2t27GMjPUKatmkzidA+DYC3GSlZ2NemFPbCqKtuQFhK5RlsZ7gdMFmMBI7jPD/qlGAtNXekzY+5KAg/nKKwTQDpt7Uf8evrWHIijG1lVLe3iasiJgl5BtUVKGlGIXqWZBIJ+czuxxXxj8+Va0ar98yt5m/BElL2h+2Aoqo7G1PddPHycsufyPcAkAQlhyg3gQUPIG6OZ5LxmUdJk8jl5Xkm64VkASB8MhtpLaGAVN8w6DUCG9loxUtxxHqakNOPE48mv4KTPBJtAwHponDn7dC7ACAppFi347ZJGrgdr0v10ZFaaeOSf6oI2FhOwTZ5DDqC50SdnCJGQrFmecx+EICHQeUvT3e856EHkYJBGtckf1HYub+QpO6lG4jXdoPGk64tHBLVZW8uIjaNzx/eb9npEUUcwGwABcdNicgCqwLIBeCT9ZrdTWg/vX+tAzbsnh3gqUWxl2VXtxNnNsISUK4YlnNsw6jjLMkwJgw8RdSRnrkyXAzjgwyAGFS57ZT8U+EY8KAwFyXpCYx/unXtYOHrCKII9B1hSniAApMhCZFjIMwU7LXbGYNiX+GpJN9rnmnugdCh/pvm+U8ygqLbnH35or16+9BQDQH0kRKpNYWywP1BHhpDEJrLf//KfH/q8h5btva7Aw8J5r8v28E3vXoF/+PuvNRxgrUkVhw7FKpuWmiqhvI2dnZ/rsMGkUIcdDTCGNHmuhhLZAYfWerXS5kiDTgPNps6/U8hyAKRyGYa+W9t2s1DzzUbK1B5aHn8vFJ5NXqY1ToNDPsB7pFHgFxt/q6/k73lNGkOKXr1+SuYt2ryd3MDfosntWUDkDs19kDfQvPtkObUy77qkIElUUACc0Hywbd/e3tpwNBIFezQc2GYxV8GoqCUyyGVMRaPdGvJ4rjnvGxd30HJF/RXoh5nSn8QOQDNNsYKOHAxcerbQVKvZPkFz64lBQDHDPUKOoQQIFQbuV0C1C71+QfPHQRcyygEIAEnECAEIYCrdRvQwBQGkyDAJRHcI7dNpvzLvEQ2IAAAgAElEQVR6pMEKbAdRgvduFqYJnH73CWL7S07magoccNKZLeqdx6bRrPGeNRkPYIKatOB7obNaRoeYLKEvd18Digd+Nt9DUQpgw33CYHI0HOowd30hzBE3sTw/O7dXr15aj2lKWOdu2oRnBp4VZkXKzOtk50VqZVPbo+uhXV0PbQT9fr5QbNigYJqysd2+0uSN4pb7WlVHm05nrvHGtwCqaNqxVbWxctS3iydP7Bvf/o5FycmKwvXRXBkVjTFu5RuZPCkrOm5kOLY+nKS3/8tf/2Tj8diurx65GZMQHm8suEKwU5Kia6PxlSVp+TY+C5o79wsmCdd9en9vq/mtDbqZlXh6QGdWM+f60U53ZKe4tHV1sH2T2ujsypLkaPPJa12bL//0B9F/d6vKMjTBcarnIEq69vr+zorRwD7+5jftW9/9vp1fXChjm3v1+va1vXz10p4/e2Lxbmvb5cQmd69UlO4PRBCOrNcbatL1+uXnFkcUxrWtlnPrFV0Zl+ZJZuvVwpuqEBMGo6YDxTc01TRgeA3AHOAesRTlEC3DQiitzsaAxsv1PGFu1Sad0FgEkIu1BLDCc6gGgbg/AAIKw4R9EdkScYiYA7JnMrKDhO40Uv1+PNr47FzF88303j762tftsNvb9O7OtsuNtMJ53hWQssZITQCGO5F7vr1T7RULKCOsIDEIDt9a1zxzYTKliKzw/uWYT5MRGlXaN4EMmgyH7h9WhFzqKdI7bw0sKVDlUyFgT4iKmAQCEFlr4TmHzcW6kfQCN3hNvPgep/+6sSJ0eSZvrmd++wvQGNPHxhNyfLpbifUg/wv5anhUIc+Q05idlk/TD+VWLCSkYup7E7HUTjJd88gyZwr4/tGappHMI9lTAAicoeCApSQT/x97b/ojWXql950bETdu7BG51dbV7G42OWwOhxouQ2pojzyyNTJGhiAZMDCy9MGW/0PbMDywAWNsiUPNQokCZ0gOyWazu6uquzIrt9jjxmr8nue9VUXDX1SfM4kGq6szMyLufe/7nvOcZ/FGprfJ8yLWBVGEKe6QyW253ccNppIY3TYaAlXY5WnKMTvVvwMCyB9jq3ORr1cAgfc6Jwv8ptzK0bqJXs31p0nB0JFpcbnRns+0XNR6yU8MHLUajejhhB/76BT23cG5vnuM3t0AgRoPzvT9ISaApgAEnV5skifBhMSAErAcFiGNpTYnRcDCFCCFhehgNUoYC6P5lveLOO2WqdRIW5n6+2AIbA9KkZmMr2J01JWhITI99iuBd2JnbKPd7sXF5XXc3kyi3ujGYr2L6aKMzvBIBoUNTBiLImZzzEsz3T+SJwBQWC0HMUzcgAmW0dS2riaVKEk8FexTQ+rJ3GuHvYemfYumvW/qfJog83G4904fQNPOuWN/HlHpX1vNiijEBwl/mm43bl5cqvYB+BELR+vJ/gCimKfnoDLXFaVd5oBNAQ5i5ajmIPIQHyMm5Abv8UbSsIRkALH+aCTNhFFMJuwK+ZgAtrktoKmlHqokdfw/yQ6KE8ZDgaQTZu0AEZt19GCCSn4H4LGLEsCx29MwhoGCXP3FOAIgMFChTwqgsdkJdJJxKsAVww6hsptosm/AICBykThf6hDFOfv7YE+x4yHxAvSX902XOmepughqP0wggCEPqiwn1fnHjlNREdOwx5rR5N2E1AtgC8COWicxqCr2TsIE9COqY7jPWlf49XBG2H9APgSKv3UdWNVnkhWkIQ8AAXdQMca8ryTpkkyWv0/A4Te/9Y348Y//RrGgec4wK3kV6KnHjBM2IoawMATb8R++f2dSeNexvdkVuAMI3uy63f3Ua1fge9/+4kEHa9qAHSH1qqiTjp/JLEV57pz1ilJKVJCKx9TEcViImrvDlKej3zObEHHYUoKBon6U3b0RSgzdmGZWSDvUQbnKNkUT5pCkYZVzMFPbxcyGfZqEu3DlAHQDb5MdvqQ7hQZKkSCH502K3Ao5mTtCjHxlzMdcEGhCmFBlMQ/0mzI19XbetsEXjTPXQ1NczlYothSFKWJPRelur2m2YqVKTLg8wQf84KDtUpxhrtOw6U9ZrnXgQD0m1giNsusVJpOm5zI5tXEb79tUS9FRdd+qaB+Kdowd89+Y6tPQy0hJetcqN5xEgNZLiQGgiOPnjHirSBIw4xxwmzd5jQg04r/Ja8FxZ44fpChhwpakCdK/ZiowPDFIDvMU9ioSbMplcMG6ZTUECWigsGJyRe529fMV4FC9P8kQmMglM7fKk4ECR1rsRj1Gg2FcnJ9rDUsvrbVjHwJYHEyIaZpH7SI6sYnOYRf9bi0ePRrF46OTWF28iGy5iK6i3DYxns+kuaTgRhtcLlkIdWlwceumvO+NerHJNvHgnbei1W9Fe9CRUSKNBvec6+zPyhSSRmzHxYsaBpsAbvtaNNttNaQyPUt+F1wvrg+MHe7nBLCsaMVodC+63aNYEqEHe+F4mEy5yHjPlNQxvr2I+mET2X4TA6JEM2RBC8kT6kUvyn09Gu1+FO2+JpeNGoXjPKY3LzSN/vSXv45m1ozJ7VRr+OL584haV/4D6+wQneOjuPfocXzt619Xcw0YeHVzEz/92U/iaECUJMDEKg6bZbz4/DMZAdYwJuuN5KWA/OLF+RNaT0kpxtdXmqbDAOIJm87GMnCcL+cxGBzJRHJPukHysKBIns0m2id4fXw7MJRSIYumXk1pGUNiFImKI34r+W0gWbGXiad9puEz5VXJLPlUJR2SThn/CU3zTGe2jhQfhLYnehS8RREvJtdx/9HjKOeruHx+HnmtGYvpXO+FJh3DOz9L3gs0UU4AgYAgyQJe8+dQnGeCz9LryLYtNbcG0WyOp0jCrT1EKnBADTt0WYFoBgqZyjIp1RdTtgQQKDJN0zn7C1jda6msaMl5rmQV9mv2cFzFkW7w3Inim6Z1FUCpfUqvaRo/z54M31YrgasGvGikKi8BTPoMjIq5QKPH9eK9wxzS9mdAgg5RoYrJa0Dnl7zH0PJvZTSnf83tt6FJfkqvAKwUE0eRi2Y9SWZFqqD2dvZAO7/fAhAwocccFyCbCS7sLMm0kBt4X5ZRmsAAN4DsiQZjfbJU5nR8n88d6NC0+Qzhvb8DkEDzptklc54zks/OZNU0dfuo8GwOe0QQOtaTu9TrmS1Gc4TkBYkBsr7b+TzqpK0EnikHpQJpD4PNUuIezzO/iXajGS2ARGKHMe0U0AR4aRAIGZfYdujlAZLTedpttbXnruZzRRwPhz23RpknpDaksz8Gq5Q94Pkzcu07MvycLNdx8uhxXE2mcT2ZRHcw8FS8UY/ZauH73sjEXGr3+poqMxAgIUhnNYwE1DMkqcghPj3HyBgXM103rjPPtvbWRq59wvI2A0YybgXETZN1ng0BO5yDSaqk6T+SvSSN4xkAuAOQ5CCkqXyZbY/JL6AV0Z+YBibDREv18ALAr8QynWoYwiMvEJ0IzCQR4oyu6PAYhvJZAed4T4AzvE8ZY0oCZT8LfBvEAtRzYvCQ36vBDpJPaib5GzgCVyzIFO8Hw0QgDA2/EjGctsH9q+QGVWID+wk+F8hFkEUIZwIoI+WAmm+7jvVyIakmD6YsSAT82eSUB5d74rhTIlubAm/wayIKm71GwEg9E1hEfcXnIYEDgEh7XgLmKvmjGWKWyIJ6ccYLrEkAIN/Hvl8BRGIwAjzBQoKpQgQmII5AFn92QCLWFQMg9r5KQqUdWfIfuxIqslAeLWZEsXcS24kZ5IMH9+L84kJ+W3jdUPe5vnGCEBJEWH0M4fj66V/+8K7Pu+vY3ugK3C2cN7psdz/0+hX4+99871DRxCuH4KqA4sCjKacoGp0cqdBBW8eBxqbWx6BwvY7lcpGa6IZ03RwcNKsylUkRNhyoNEnonqfTqdxqKWr4M8UfP0f0IA2lDLWEolqPDCihhl4xX44DovhR0QJzIOlgxSRIWk45zyoP3ZFPABZUrp4C2u3dEwU7dwtcSAZERtKN/nMYiGEhDdpeJmTQT3Fkp4imoVP0XIqM02EpdN80exn17XFQNvNBEW7SXpIFTvOvikbMgckcqYXRZ02UmEhKE2dZgIAc0VSd/6xmIgkL5UXg4dTLpoL34eLGxb20bulg5ppXn1fFiZgiFeOgyjN3FrvjepKuL9GY5ZRfoeeKTCw8nUn0yPROVPwK7kjZ5vw/OmFPMK2NhtbpyXiKEUqv12kRefhK/+n34ImPpqQqOJ07r75Chb2dvvnv0CbRZY9vb1OkVeEDW+/b0UXcp1Ydo8JG9LJ95NsymodV3B+14qvvvRfz8+fRIMUBqcNuE7PlQo7L09nKE+PIRYGEvk5U4M3sJvpH/WgP2zE4GUWtyOL49FiJHFD+FX2WmiM1nVmmIpxgLFyfBYDlHZsi6dodzEBZOfnBOe8UrbXAJnEddTEIBoOzKHGyBhiRuzSu2msZZI0n47i8fB61bC+6Z4cpc9J64zewOzSi2R1GLrlEqQKvXWB2t4sXnz+NjMz4eSmqfLlcxW69kdnh0ycXMTi+H9d4JxwO8fa778c3vv0dFe1cj/F0Ej/4d993Qbgt43d+6/2ob1cxvnwRlxcv4uTkUbQ7g2hhsJZnMZ9eypekg86U6TryAUwXxTgi7pEIUaZm9Sg6mGLZE8W0/50aeUweK/mAvAhEaWdt0CyuZVRIMVY99DSTNCrS/wLYydPA6RERPD+wElZ6BlhTKhQFGCa6reduekYfv/u+rt2nT5/KJwEWyTvvvR+z8TTOnz6NotESQKBp2XojE1LWvp9NU2+lR9bGZH33b2Rpc88SVdqNrp3uk+bJXlc0dpjl4X2h59qxj4ollJwq05TdSQ9QlA2icj32dRu30gAwD6PVrwAKK5iTaz7rss4e6CQRmqy9dLWergsyTfKEat+opqpqdNIkr4px7KakHL+2aeQ0yGZVvHr+ASzETmJqCQNMzYyNG+WVkczrKnma7jleMzRbSaKhdATt1jbcVSICspskl2Nq6IMhSa64TsRlrjcxX291FoqOTdwh90peEXyvr40myGrOfQbIhDD5tyjtJe3JXAQBE0lOV3m4VCAmxqNLwPi8GZMxsYLEwmKSCCXZbAnOYe7vsNtRsgrsBVZ2r2PwnL0EoOrQaMSiLKXpJjrP926tZAr2Mox/DUNlsUe6BbDBmcHZyrXh3JKGn+x34o2HlvkRdctzQeIPDCjqApgLtDrrZRwdDe35sWONe39XXGnd3gmxjfjsk+cxn6+j3TuKYnAUg7P78cuPP9YkmvfJOQ+rBOYW63ON0VutHr3hUXx+/twUdZ19BukA7QBwm7AAs4Zo/9wbPdulE1wwWJa5rQACfAic8mH5C55IxBcjS6A28HkuvwHOXN6TEnjMguFMlckp5qTNQkAFw49qQGLGAnHNyNq8psEd5bmhJCEPJ8y6Q76ABNIwIO/X5zrnfBXrCzhXKNaZWgItPBIrWACWTKXzAcBdptPJUyO9DubM7BFy+EdaiHQRyvwKwNSeFTTcyLc0IqjbYJH3z17F9VZqhNiBNg/Eu6YCapAiUdOwPmH2IGkD/CYZwKnTojN5tSlZwUamlnia8eBaytdZ8oI5QLa9rTjTeLaoTRcARK+BAJI1iBTxanghOSjPhSK7GRpUaSIG8uTllPZafg4fIckMhJd6/1OtJUaZ5bGVTKpiTQrITUOVyqdJKqsK3K1MR2OrFJ/xZKI9tt3qxQazQsmq7G3hxAVF1uiafvyjv73r8+5atje6AncL540u290PvX4FvvvNLwogULGUpkWmyDNBX/lwxXyr4wJFFEu51HI4YLAGOp5c7tF8SW+Nm7WbQho8ufbL3Z40ARICcLElaxwH8ldT68WKKYD1vLwfDI04uCkAKEB0wGBolYXiBaWX5AAVTdg2+ujEKXgphnldmcCV6xgeEUsG1XQrkx82e96naPfa9J1Xy2YvOr2yoE0JnU5maup4z6KI6tAwhU/GjanB5b0re1v0eFy2rXUDkNBkKAEOQrVTPJNMajCQmuEM7ANTBTT0aeWua6xvHW7KxuagBHBwPKOp+mqRpZF0g8z1ozgU5U1Z56YlGjfx5L8ChpxYAYUvadvVhCctrvTFlQM5RRWovKmJjjRzcW0XXx+mLqjczGNG5aberymmQFUgJNNDFUNr6OvoIHF6xnm+Hu0mshSMlraxmC9+48GFmcGBj0dDEiD6PctYzHGKOHtz3QV0MT3CTFAFFPTBnZzvpSmErZDnMWzWoyBubjOLYXMfH7z7XiyvX0SXgio7qFDldkym87i5upYr945IsXZLTRdTlAIpA//DbbzDZHQX9x4+iH6/E7vtPK0htJN286boZhIJ5X+zWkZHUYZtO2sDRqnJJWVgLgYDBambG4gLeWxUDPfj9OShPAjQ11Z6Rru9FzGeTAUQ8OwsZhOBA0xBAdHISGcqKe3vYBgTJjYN5EHtuLr4LH794S/iZHQSnbwbtzc3cWASeXMpc9Bf/fzX0R3eizGO4Hkr7r31Tvxn/+APYzadRE4yRKuIH/zF92O+WqiBHxT1+MYHvxWff/xRrOaLaBX96A2Pk3Eoz+k0bl48ER208g/ZKKLUje/N+EYGitzPo9NHzFus+9TkFxnPIqYyKTUAAA1YU8EUPWUGjCd2MgJTHJblQAaYeP6c5gGzZ7tlKoSchaSVZCiajA9N7TdlHs8SGAGt7iAW5VpJI8Pjk7i8uYj3vvilmE+m8eLz59EtOjEdz/Q72deQEcnASuCkQR+aeZn6paZHVN0EYIoxU2NvEixmhkGiNOs60MykuDIy0JX8IjaYJ6Q85zRFcnCXezmNXU2TeZmYsX/p+QCIUHeeJpA0Nb5G/ErHLGYyChVlXDFvNrXjdVlXNhlNTbsYQr5XBnOhfzualn+43/jBKBJuTwyjHdRt4Jqo7GyDAoPIsd/HHr0uE1AKc/a4l2yH5MSma2UTMxoYrxKbjPHhtR8l9hEgiQFM74M2W6WJM51YZ2FZxlxJKQeZEVZTcJppGnNlrwM+JukOE/8KxHTj4v1WDK8ECPEiuL1r8phiIq1r5wzwpBwD0clsKsAJA1LuF5NxGdvSQG3K6HfalknlTtCo11aikHPOMn1FDrNCDkVsLvpoJpqrlXxQprOZfm+t5pSfYJ+U2aKjRFkH3F/eJ3I91tQRAAHGmvyPBMlm04wnRQWuotVk764rQraDzFDxyQd7sQjM4yzcRG2TRTldx4uL2yi6o9g2ihjcexAvbm4Fiuqs5d40MIDdQ9SKUgkIrSi6vfjk00/lhUKjyF4jKRvPzx7PoI5YcpPpTGtE4B7N9HL+8pzjvK7SA2gUzXYhdnmt92yviCqy0l4h3EeBCjTCadggqUDh38XUG2YWf+Z7nIJg7wrLdcxsqQCCCjgT2IOXQhqoGLy3RMhTd5f7PJvctxzvDzEmiDEE0GCfzPT8GZCiVjLQL4ZN1Ugnmr88VVjkMKbQ9iewHLABrxuaZMA19hOureqmEvDY/g1KOUh+HuzNsHNqOWAUDALLnmBVZMg08AxYlxE1g316vhJjVT8rvxc0+mYQqrEGqJBUxLIhLgNgBK/NmqY+QkLncKvk65HiE7VnAFQJaLHcwPJRy0QTFua43WRIKelASjuQ2TA1FJKYariRfgjwg32FNcAz6H3OMi7LEjwQ4cuMCOpI3i9S0lXkhX2U2E9beBCUjuWmTgCYkd8ItUEyY336kw/v+ry7lu2NrsDdwnmjy3b3Q78BEHz7S0nGZeqnG1I3y6ZDH3TIL9fo0kvthCrqNIFOLs+VW6wOPw50F8Bs+jTpUO0p1vERYNqOKRD7NHRANlrkBPzT6/e0+eOcK4OhgxtWNkzGMyrCMEnKyWjnd9l7QJRS6LVpssMBzeZN5BBUV6YI/eFQhQSUdIoPaLGL2UybNXRc3qcyhpV9bidjNPw0qre34xgOhvoz14AGjMkGDTmFqbKW0QpCIVSSgaMUhXTj5yBdGhMH5/QiUeB9c9hwDTgsbidzTT90iKn42EjCwJRGbuOp7qUhkYs7DRHazCB/vSkZBa71HITKKK4x1bBLs2t9x/3xujI+1AFskyV5RKgQcYFUmQmKCpw0cny/5RkuWKp/DJpkOtzRV/PFoW+piqcfFGYU/xVdXvpp4srkMk3B1VLDUPkpUGjyHgAI8FugWZtNZ8kgCqoghk6mZRpUcn6zKJCa6DEFyaPX7Wiao8IKgIbrC81y50kgTQjNMPewW6/HCTKD7BDFbhH17Swen51Gt1mzZj92ToMAFNjsYjlbynF+tZvHBkdnpm9Qevv9WG5KgVEnJycqHijW+6N2dHqmplIQ0eZzXbhv/EOTgJ8FzY7c7IsiBoOh1hSu6BSYs8VU68GfgUkqUVgdpQsMh/ei3enHbI7W01puXoPrNJlOFXVFIXl99SLWq4WeRV6n3+trHXO9YfgwnZqRl85zsFzGLUBIrRmjwXE8+/RTySFur8+luy2nu7i4uo1NrRnt0Vl0h6fxR//4j+P58+dxO76KR194FL/86Bfx7OI8js/uxYd/++/je9/4ejT3uzh/8kzxWUcn97XfyDdhO4/F+Dz2RJFltShnc+9D+sy5mjQpNff7GBzdj4y8c0VXAbZs5F0AQ4m9iZ9pd5yzrcQLyZBsAsbv0ipOTvysL8tXDBBUEa7LFYZl6i9iXdoBm7XDlyahTKNUnEZ0ByNRt2EF3E7nMTo5jeub5/H47cexWZZx8+Jafgozog63zhkHzLF+ms7GoKQo/QmE4PlljxV91W4EigAz4R/9vN8b0gEZxqWoPE84Hf/HHqTJMMaPNPB5U5p2Pih7Lb8ZKrBm6jSBAj+TQSI+BNUrJ011mr0bIED+QRJHDVd9O/oDEjBJl9mgGBAGLD11MyOLXZznXyAl+3mSLZXbtV5f036Bh0S2mRYuABh2EEZzfF9mmQJf1lI73UFNXWrAKwNHUfdp/gUE+HpUAIaVCIl6lUwoff29DrS6lB6zVCygpEmAx3wKjNDEanPyjn+nQQwm/pUOvfr8jhU14CrphCIUU6xgojLLJE5gNykXTufAzPJ6PhZjCBkL023Wo4Cw7Sb6RRFFPYtBpy2H+Fq+VNPBHsIeh3xgxf0HUN3s9TkAMLn/19e3Lxk2ApKZdLOSWVxiWhkogelEggVAwaDX42brmbMWnee3ZflPvxuxA+zNYogUYW8m0/5QcxOP78puFdvtKvJtI4oo4vZ6EeN5Gc8nsxg9eKTmfzKZuvbotWO924Q4DgIKtIi1l19eXcdodBSL+SoaTUBXwCSYPYDhLdHBOet8npsCLoZbAqbtCWHWjvT9XBeiTWVU6ObPpoRef04jsgyINc+5rzWd16OeJ11+Glpw9rEP0fSrRpFEz5N3sUTSF+vRZ6jjCX32mu4u0E1rkz3PbDKldSryMxd4pKQLEqRS7K8MmWFsiNWYvH+QN+DDxJmw91AGYFT+DDtYWrM4PjqS5p0UGtUFDUf3cm0Ae3leAT82SAG4NrCSBBAY7NgrdcGyL1a2PhPXnNQHriMMkIC5ZIBAQHfaj7QPqY7y3+8OjgWtahLOQK4TICz7pk0T8SRBQmVvo4SkJLakm/bXpTyVtK9iVPANllwKotHv4/7CnIC5Qv0g0j9rN8mOSI5RkkECCKgfLSei1jK7z0MRM78wTKU2KvJWbEvLFjb7ta4taSInR2cxvrmVh0mnA+CAvGWtdcLPcrZ88rNf3/V5dy3bG12Bu4XzRpft7odevwLf+SYAgZcSG6AjenDy72i6eHM7Fi13vbOzPfRlqGveQMX5To27mza6raxR00ZHQwxljoKm1ydqL0/a2LXQaLkPg2yLog71um5NZInhDk0um24WB5puCncaHsU7ob+sqSF2RJ83ZjWg0tQ6Nx5gw1pJMsoLaRY5JPmMZ2en8eLyQgUomjeBHjhO4+pMykDmmCMya6EcikYL/XC99GSGogL3ZuVQU1DZOKyRppYuhuuJqmz3W64HjTAmPNRf+qwbGr1cWjt7IVCMcDjudJ05ECmYafqh9DH14OBQYw/gocMeOqhdxE1VTQU2dFbYEcqD32gaDyCDYRNmbioEZDK08TQe9Do17RWljrhIIeRMrii0aDxSTJAnlpTL1F+wUFz4VNQ7Gxh6qsbfVcZd1USgki4gA3DRbpdoUwQBJ2z2VWkvrdXLRQEXMwXzLYo2aKgyOwQgsC8E7xFNLDn3fEYaanR/aHL5PBSt8nXI6jKE6+V5jPJcAEGzBiXyOvrtZnzl/S/FZjmJWs0kawCkQwnlfiXKfa/Tj/PLFzE6PY3FYR3FoBOHGppeJsUbmXzdv3c/WhgE9gt5eRTtrqafMsWDvs5zhV4arbsYBTbxFAtFlPpadGSyiMwFI0sAiFJFedHGnJH72IqT04diA6hprWGOSbGRxfX1lZoYGhJ+L9NzAAM1KLpOhaY99ICj49No94d6Bq4uL6NcbiKvFdFtD+KzJ59G3shiMb2JxXwcw85p/PRnv4hm/yR2tXaMTh/Ff/lf/dcxHo/jkycfxemDk7iZXcUnnz+PzugkLj75RXQOZfz93/1GfP7ppwIAB6NT0YebrVyShvnV09gs59Hieb2d6L4KZEQz3CxElaaA2x5q0e0BwBg0pHHHqJC1jUYV6jVsAWuB3ZBV6Q+aAjLhrUNVBVhYaB0xxcmYsLFnbXYqWOXQDU045ZfbEHUfy83KBmPJP6XdG5jSvFrHzWQWb739TswXt5q2UlVOb8aKO1zNiYNFNoK+2EZ6psSnRgJjQBrnFCUojWzVqAOqCiBAM2wyLl0vewkTwAM544EMimfGdH9e5HWmBACTJsbQg5uwvbZRAxAQI6WmwlQ6/wN2cy6dBU4k/w53KDbeEgMMvwmYOOwBTLiT+SZvz+CJWV6VfMgTQjfKyp5flwIIeHahcAMQyCeE5oNngtjOotA6KNkja7VY7jexTSCE5ES0bBofGxwACEhqZycaJHmVkXCz5Y0DhdsAACAASURBVMyaAzhxI8FPsJ8JTFRjTAMBOOdin/2ZhkkmtFxvgA6aze3GYHVm+RogFN8PBVyNU0qAEVggTbP/rpr21gAut/YeMSCSzkR09asyuv2Bpoof35zHLq9bogZoxT3jezHLbbWjVc/iqNuT2Vy0V9oDxXprFjLznBLRWM9jiS5fHSKGbESRnker6GqPtWnrTnRszln+bImL0xkwUu0UTe0XikWGYQAwJWd6TmU8iPBwKSJjL8Ttv44pHizAg5MnskMsNnMtp/qmFtmSlIF6fPbiJlZMizPlZAiM5d4fnZ3GogSEJfIwzAZR0hJMM2J7YZ2xXjIBCZbgYehIXWHPCc4+WH6O6yUhwiw40fbTWuC6V+Ac5zQsAs5cyUJorpNXhJkwPK9Oe5JcsAF8bIq4vEwS+GV5ng157U3hqGZp9BPTkD3Ek3ID3NVzLWCN+knTZWQKBgYNENTkTQGTAhZSuSzVyMJa6LS53qvYAN4lgI7nA7km+2FknB94K5nxwARbbDrMmVstDVMktxGolhIHmjTnpvQDXHlNcA0tMZC3gcxDc4HWBtVIZCGC034TMAh2B84jP9+cPVZHOY2hipT1/XnFSpSvSBoIiDmT/Jn42ZxkjPTM6slH5tNwqgTsRp7rylMJQNeb3CuDUvlLSWKQ9iclE/FnezQoLSH5M1QmtNQMMojkdwMCiI3lZAv5cfHs4HVCjZHq5FbRidkYD4ZDLNcL7bsAyd/9vd+PX/z8F7EtV3F6fBSz+VgSPg0ATKOND+8AgruG7Q2vwB1A8IYX7u7HXl2Bb3736wfM+5g4YPDFJI9pLY0/OjofZKbXKX84uWiziXG40bRQ6AnlZsKcmUpurNwTq5f0chq1RGcHEGDCR/GDS62dce10rKJezvxV8WbKF0UohlFIDGTKQ3PT7alxLTelmj+aQJkri2be1GaLqzoFKs0ToAcHGJ8DShdFNI0CBoQYzzDV3yuKriG0nGSC417bhjU0XVDJ9TkwhEJ3ykTARbQMd8iGVlmdikNN+SgyKPopAnC7z2O1wPjMn1VGNQ1c8ilSPF1b78gftrlQtk9Ot6lx1uvKfIcpmotbphkUjabKmUVA8wsFU7RUGiAHnRMfHAzScMju9QaK2yPbezVfCs1Gz8j1kcGhXJQpTHOZIckpnc+fHIepl1TMKGnMk06xFpKswNNaAziVLwPFVNXcSLMn6m1TBZcLdwzjLOGo1s90Oomzs3vWeC6hwVOggbI7z0sTC0VlOvKJFItBrx/j62uzNxTBaAo2xRURdZhZsU4w7EPH22E6xOSHqWZ9H0eDWrz39qli+gCBbq8v4ub6Ocr02C4ipjebUFBdnqQTO9MFKZz7/Z6meZPJdazKZfQGneiOiuj2OtE7GkZ/NNTrU1TT6FcNPDGH49uxAIyKUeEJvwEninhpSAFpNjiBd2ObZZoQnt1/KxaLVXSKjgAHtI401jQrrInJeOLYqgxjyUJaarw0mg0AJkAK3b1YLks3zBR8UY+3334/dhubWd1cnkfsVjEaDePHP/5pPHt2HuVqG93+cbQGo/j29/4g2n3crxfRbNTi+vy5PuvfffizeP9LX4q//Y//IQbdTtw/O4vVbKYEg81qHWcnp/HZk0/isB7HYnYjLa2NwpgsGSyUCzVNcM2mWE18CCSloUGrxWR8a8MvKOGLmZpPmgyaCBp/nNS19sVqgYaLISmpHYCfyI82yQAUuq+sQBVhCDjgojhR9Smcd6Yyi32AUWe/p1QUNMFIhQajk1hvp/Hw4X05Vt9c3eh5nI7nphwjWbBjmc35lNPl1BABZ+wDyc/DcitPFbkuAAEVVVbsKQF0NgHUF/sfyS+49qcpvKbNatb9egJZkocIYInoxorkgtWUcrtTc8t/0oRMemZPtuxhQlIGDX7LzAE1kh7mQQlXY1mlAySJEfsKb/BlEaz364k+kzUzRLg3ZkzYMZ/9rZT+lya/rmFybqbafh9LTNB4XwJWMUun4aERsJEkwDeNoyeA3ocss/L0Xo0giS+JSaA9fWfKMxslZ8J0uRQLi2vFb4Zqr8jJw8FNefJgADw+ZPvICpomXpv9O4va5hDNQybWDs0FDAgSMln7mkCmBATR0onXJJ1ltYrO6CiuJ+OYAFYhCdlvooEXDnIGAIRmIebAbr2Ie6ej6HZbscsM3AoQiyzmgPWHLGZLEgBs4keTfX19LVBFgGryqtnveD+ZWE/spbsV5y4SNfaauvaM/YbnCKB5pXOEt9XptsSqGo16kTe20enksSlZxz7XJMHpNPRMSPqxA+Dfxnq1jcVsGUVrELczmAQAMRHNTl/X7vj0nlhielCyEECvuGTOPPyJaOI0lTewruQeSezclGviHQCMRGDyWAFM2bjPspykhzcnx/F8kikgW8J0EKaEGW2gGvLESXp+n/pVYgHAIs8sPkKWVWYH0ogsIdSZlppZXlfMoPTcOjbQtHz2Kp2ZCTCQDCdFT/r5N7gFmKbnRIwc0nDK6PV6abrvBlspKMizxKhKk3aa6iT1q4B4a/F3jkNNwFlHjK5N7PBgArgBIE0sHnsE8IxvI1PsoFMI+EuBcNwL+To4KpnJOB82rwPQUNchnXP0NfuKagWSfGicFwvLXV5GW7qe1B4n6UjTps08J8JHzfQQIxAzbSRWAI+SfWrJ+NxIcqeX97uSQfE8JO+lyv+EMkmhLsmY2a9tGRLsTT4fdasTFXi+D5LiCFCVJ8ZBaxSw8+zBg3jx4lIJLFzb5RYfIoDARvyrP/kf4i//+t/G089/qRjR/aalWoG6z9tiFh/99Fd3fd5dw/ZGV+Bu4bzRZbv7odevwDe/8zsHEOW3H7+lDHE2VhpuaFUy2KsOMgoaIed2d6ZZcZNqQz8dLKmRkZ6fgxjDtZQ1K4d9DoNE3QMg4OAFZcUJHCRaul82VznK2hSMpkV0VKUWWJtMAcCRAUCAFh2UHgM5R+5Y16mmU9NtF5xMGZgk8B4wveE90swpi5jM6e1WOdFQ58g4pxiDagtoctxrqUBVTGOK6WPazkHEz1bmf7AqRAMUOxO2AdpOO7rrwJJ+sRnT2TT2G9ljCfXm+1utbqxKCgtAk1LfQ6Gp6y02w6t4rOqQszO0KdgABExMNKkTXc6uu51Oz+7OUEx1EPM2SKVoCiz56le/Fn/113+lKcR+6zggsyI4zHec6i9BgeUCUyAmRun6JyRdOksmq2kiUFGlRd9LLIKU7Js+s6+RXH6T2RprzfRtA0uK9eMeNw3y8NpQ9i+vLsVIAQziHsAwoJgWuyBNdyhsmUC3oFNPPIW22abvAdRMyVYoKFOm+AgncFMEosV0M9tGu1nGB198O4bdVhxUIO3j6sWzmN7exnZOcd+IQ47RF0kLnrU+uHc/JuMbTUqI+eTzAD4Rc5jl26g1DtEe9KLT78fZg7cEJEk2krMOYbFwDzMbK8ZBdF7dN+iHyCmSEzVyANas+tZGU4Xy6ORe1LJGFI1CRoKYfmqV1bLodQaaDjH1JY5rOhnHyfGRGj4ZnO0dk6UlWXdxM53N46233o1avYh6lsdnT55oQrVZTaPdLmI2Xcbli5v47Nl5HLIias1O/KN/8k+jdzSK8/NnsYFFsd/G0dEoPn72SbzzhXf1O5i+yr0eA7ab67h3eqyJzcXzZ5EfypiOX+h5E50bamnJdA4GD0W2mQ6wYhotrm+m+wk4h7ygeh7xc+C5gHorNlId6YujMytfgv3WxlieXuGvYu8LrqEkM1uaVnTeBrjstu0c9vqeZ8+RYfx7t98V0wntKJTuZqsbnW4ep6fHooNfX17L8PDy4lISFUmYkvGVC9PK3JTCPmntZR5IL2/wyy7nnnRXDvsVOGAvAu+dovHu99HGWVyAgyVONO4CCNinE+PGvguVhtfTdxoavkeQiKZ9pkWzJ0hjjwdMp6cGAldxAAJkOgq5syuYny9eNRXiBjBslPhKcmCtsWnXdjUXxXhv53iDwHZbV+StDhubOMJw0MQOJsMe6i5SLFOmNe3dmN0gkECIiX1cqlQEyTGIS0Q3LAlbTUwkfV6aGLUH9q/A5X+Ga3miZvMZ9ZsBJfY06wZG8izTvpSQ7OQCz++DXrCL/FAT0CzNNB5xtYj1aq33S5MuvbP8Yog4DKUOtAaDuLi+icU+0+dnst9RIsg+dkvA60G0GO3vyrh/7zgKqPacG7k/CwCKaNO1ZkyXpQwJWdPzciXZBGuC6THvCxBYvgMHYoobAr5riY6x2S6i32tFv9MV4MXlFjhWx+ujbvO1m3GMhr1oFkgLs1jOy8gCVh6fK49Otxnz9dhNdWapyXJRKhllNl9Hp38UlzfjCJrNFJl3dHZPaxWmFQkxMrIUh8b3HrmEAB41t95DkUfIn0hdFhK7PMottyAzeyKDMUeN4edadQaTb8AARSNSt2SewrO+ZJxsPxeZG6dnskLjVP/USAHgnIHdhlwO00jWqO6qUDMJZPAVSlPrii3n6EC/XwACJWoo4hNGhpk8YkXCFkCKBzOIe8uwBq+eTlcsDQYuOhOSnA9wVHtoMjU2a8WMpaoBNWuC+sGxwHyPfqca+G1safQP+F7YqwmDZkuIIjYZfiEATK6V+KwYViIZkMeKBkaW4Ai4PZDA4eaePa3y5qikOYp4hJWZmV2neiDFQZqJxFFX6HOrStB+y+tY9sX70rP40rvE4AC1LBIIbUmVBcH/ByCofGDkIZWkrD7RE8KQmn+YtXh6zKkh0VUBvAAA2gDDvhMyOgSQ2kW719U52mQYwPmV7WT6SCnyx//4n8WP//aHcfHi1zqDD1uividRq3vQwnX66O/uAIK7ju3NrsAdQPBm1+3up167At/6zm8faDxobtEdDwZ9UdCs50wmWNlBDbiadOjcqZAS9VWu8DZYEUWRaXHa2FWgQMlO0U6gxULpX+Z+uzgDIOAfCg43sG7upb5LBog0f5qVU+xI1mCQQgVuKnYBGyhuMSrUDJ8YLczvcEEmfYEYnlompgAmh+1W87WDjEg+ayUBKeyijYxgFa1GmtwdDvHo0WMlL0wmY00u2cQBHkRblkGUKfVMYWkMKDbUxCbzPvwHmIZv1zb0QzvJYQtAsl4TT9YNtM/848m7s3hp/qtCvtIoqynVRJEpmM1z1Mikol7JBJGJCVLp4nwzsmgUHNCHODo5iadPn0YXs7plKT6fYoNodJgCd7mn1jwrV76iLfKequgkChcmfGo2ktFhMjZUTZ/iL2W4hkSEwzC5K1dFlmUu7mDMBGBS87pJ2UEeFZeXl3of0MhV15ONrWL/Nd3gZhO9TkdrGBmGpScMC5nuohltJjmNqY4wUphqt5k+UOihOY1dtPNV3Bu1o5c34t7RabRbedxcfR63l1cxuZpFbdelKxC1Xe87y+QbQOOEPwS/Ha8LyXkP6yj3i+gNulF0W3F1cxFFtx9n99+OVtGOWsPPFpO4RtPmizS3o+Egjk9ODUBIQnGIyeRGgIcKKECybjeWsAm6A2WLZ7uQMSdSH7TQZE3TfvAMIFlgjUxuATF2iv9yTFrDBaJM8vxMTWYzaXpZk+1WV+Aez8NmjcfHOk5PH8RkPI8///5fxHS6iSzvxH/7J/8y+keD+PTpr6LID9Fv8+wtVNixNCc3Y5keLmdQLiM+f/pJPH7rkYwP47CNfL+O5ew2VouJ1nWr2VZD0mjwDLHOmTQBogAO9lID6Cgu1WhQ1ZFRYIxIc4QTePL5pK6u3OLRkYpUc7AGeb1eyvTKFHTWC6kHrEEAArvrS33M846nxqoUg4A9UukIg14U7ULO87MFkVatOLlHhCPXLeLmEpZOL559+kTPHQUvxTZfcghPjCizJpLDdgJs5J2AEzZmXZpEuqlxw28asIrPJLtRU06aiop3x+jRsNBUw17i+RGIyPoRgOdG3jGDKS5QVF8aFIOtbqYcoVYBBDAcaNw4O6qm2o2XmxsxA6SbfjURc5ICgI0BT1FykWVJUmHjU/mFQHsWSy2XBIx/X2LcCuOIxl3Gb/gmkGgQMjfE04GvXGAGenGnnIhBII8Jg7k2bzCVXzG+TGuZ+icZQIYRHGADniz7UBwlxqRKLwAQ4GziMzDJh01VQqc3RVvnUVFz0kKKsKSBAGCEqSSf9iS/EHiXPBsMbib3duRstbrM+op+Py5vb2NGgsh2q3SRI9gqNK2rVdw7OonaHpBhHydHfd5x1HJPOhW1y16EjjoaMS83MtGEQbDAGwfQFINSYg3RQWPwyx5JWohSCZjKs5aQh9Vl+oocAsNYkj+0FnR21SQhnE6miqZt5Jyc+1jCZmodxX6fSy6Rw6o4AJofIgcA2B9itSyxOojPPruI/uBYST61ohXj2SJ6oyMB9UQkz5czA1ac9WjYlT5BIo7NLQ+JFs99zWHrKR0idEZveZZ3ZhCwRDY7R+8aeOVeu6bhubRswUkggKwsFZ4XsQAx0RXRx8A865rXFqiNd02TZwXpw1LPDWak7FMyAhXDzjGau41p7dWX/l4Tfvso8fslw5Pc0OcsQBTnGfdLDv8kDSji9RDtrvdB0+l3kqsQO8oZwRBHQxYll2TRacGIorbwRLzy+ODvKnCA91AgNypXscDkl/WrsgHQgz0F0M2mkexbg+5QQw2YNuzzeAZYvmUvhIr5UDTtwyTVf5XKlCYFljF6D6LWkQFmSl0CJOQz83ntIWI5K9XNkvOIv0+Gp3ouE1AqjxLYBWuYM5pWmF1Vgaia5Bh4EKiQjIPhpNib2yaq8nARk7IhiSDJH3yORoGcwQapYmiJdbSzJJRzhAGa1omHITKpbhqo3Gzr8d/88T+PH/7wz2O5vLSf1hoG7EJMNw2BYBD8/KO7Pu+uY3ujK3C3cN7ost390OtX4Ktfe+dAYy9UOU15oNpCu3oVt1NKF1aZ9WhibsKtJn8Umhjg0QxB610wIa9crHc7Tfk1EeJwqTKFYQ/IMIhzrzJ/8few4RPRpGMJh2hpDp0xTBPOxKWKAauaZhpwigWOB6b02rgZCJdJ06WGFTOhXIfLbltGt0ORg2kfBZEZDIquM0qR/ADoAdHO7dSoUVRioFQdVhz0crCv+31RKFJ04DrPgYQJHgUHub78fqacUJZhOvAe2n0KKpoRJrig30XMZxj6eLK53dDgGiComvyq4IZBwPuqXH/zFlN1Ghc3Bopm3O+j3+2rwVAcXILaycam4XEsoVcEkw2lAOi6o/fcRtG25tIxPtboeuAmbYGnHTg/c0inglJFk85jF1HSGUoSYF0gAIF0gmJ2pOZBZIpkbJganqzmpqeKkqLYgSbPNZRmEtNFdKk4BUtXbi8JsT1a0G43KlJgmqj44XsxjCSrWffZvgIwTjC+bBW56MLobPEcaOxncTZsRrE/xMlgFEejYcyml4rgO39yHtultYKsf9Y9Pw84AAhEg0KRwVqkWaOJ3Nf2cXL/JIZHw1htVnHx4nlsD1mcnD6I7qCvYg4GAdNoPAfwAcBkkWKb3wmDgjWNPnYyhU4P0HGIvNMJVjuu1nmjpek2TZIoqzwLsp6vxWK5UINpYC1itZjH5cXnSiyoQCFpzzNynokuJcYMOnFLzW23O1DjUC6nUZas70ZcX03i3/zf3ydcLbrDs/jnf/Lfx+mD05gvrmMxu4jafqXpPEXTcHAiF//NahudFrrnXcwmfA4miVOBMvtyEbVdKZ8DXqfbGcR6RWMIrXOp/aLoAnjVot3qqzCmYW+2OnrOkASxVvWaBzMIuF42H0Tm40bXZvNMvpiE4r0BtTrR8Nn7aoUkSTifMNESC4S5Mr4iPFdrvBy2URRtAU8YebW67VgR6YWp4WYfvREsgk6gQcWMis/y8a8+crEo3xI35tYmW48LCFCxrtQwJwDALKeNwDA5wlc0YSabqZHYEismkNISIMXv8XxWSS2KWbUprAABnmtNX908O+fc8XLsC1UTIYpvavKrFI12y2kSYgzwJR+FBOKyLySPjZfRsQKf/LlV4Mth3FRpojltOMjnMujBP5xLVYa7wB7tBZi3+Zop8o8pPFGgirjlfCicaqD404aayIpELj0zQK0Gf9sEHFqCAF2aZ0mTyd1BEz/YJYdaQ8DE9dVtDKDvoyuGPq73sZfJIOvKICQSr0bUi1wMAfk7iCKOESSyhwS26L540li5pAseZa+kCel21Rw+fX4Rebcbt7NZzNe0LXjiZNEBwMXvYH+I+8cnMmvrdxrR67L/rAUCNduFPhfrketWwoTY7EUV32eNKBX7V2rv5j10kDlx5mFCLHmfgVwx8HZrne2cQwCLwBzsPdxbyUIAsdH0iy1HtCyfM2K3BoErotXqx/mLF0ojoIagfeKZ4bmYTtnjSrHnijbfdxUPHr8T1+NJcJ4BZHCuKwUiJSpxjZwG4GtIswZAwBVCKqWptaKYeXbxK4FJQfPpey35Xh1PIJ7htcAg0mO0HmFYaBGCV27lAyBgLBmHUsto/crgzjIoT/vx/KDB55wDkGU9cE1ygxIbmlTqKlg0VRSfkz4EXgs84Pk1g4DztJFAT0+pLYlgH4CZqAYZ5tF+F812J1o8j8gsm824d3YWnz19qsZYk/sEEHCfGzVHACZnEcvxYEaw7+i6NcWCadUbsZjN42ax0DRcXgOAhVqzPLebqDXrsULCBmMNsEX+D06FIW0GUEJsIvkw4BnkZtm+U/YdYB0AChpKdFMuDxWlaHg/coQlDFDLMyWxhGVTC3nSsC/KkFANvz2xZFKoGGUbFBO/KKZGAij5D6pJlZzg/UiyiD0R2FwLsyn8BUBasRlzmVYLJKynSEkiYVOiihgSkm8BoNR0r5T4lVnXCf8FttMX3v5y/KN/+E/iT/+P/yV220nMZ+PINu3kzOCajvX10S/uAIK7ju3NrsAdQPBm1+3up167Al//e+8dMOViUiOfATlacwC60HTTbDInzY6M6jRl47DJZNgnOR+NaH8gqvT45iZN7kGSndcMMs+GR4HA4eYD07pXeQKIzlpXU0QhRa4wG3u/11OED9M9zKyIV6OJrah0ldZN6C9TXA7YpL9zTNM+ut2OjA8piKBP4/CO2pVIJg6g/mCkaQdfFcLN9zK5YBJN/Fq709KBwyHFRNOu6Jg1qdMw6KDcZKYQ1r9J/iADMEyXeroGNLfSIk/n0hK3e0U0meYzHSj5XFK4qoFhiiyzMWncrfnVAIzGQmC4TeeEvDPNarVfOvmLtieX9k30uwMVQGj3ddzRoCv9oPXSwRmzItP4HAtEAdXIa7HazHQYVnRMQASur2dh1g57CucDfnR0pMMWKQATGeQV7h8cX8iFgQpJMaT3gjt00ioqcjKtF9YUVE3VgfVatIqW3j8xTGJGEFlHSkPTkwSj/VwnNyuAB0zRWZfyJ2CdkUdN4w5okze1/gCSAAXaRVPFNx3j0Wgkmm19N4kHo05QrnTzVpydHWstUDg++dWTmNwACvTUxPN50A5yT5s5a74Wjx4+VCM9m95Y8sH0sWWWQHcwiPsP3oof//RvtPYfPvqCCmIyw0/u3dNa6/a6MZ9O4vbmSiDHbDaWrwLJA5eX5yok7z18FHU00ABIom0CaKFpbsTt5FZrvTcYaBIOtRHwT4Ukk5DZJNbLhVMNWm2tl8nVtRgIRBUCfJ2ePozVGqnKQGAXDJnBoK3ncbnaxY9+9OP48JefRr0+iFb3OP7Vv/6fYnAyiMvrp3HYTeKwYfKHtKdQysWgfxznn19KssAK6rSbcXHxmSbtt9cvYj25FYX6sFnG9PZCdHsK0M32IJYE925wfKTCq9vqyatBTR36UFJEYq/35nWJbGYTK8wfA8kUBazp8kwtdztYQ6WKbBlasaeReb9gKsXfFfIgoOAFZEgdswpN1pZY7Spe93F8dqJCdwYwWG+IQdQdDgwctLoxuR1HvzuMZ0+eqsFVE5yM0ZT4kZyvnYeepotM7fUsWmLEpBFtv7TMikwlASN3M5YovRSjAhNU8LthpSjGk0O59jQWlddHAgKs+bWHCB26af4GzwzqunkXWAdgS4NcgQKKiLVEwcwuimM3jpW8oPI6ABARmJFARYBgngkAAkVzUtjLbBZNs1lGlaeJTEbF1GIy64keGmRm45saU/61mrteh2xxy9nYj2RiKmMxEmiYkrJX2JRR1zA1mfIEEOrNPmHaMEAxqQGL9TouAQhaJJ7YF0EAgdgEfq8Cn/TzWdRabpiUbMN9lRGhUy/sMWCJCB4+7nNhStnHRQBBr6/GGAbBAsM8nOaZbMNSaJIvv5JB4ajbjaJWD/TixyNYPlmUy7mYcvUm08u66NIrHOjXyPkAcllDUPOdLy9pBOwrfBBYT6JXs7diKEwTTUKAzx5ATz5Ht90Ri0eeRYCplRnjfiXpkdhIGMbBYdnj91CL6WyhZ5Z9ByAVkIbnarXi+dzEYrWOWt6K589fxINHXxDrYQyDCZ8UyROJ9vOeXYFYMjBOINpekZU88z5jXGdQfxA97MQkWASsNwEOiRWDmTK/MG80kw+OZS081+UCiZS/lzNOYFbyu5HHQJLPqW7YrqKeAWo5UWeH0TLlDXsIZpsk29BUY9mXAEKkNLx/pSmIieh4Rc4uxSIqrcHPNqwA2HCavEdIxgTdXTYmyZSX9dXWdcpjOZtJz8+XwERJLsXNE5jNM6tnVeaHBqwst7RpNBw6ztkZPi5pHMTvMDth7qSrvO4hjxn+Yg5Qf8mEUeaor7JXxHbi2avho9PS2mdPA9BVrLTMCM0eUnqLhge+9lpfAhetEaiiA9fUWjT/MoVMZrXUEKpPAbbZK8wqI12BF1ENKCDDPhPIKqthkwAlzZ4MInuIb9YY7EfqJeQmZpnYywIQBuCEewZAm4RZlowkg1SBTVp7h2j3OmIwvvvFD+L3vvm9+NM//Z9jMbekLtsU2uOpBx2LvY9f/PTnd33eXcf2RlfgbuG80WW7+6HXr8B3v/MBFi06iEQ5rcx6kta0iqLbEc+SHVFdIAAAIABJREFUzOlAmGkoTP9PsTXSlpmWSCFhx3lcsm3kUk2VtbnjbXA4qKgT80v5thwoZhCINaADHLpcM1F/icPCTJFUhKrxszs/BwkIt9yq00FjnJkC207DKqRFMfUh08hA7B331Wn3nKWcN6WBoxmALgrF/mh0ZMdlkhmWKzUTdj+2AzIFKKi7sm53uxjLKK2ITqejWCCb74GEU9Sarkj9b7PDiFYbQ6KDgAcYBLBocX7mQJLG88Cky/RBwIZqIs+94BMaIPChVi84nBN90WHFOtQoymmmKXIEElAoUIRLo0w8olMBqoa9Ohj5zOV2rgLSpk2mWst/gv8lWqyovtleUwUaeQ5UXkcxcMk7gd8tUIc0AyQG6T6bQFD5DlAoGI3nc642S1N681xmlDTiq/nCExvlQRP1lGuSIPmCiiHH1fF5OWQ9bUj05b045VoHkhloqe0kSemQY50zbUVmM5RpUH07juNOI4bkbtcb8dbD+zGfXwtoeP70PMZXqyjyjhptjKkwCFuvMMRkWsI6P8S9+/diPr1VYcFbVLOUbWIw7Mbw6EzU3xWT3wI2xEEgAXR5Cm/uDwUZSQxQD7m2NLyKxD4cYjodR6PVjv7xsZIwOt2h7wneE0Unrq8vNclstTtRdAaiR8JWAfADfJpOoPLPLddR8bSOJgyCrV2zNS3DrHOLj8Imjk/upTkP9xCTuHb8b//r/x6Xl9PImyMZgf3Lf/0/xuC4F5vtLC7OfxWdAqCsHv3BIK4x6otc8ppuu+9Jb5bF5YvncXw8FBASG5qfMrJ9GfPxVWxXy8h5HvbWwu6IZjw6UpFWFXo8ZzTYkvOgo05afZolmARKAiB3XeAAxSPTcmFBojhT1NF8ye9DlFSAUsA6s5sEBJI2kqbtatRXNi50vngW9996EMtyoUhF7iXGq8SxUcB22l1JKpCSXDw/t1aVlZmmkl64SR4k6U2KWBOAlRpLSZcOctKnSef+V/4BKvtVKOO/AkPKcgRJwiiMRYWnMeH9msZL0V2xuvg5RdZKp+/ElApE0LOjR9S0V+VzJ120Xp8C+jWzNxkAIsdICQbVewTwkv8AsWeKNfPn5Blkqis/FZ7dLFH4kzdJFYsIEMQkX8W7NNwYC9ak8yf8kqcfgAC6PGCdDGMrcZTM6qAui+Bvo8cUi6jmnM+VMQFN4uod78NO+VCmZ2UZtzeT6AAwCSCoJqlM2jFYJS0AoCRF2ClqjshHR02ykGSKmTx7BFoqhhan9MTCkvbZjAXWDcaC19NZrNjzadZ0zgAIEe+2jmy3jaNeX4kDMJ6OhvjjwGqgWeIs3Gmfr7cK0atX7P0lKTokoYTBNqbo63W0c1J5Mq19RQkf9tHC50CSCyQ9zZjP5pa0SApTj26/EyV7naJDPa2PWimafcUuU8smawzHf9KMA8w6ttISAAALgQQrYmeLuL6ZyOCT54cYzUOexwIWoOJ9206nSGtU8FHSkrN3ZmLU8TT7+dE5T8MKQ5G9l3hR2Fxpii3GzhoXfxgvuPpbBiUfClYKHhNEzCpZoiaASh4AMDSSN05V52D2CjMC7wWaU3lLwOZqFI613cGEQIO/V+Sd/T0wQS4FgsKWEYjOHgx7ElCQ9UpqhyQdBlSpH5CNMTk3S4etg+81HV5xhopMZG/FOFqbmGszGfl6uFJ5OhkYdASxTHGTjCjbWT5VEg/KukzeIrBM1BQzNKhnSsiovE2owbiOrC+ez0o2KBkf74n4TEl3kIF2HEG7JEEG6YCHTm722QuB/fWwmjmiu+ln2nIKRwXKfwJPJBm52kiXZ1I+LVxDMWCY2/taymuBvaliM/HzaYijpAkl3qRaSKav3v/4/fw+1stLGS3sTZhTOTGFMDg2uu5+j3KLMeincUotsrwQqIIs8NGjL8Z3vv2fx7/9N/9nTMafRcmQYZlL+rnZwWhF9raOTz/8+K7Pu2vZ3ugK3C2cN7psdz/0GwDBt7580DQmud6z8VN8UyBKDyfDQZqHhense4qHQogpm7sO4VRsglBr803xOGIgCGE1QGBNWc2pB/VaTOccDjvlFZvumrJrNbVyMYZPwGqJqWAtWngIACzgYp9lMudhCsLGTxFD8WzTKxLJKWagEjt5odPp6/O4saDA28ZqOZPkgIaeJkON6YFDGqQe0yHQ+Ea0MAFSc837qEfRwnTQhQOHDw0YRRE6PHTbxCtKwz2dRK83VBGwWfO91hdz0IjSDDU1N/VNkWc7DjAmaHb2xT+BY0Z2XGYYysmXr2oqXk0hVEZCnVdz4QaaL5prqPc0CPy8EHuOr+RcrXsDLTqZBwFoQMtV068ia5uc1SlybQikJp7GKDUPYhU0aCwSwKTDOnODKVYGFEDnf3P9NcUDwUfLnYoDme+B5ieAive/3OKFYSCAaMj1qvQUUEWnWQNVk1DRE7Vu0MW+zF1Hv+0JUDWpYL3I/VmaYO5zM1rNWnRb6M3XmpANuIfb2+jUtvFgOIr6IYvHjx7EcnWj9XR1cR2XzydiH6CxZ9I2Gg2i1WrGdHoVvX4nxpOLePe99/XfFTOVtzRNny2uot8fivJK5B3TfSYvNlrzxG90dKzm9uToRLTmZ08/juFwqFg1bh+SFZpRipLOYCgKcbvXlyt6q0EUWTfGk7GnfzxPrZ4mPHmLqVpNPgb8Iuj1TAuhQTNdadeaMSw6WkNMcqTf3tfj4uJaaQjsByQxYKK5XEX82f/1/0Te6MZsuo5aqxP/3b/4F9E/YrJ/GxfPP4ovv/84zi+exaN33onrq2s1WvgKABDI8yJNyZECSMqyWcauXETsljG7Pte0tNloxx7Ba6MVS4yf+n01CYr2ahPNtXg1KSfKS9PvfSznUz1DFK5aZ6r3eH6YcgPWpfgwOejTTGfR0HQaGcdWKR8ZSQc0i4wfU+EHSLgTgGDfibxZj3e+CC36Ss96q9sXA2GT1eJ2OpF/A/cFkHI6nsrxWms4TcmctZ6YWOnZrczDNMGXdIdv36nRk6lemvhrApnosIBqMhKrTM4UFWqATHIGpYy80rdyL9Wkq+uyeZ5j6wACTD23a7pBW+ESKa5Nuu0kY6oSFVRI8xzDIEh6aL1/KLbsP7AjkmRCYET6MjzIFJP42rrXI4kxiXVmk7e6JvmcF3Yot6kg/gMz9muo6ykTjdcBcABQFY2fSb00z1XOfHXtkWek9BxaA13HFOyYmY0DeD1dLPWckOdOtBlmhNI5Jzo+siAZ8gIA0LxCn4a1wdpgfQOEpz23klTlpPGIeWGdOE0sTAraD7Tyk+UqpsTgaopZV548ZoRmudhD4bjPfoAvQR6DLoD9Sj4pUCGg0e85XzptsU7WGO6uYNEBymdR7tiTYQbALmlKGoexJ8A8TW5HcbCeyPN9s8lc5zYgGgypTg//noW9b7JcTLGshkzH4JdkcN7OBSAAxuGrw5Npppd9YXD5L0vM9zaSQLAf4t/BeUyjCegNm+DANWh6Gs8+5uECBolmYfj5ziRj0Kkl41zALGQmGrPrTGP9rGAH4TeDGSvNoyQK+F04atJ/t5NkgLOX9QzDkmeCQYJiAWEhynwPpl2e6PSsez8r29KpGo28rc9vi0JAdPyJMHlkjTrGU6BAkiKawYnxah7tbls1y2wy1dnn17HJHY05tQvXE4CykuNJMqdGH6NIJgeW60g6eGD4UBmSOvaV2kCARDJt4P2IqVhy8xqxBmQQqmY2ETdSrJMCI1s8AErVWtoLNYH3e7K9X/JaITYQryAxBSwtEpDRtB8CwxIbrJoRojqHdIK0P4jBgV9Tw8+xTaFhBJh9WoEL2t80GDEgXAEUkkfyxFZm2pIhJilJ5UGQWBaO77Q/ifc6+wpIJqtoa0tdkdVIbqHa0z5TSFXlE6MJi5O8fBmI8txH0e3FirSgVjsePng3fv87fxg/+Is/i5urT9A+RpQk87RiMh/H2dlZnJ+fxyc/vzMpvOvY3uwK3AEEb3bd7n7qtSvwrW+8p2EKTWniSL7UVSuC5pAKMlKTk5GWJkiSAdhQh8OORlxxTeiwpQO0A2/ltOvYOyarTNsdBYP5E5NzTdmVlmBgwBS/TAULxkiOFLSxEb8Heq8mZUxaFsuUO5vJjC1rZELjoeZvMNBSM76xm38N8zeclXHzrcmgjWktBexKzbgNbnhNCiZ4YTRJ07XfJz+nmEQO+fncZmIycLKHA6lOe8wW145Mkwgg5WlTrM5mBlRAm/eHUpN/DiN+b7PJRGbnyEPFcKFbh7ZowzHHFHHwW3/Le1bucqL+4pSjiUJyRHbV72nIaDTS6wisEV2PQonDmuYCZoKvLwwOiiSZPzFFhi2gFIVEgUWft8YB2pRIGgQZCQpggv7rmKbK1EAT/kYjFgubNvEemKQjVeH1aMYFguC6LQ2vTfIoLClwysNKRQ2FmOi4aiaTI3vSRZe8JyYgiVrtY1nxCGYPAF5pHaJjN53XsXGsAaYtmEsSdxnypEDD2spb0acg2E6iOKzi/vCIZL04u3eiIpjGYHw9ic+fXESzgc59pkKh0+v5s9UO0p4Tcfjo8dsxmdx60ihAiFe2h8fp2aOYTBaxWOLFUVcDviiXsW9kcXrvgfWhORnZh5hNb2NblipUuWdo4lmvxBrmMANa7ShaXaU90MTAtgFIG46OYrqcx6zcxuD4WAU1LIL5Yup4zO1GRVqn6Oq+LW7HcdwbusHLDnH//qPY72txfn4Vq/U27j18GOPxdfT6/fjk15/FX/7gr+P0+EF8+vTz6PSH8ft/+A/i4vJZfPDV92PYb8R+s4jJ/DY6o5HWI1R7XPwhsRZ5W9NgPDKefPppnJ6cxs3V82hkeBFMY/zimXKuyWmHWVNrdmNB8VYUolCzbtV4Jp8LpBM490taRJG/XumeMzVFuuEGwhrZ1Ypn2mZ6mhjWDpr2YlBH07Ra0oBQ4LfUGJtBYAq5nNRJNmCEJWRqH1/56m/Fi+tzrbN6jn/BNhrtToznc+0RS0WIFposAhDwTFvX7+leBs1fIGAq6BPNlb/kOa+iOksZNdrwzMW0gTJNcBO/Q2wB+a9AaQ4BuhX9XzIeRSqmGj7pa/GokGs9AEEq7OVLA6vlpcnnTswbFdBqkm1gV8Vx0rBVAIE+mZEHFdu6xnL/T9repO+t/t7JDKHGFAo6f48PBtnn7KGAPMT+sQ/L4DTJSrb1LOZrJF/Q5HPJY5j8sh8iiZGMSGaDvlZuGty8mKnmaw5oaomBASI5sCkasS7DPH6sqQYkUZjFAjBjSc+UMuaz2KmhwiRxH52sHgXgLyZ37PW0iMm/RW7wam58fcSiyJuxBACq5XE9n8cCzwAxCCJypGItwF5+zvIIWG57mQxikMhzsIpWuwgEdNtsFztYAe0iSmJzMVssYcZAa3eO22w2s0wLCRzyJjV7vB8b/XL+AdzR4LLPNDISJerR7Taj2eLsWknWx7UCBKvVaG7tfyMAQMaWTgUA5oYlADBn2jh6dKdE8BzCMOD/Mf7k+ZlOkSZlUcdkUJ5AfCbMJGuaUjPNV/58Sn2RCR98LICiREnX2Zh8iSTREYMLHwZYd+msg6a+eQUmyAxVVP+tQHX+eUl/F3vH9HPhSPaRM6NG7BQm5NxTiH8MGmjCC61dmQnLQyG0rheLheUzyYNAgBJxoZiRyoiQe0R8ZEeANAABPwwLiesyXcx1XsC0ICGHbY2mVwwdnjeZ72aSifDOiEFETgCbqWrcYQhynsDS5Po5JcWU/Nqec7MZi/02ltDfxfBRwaJrwtScZ4u6CSmNGUgNmzsnuZTrD9cYMopWqkGmtQIIo30tTcpfMT88eRcomeoX7WWS8CXJRQJ+eL4lOUrPsAZTPMdiKlYSRjMIgqFLaujFhkwgpjZTgBP5FWT2sBHoBSOGOtUpGUg0kbhS9zkxKhnBpthS1jvRh1W8d5UmJdA07SukDS2262h3+3F88lZ87zv/Rfz5D/4snj//UOykbNtWbCRspi++9248ffY0fvJXP7rr8+46tje6AncL540u290PvX4Fvvvt98UgoHSTK7foWVD/iNOxYzDNKpOJ9WopxFmbXpoAuSB4lSjA9s5UW6Ytiuayk783XYzkmJRh7LZX0SKUXw7aDIloojjQrJ+H7k3BiH5PyQjUCT5WBQIwmTYDAad9piJr6abRAVIN7EkwkHkMevu2Dieym5lW8Pe7zVp6brlY01TUjL6fnR5pkgUFG5T/ZkHxshMQwQELo4FDQoCFMnmRRuxjy783mnFzc6NDVvGG0tS11HDP51Dm7VZfy00ZLZmq7ND2ATzg+eCDbX/gsy2lDZVbMrRA0YUdtWajH0cQKk6IwkSUQzcOlcEO9wutIhF3fAn0UeSS6XiiB1NQ6zRGV2eHfxzBuTcyRnpN6yl6IQUCyHnSRvPZS8AMaNoCAtzwV0ASAEEVmckkDt8KpuLK2d5RNMLGcIwSFESMnPja1TFuTEaCeEsI+cdX4qDPIcABMIZUBpm2UTobiKpyll/6D8DI2K4MJok+GtFq5CqMie7DvAkGAc0/EzUUzEW2jNZ+FaNWVw7kR8eDaLVZnbuY3M7j6vl1tFvrWC5vYzCgAWYCCyBz4sklxXSnE+Pp2NO52kE+BqPRMM6ff6bG8/joUeDlNZ+vooHOdLOJ1WET3WE/RsOhCpLqPo1vr6WR7w/6As1wkKcRrTeLaPcGTh/gXm22MeoPxSDAf2BCs7E/yPeA55qims/ANVeSwXIZRd3TM7SzTRobzBJ7xDEOBGBktSIur27ig9/+WpTIAOIQf/2DH8V//OGP4uHDt+PXH38S3dEo6kUj3v/K+9HtNuLRw1E8OjuJn3/482gO+mI9ULxNbm7FBmo26DKI36vHYrowGDe9itjh0D6Ozfw2duRC13K9h3qzF0umgNzrPJMhmo3pYBmtTGMFTFT83FbPN+uOKRd7CPeDIhNQYDFnUmaNucBI8uW5g8ST4shdQgnH0I/9C1mTn0vHpiFDMNNHjftmFQ8eP4jb6bVd+8VYOUTn6CRW213cXF3H+PpWXiD7DbMsN9aaVVenOAWpmlgzFfgSzR8jWIy5ZNLlHHtJAJLBp9e86cM893IBT88CXgy8FowY2DrymYHmrcLc2IZkXVsaX/Z+3rv3DoMDPP7OR+cfx0wm81FNEnnuAFEwx9vqPclTJskQLEvwGNk6aznSvjw/FOnH3i/KM5Np5F6Fim81BTIpq+sZX28xzLTbu5EaTOnsQbBY25WeeS/eG/yu7cHeFJpCQ/MGBE7mjPrliZKF7QiNMO0mAIHgRf0BwKShyNvrCR407ajRDEk2YLIzk3QaZsX9NgyoAQLsuJebffSZkgqoKs12IKEBtgjAJN4WNFvEbspgD2+YZsxIGWi24sV4InmBAALc53fbOOlhRoeEYi0DVjnlsxfSyDYAkvAOyqK+I0UhYp/Xot4mAvUgmQFnmPxjk5ywYgfwe2z8C8PDezIgjZz9oddHPWYzAC7kaoDZJBHyFKx15sAg4FkmSQFQE7mdYwNtRmgpSyYjQnl/ANk4DdOGnnxOcgizXCA6hnvT6cLac0ClvFBGKY76gB3IqRxTa525wWXqA3vnSN6i5ABPfwXUJ4BAjaGkCGa28N84m5E/MAWXV4pYKgAETfmfOH4vyQurWgcDXSXJGDjUeZzRqFsqwzmNpxDAH89YBchlTWR7GDnjW+OBiZ9LN+/UDIC8nOl71P/yeqLh1+0RO5H1QCQz03qYjfU6MjzM+FhrlhZBZFBdRl2QAH4DGq5VAGjsiWGDPoAg6h/+zBldj2YUALLbMuY8X2juAV9kimr5AwABBrGAVJKKIjVJvho8rwJkFX9tEBMzYV6EIYQjjSsjQAOlvK9K/2+TQe9tflzZ29j3KmkVMg8kcOKKaq/UkAoWgiKaDUbwvIpxQFytWA72PGLNaC8RWGu2nPyjiEf1DmWD02SQSN0KEMee6oHVXvKNqs4S0MG9eM17pWIL2RMDBsVBpqrUiI16L373a78XH3/y87i++sTypV03rucTTEFUN7D3fvTjn931eS9Xwd0f/lOuwN3C+U+5Wnff+/97Bb79rffF6aJYpilkg6PprqZENAlssEUj0yHChJ+ml8NFcYeY3Um7h/mNo9XkVaDsbZvTEbMHQl0xDqr4pyV0c+nbnQOsQgJkWQY6jjqEhs+mDXWXAw4qHgUNk1pQeBX8HIai22EEw6Sfw9RxTRxMg27PmsJgajLXFJvfq4lVp6vDhW6tleeayqiBpeE/7NRcif7JxLyKE9MB01AhROFDI83hpRlGI5cRIZNxZBii1DGlxyCqhGmRYgjrGwMbB3KWcS7nwGtrwkNxAkAgPR61BuyKvbXzFB76syafdlN+SeFXxW/qq3X8ZhpwTx3ziKEURa8jzJRzvIbGbw0ihzsMAGs2kzu0Zj8GbtSQy1vAud0wPTR9Q+doqsFLIyG5eVOsqYGyJ4VAHN0TfsYNlyQdauASM6GaNupaAmLsVGCoGNYPuL+vnN6hyup1FY+YpjlVk5ImEJoyU3wkpoIatO1OU3aivbTOmJoVNhvDc4GcceQFxX6lwxvJQbfbjk6PiVvE7c11zMaTOO7TlM5jMDqO2WKmhhpne2YZrd4wxtNV5K1+bFfTyHe4H2fx6MFDO+2XazX4rU5fzRAFxny5kqM6FNOj4xOlcFCwEUPJGuVaaeKsdbPU2mvgTSA2C+BGS3KIk9FxXN9eR9HpxGQ+i1LO8rmu/+m9s+j1Byp6+R2AEGYt7+KA+32aELdwUz/U4vrmVo1au9MXWFhNr29vNvHzn/wivvD4C/Hxrz+Kr3z1q/H8+bN4+Pih0i/6/XYcHQ3ldj0uZ1q3o8Eorl9cxunpmdgDAFJM62vRjNvbW7wWY72YxHp6Ha3YxYaCaQfbiCzrPLZ5K25mUyU34K/hiD3Wkx28nePuRgXJBGseKcYWSigFo+j3yAswXeP5MQsKkErFHuwBIkZVs9bEfimKrnXIGUWlaevQogE5Kp+VTrctAIoGWzTz3SG6RyfR6g3iyadP4vL8Uo0PXSi0cAptAaE05ex5FM1qZpKBHp4Qq5WaJPZNAZDK//b+q4m39kwndLxejDpZwM8Exlld3NCRhuG7kRz+X9JvFZeIH4KbY9NiX9GDpf+VNAEX7yLmC6Rm1hTzTMrRXyxaAxj67Eo0sN6f+1B9+V1ZP1wZB3qCCDMGJ3kaMhpLG6YKGsRNPQEEMvJLqSY0I9sAZLaTO/she6OkTzQB7J/SCACGYPq1d5pHOgfcoGDomZJgBJm5cbUXDt/LlDSL28lUDcSWxik7CFhEr9/E6wSTPumxa6Jic83lj7DZRYf9lM+BHwRnW/of5waTYsXHspdpawQkyGK6LCMrunE5mcUKQCSBK8WujD4pK72efENoMNkTuNdkqDcbeCEA1GdmqSC1wkegyGODrwZnSA19s6nbjiqkwdwIbGf7Zl0GRnqwGpDYddtqSnfrnZpWznnuU3bAS4BlshPVnGcIYJf3YOlXyqIXy8VNO+AlDAbdBzFl3EQrwYh4QYCQWkPGhEUTE1Sf3RgDSn51iJhjtAj4LEliFZVZGezZs8jRcjDwzBgxWG7GokC15BmhM5S1jwGpzBthVyTvCkWXUkewdjg/3UhXwxKdZaLD28wTDbvWXyU7gaWmz2XggKEAzy97UbPTVKINhoPsQXqGOVvZCwELiraec03YuZesnQRoUUsBILB2uY+VHDALgwRK9kCmJw8FwCOaZZIYSGoIDXckUQRYgWGTjFnZk6gFxL6oMUSB3YBHRluyADwg+Huo9FLUp9pDUqd6LRZThg9Z5EUrNcL2Q1HyhLwmuOf7OKTa7fUoZIBL3geXlCeOa4H3hIyQk/eAHlRFlVryRB3i64a/g0EEefsoXQszVQPfZhFasoAPhBIG9Iy6ntB7kqOiG3jWipmG1lRYKWBJi9kw9oSRhERGr94X/fagXwEaMgBzElclkeD3SUIm1MMxwovFOnrdYRyIP15OSEuGRxpLfq88ZBzV/OHf3AEEd63bm12BO4Dgza7b3U+9dgW++c33DxUKKvOqGhT58iXtH3o6qDSmfqQJKDVAmzqT4m0M+n0V1c7xZXCyUzb9aj5T8UhBRxNGPGHlzi1HWrwEkls+G37VRKKFVkwNTsrQ4ziwyLpVvjGTCU+iOGSgSHJgcrArdklRO0alM6YXODDXanE0GFobtmdjXuj7cVvOMhBlx+KBDj84va+fZdK/r9djvFrKTbrT5HVt5IY/ARMgRQNhOLRncp/Lf2DKJLYLHdra+m63a4MckGbijdCGwhBQsbHVxB3qPE0Ih0q3P1TDRzHGYabphA49u/nK4IfXI9Ivd6IEqL70eTnN3yZNcKz54/CT/pgCJDUTNBgl5lvEMe63MpqSazVxSIA+eaHPxLWEbUGmNh0V157PBF1W0UmabCQ9I6+DnjDFEsn1XIcyE0J7D1g2TdEEDRItMZMO07vRXdqLAHDJRpUcxNu6D+C6jNs8heC1KTxkVKjJL5psAB4Ofet6uSZM2HjfynkWawA9sZsWJiCsSwCCLgABuueCewGDwp4Fm8UiitjFcasR3dxFOBRDZAQddIK3VzG+fh73h+04PT2O5baMm8ltNNGHlmUcnTyIvD2Kcl/E+x98K1bTF3H1yb9XM3uM5APKcK+vOEyAAQABLuoC7THPDq9FA6DoPnK4PW3iuVvjYp78JdC4U5jhi8Ha6DQ7sS+h8NuYDZCLCZB022pSaJJrMRgexdHRsZ7J8fhGqQXr5TI2i1m0mTBnGK8V0e324/r6Ru+R1+daAhKQa75ed+KXv/hVPDq7H08+/lV88d334pOPP4xHj96K4ckg2r2uqNfvfPm9+OTzTwSoVWkZo9GRniUaL6is+AHcjidxqO0Vdbi6vYoOkB8AyXKuac4c0LHdi/lmq5g2JryjXl9mcEhDikZNsiL1+fgrsFYV4bV4aTxVmZcBpsiKTI04KHQdAAAgAElEQVQgX0SmwYRhfdKa0siz57lRoIlxFKBz120mmtIxqgi0diuKDk7UBlFqzSKGx2diV9xcj+1qznQZ5gLTujThUnFOI/Ea7Z/7TZoCxSlZ7uwpiuhjwqdce/uWKPZLlF5PMpGxMD2UCzjN+mYrZ3Ns3GHBWLJURdp6EuhpusG6qhivMsnNjvV+q7WnSE9Hh+o9Kx/c8bEyXEumtX5e6UVcJts4LJXM6MkBNgQG1mK1Xuq5Qx6Cvl5eBRTZPL/42HAuofmWfADp0zYyJnKKOmR/fZWIIlNG57k5zrFqKrinnFmJAcF6VhINn0+aAjPfQErEeBMYRIOaScbG+wXkBhhoAX4mI92cJpx7wB7LviQ9ylbNtmRwNCLKaVfLIa8PXU/JwzwAZcqrRBrSCoi/bXTidr4UQKDGCzB7twqyZ7rtnj6vfHWQGBAxjAcCAAFnlPZEG7TxGniQ8FlLQOBmSzRvGnTOIem3AflZi+zlgLd7HPOR8nGN2Qc4RwAdlgLedG7K1I7175/3FB9Q36/vfpazyxpsAS7VfsQZwrB/j8M86SBE8YZAgDnngJgZzVgt0OlzjwAO6rHeZzFbrWOt6El77XjC7Mx6Xlu0dKSBYtJ5vbEUFGkIIJueCSnQ0tljfyQ/724yPdTAJwCgHGp6Jafkc3Fdqma18t9VFKnkf35+zK50NB73v/qiZkDeBeDL2uS85rnGPwOQxc73SZ6RoCz2msp8TzIXkqSUBuTfz+dotZw4xNsl8UKQvu5bTWywPWa/GDKzBmqsFXE7de6zHrX3bZFKNuWTsFZ6kBk0vCfWj55hwLvUEnvm7/0HOQjXCBNdvgfZQRVzzc9VYGZWZ6/3M6+/BwhZr5ScwdkrFlG7FVPkF+n+vJRRJcZqNRAxa9Jm0ZWJIWtOdUGSRlV17cv9XbJKD3vMonAErE0cDfAozjKZr1ZMTPYDmGRKd0oMEl4HaZkki940fY3kt7FL0Y7+vTI/TdcSkA2PFWpCAHpAbYYuYl2xRyrRxokNXNNf/92Hd33eXcf2RlfgbuG80WW7+6HXr8Af/MHfO4iqT1O7QVvnhhKNsSbtSc+ai1JnB1eaDW3Eh32MBkMbMik7vhaT+VQIaLlYRr/bU8HO1ovZIAZJLijIFV/5sIFeqd/lgpuJoDT3Qr1BrRtRSgMHJc46XTkKp9ixKmKJyTh/p6hDph9o6zAYpLFVBBZFFbp+azCZVjXqmOwsdWgcHY1i0O3HarFSw05bgHs1TVW73dI0z4U8mtOWXqul9AM8tKmC6jGTg7kNBmUehv8BxatGJhTZuSQFoiYyYyb3XoU1f+dYROlYd0ar5S6+KVVsqaikuVDNZc2o3NtV1BvYEcVXxbjNiCjONcnXwe5DTEWPYr98SG7EICBKEdMlCn3YEzQYB/1+SRf02tYx0lwLbVe8ow81x7RBCeb3sA7MNhCoAcsiSSQ8lYOpUmoyUskH9LOizDI1cPGgKWmWtM5JWlIlGqgAVfwhkyFyhW04BMcAdgOVkybiFMOY2rVb+u8ULjZvgpJrfSnASKdDM25mAMUYTUAQo1eP6Dcies1ajAZdm+K1WqL44259efEkOo1dnJyd2WkbwGEw1Dp970sfxLLcx81sHW9/8bfjsJ7Ek5/9OzmEAw5wvYeDoUzAZnPMMvHvIOZwG4vkLwBYo2jN0teLQtd+HY7sVE2TYkIp5jrtfiwn83h07624enGpmE6Z+cUhJsu5QITBcKTn7erqUq/PVKgslzEd3wj8wQytpkaUBq4hNgSRnLweP/fg4cM0ZSrjJz/5OG6vJzGEjTCbxsnRUXz66Ufx1uPH0R/2BS5R/H71d78etVYzzi8uRNtlor+YjaPX62qd93ujWMzRlwM8zBA7xW4xi/1qHnWxXHgmF5HlrdiyR3T6cXF1pf2j3+kI3JveXqrIZKrPFJUCFbmGJ31M5Jxm4u6FCacnRNWkkWkbAFfVLNBE79BEM9lMsXo84/x3Nf8Z0zjTjG1KFYFhIprhxWqua8/vI1ni2bPPYr5YqRnSI7pHFkGD7SmkqOaK+nPetwAy9L3JmAyfFApKAwREKC5cdKdpfLXfUKzSaMNO0CRMxWtmgEAuqI47tLznVYQYYFK6MJ666tky+AdQyfPOPqI1yB6caP5KQFEmO2yhup5/afhTuay9IUkVeM74Yh1VU33n2QP02GhRDWbyodH5IE1/TVM1jPYKmgFJD7ZiA0Cbt1YimaEpqs8JOeXeDALtKbRCvCmYBepGAQrSFJJbl7wSeB/eS181tGviNTGckzdKuld4rYg5hwbawCMGsbAIeNZ8fm3FRFKDKJo+n9ESOZv00YBhTOjPzb0lenBfL2K+PcTNbKVpuUzQ6rXookBBJmO3OIGbej94dDQNEID1CIh4uZZ8H6HjQ83HT4GGk/0dCjiNEGuL12b4vwPgbtSiDRiT1yQlQl5z2Jo9yJ3FnwcPFd4zZz68C26KgFux1wxg874qqYkSfJjKC1hj7UmcImnLYobRYRZ5q6NIR7waeN5ktoqMbG/QoNbsxNXtJMp9Ft3+SEy4yr9G7Bo8CESpayjGV4Z5iaGmcQOyE+4unzMZvfK8VMw2gRk8LeynsIjKlSQRkOOoPdh3/blgLvg5VbObUjA4a6V1TwABtQyyJ85DnYkpdUi+Q5Jy8P8046ba7/H9AaBI0XoVNV9xd2KlVNNvn/U6c9N7Ltp4YDRsqifQiecVPwM8OWDdrGK/XioRhn9H6kbtYwNG9rK69jozIyqDQMs+OXNZP7x/sQ8TM6DydzADaKuBSQUqciU9MEopE6lT2R4MflRyUycjbQQQwHDQcdZIz5AvRBoWMABBIvAqEUsgcBo6VIanVRSzWTn2JtB2n4wPq4SB6j0YZKFWeOV3YFlS2k+SbEsJJAAtSTolz5A9/CXvLwZoXwNYEzjFOjYTCpzJBtnHxEAn0Gg6m2g/5nz30M3sThkcijFai4/vAIK7hu0Nr8AdQPCGF+7ux15dgT/6o+8emMRTuFUbIY0rEz4KUf6eqQAxZBQfoN8g2N4sTU2jQaBIZIJkUxeores4Hh0JKKBJhrrPBl9l4QoFl4syh7CnGmyQFAXSqlLIiI5uvTmNhijDRUsH9Xg8URHuWBwXszIfSqaJmCwNOh1NfSe3N0arkwM/G3zjsBFFlIi8zmjgRITpVO7DNAeY/6DtzqULB+2lUcfLAFpzocP48upa+c3vf/m3dLB/fn6eGlTovxQtG03wRNtH/1aj2Vvr7ykklehALFsyRrObeVMFrDR3OtwNEKjw0JTCAz/owo4NdOEg2QYHbYor8tRhpyKOIhq03UaQFIUdT5JxqSafuVwKUCja6NAdU8Trc6BBvXTzwrSnVNHribzdgm20ROFt2jNu/XKCrqYO0qNCmbNjvMwba/zuyr2YoY+bB+6ldIFpailjOQoxTMpEB2WN2OyQdSYWBId5Stow08ERT9x/xZ0BFsmvAjq/DSpp4LmPNlfbixHQ1Wc3JTrnPh8iOiSObVfRb9Xj0f171m8DOrWKGA76sZjeRK+LJGetppVpMakarPOvfPA7sc8asdpl0Ts6i8N6Gp/85C+liyfV4K2Hb8ViNovRcJAafuL4MGKiSKAZNFjHtaZQk/M1EZE0BhmeBYtYrBbRbDWjPzhSVCIAwWIyi17RjXK5iqLdieP79+PTz57Eu1/6imi25xcv4v79+45d3G5iMr6RjAFasRyad5to45a9JpYM0KahfUH3iwLn5FRrlrX7w7/6G/nB0SzQxDMZwbfj7bffiV6/Z9fu/Tbe/eArMduu463H7yrJAHhnPL7UpBK2DLGS5YJntx7T2a0KxtiWMSWmcbeJ/5e9N3mSLLvO/I5Pz2cPjyGnqkIVAIJgEwAJNNogU9NMvZAWWurP7I02kllLG5lpoeZC3VKzRXFqEkCh5sqMycPn2WW/7zs3Mmja5ToSlqiqzAgP9/fuu/ec73xDr92O777/JkbjK1GRKabJVgdAUeMFADK5kx5cDTJ0bwpbpt1KY7FRqRpYacthDuSUT824PT54RimbZSNJHBz/rSJPT58kWG52TCkGPJA3SDYW0um2q5jOJ9Eb9HXf2lUvbm5v9b0yPkyMgrUn0uwJcMC544Web2PCSgwpmj1YFu+n7xELwBO9KTcq7DUiFSsPXZmnnoYq+sAmYXhXqFmWdLvEpaYWW5RwgwRFB1ymcsXTgGeGa1l+DgUs1PT9Jl27s1HSa2hq7PfB8yvZjvZ65FMwqByNZ3CYRtUsBCLUiO2TJvuwV8Y6cW6ye30SrSjdM3ueTMcyGhctPpr/LOq3J8dQupg3rV1eCTThanW9RwMGPrIc5MtgJgZTWJ4XmbXuHdGK7Ehmowl84AdA+gVLiSn3ETaaYtWOAggEetDSw7Lg+0TpduiZ9rOMdsMszrIROu1uTFa7mKw2auJZy4BJbSa+sHgyDYJnjbO3koErAE0BCGpukHUmmm7OWaUzTAwvgJVs+gCO8fCAxQPwv5hHp1HX3tnutGIFQAfAe3DeO8sJYL0wQ8TUgmlA+kQbYBmglhQNmCquMRQ1CyAjWQ/7P8A40/KaztrtmuHEUbXAnvUAKAVQsNsr2pZ1DFOkUXXj7mEKmV5fy/tS0lJ6JTCFFUAO+6ldidUh34w0+FUai1wla4qIfGTLZCkkEEHPRZGw4X1xkHmimfSOIWX98NryWUj2DtIgzuECusmjB6bPyqayOmsyylnuPwLwLYnUua0IZGRUMA/tmSCqPPtxyjT03rLxZk3yehgviwVDgkabmOWdPRowvG11YwiFXcaFa/3Gz6WGx8XBaRPIZXjvsAqQumlqzzpSDDLnqKUXkvAASqRun7Uls0ZqjHzGqNEAnwA8Hv2pEiAo1eaaxB7t0VxL9iifz4AW1HlaM9D2K19rv47rENWaXHv29jS01rQ9ARXvXf4/3a8nXgCFXcUzbCYme4KTCrRM5f1ijyyeFzEhMyKar6fmNSDjfcjyxkPsDglKZWSipAwZh6hhzBN5lWUvx3jz6rUYhpynMqMUC+sYWw1j+Pn2JPHeVY/f//1/ee7znhu2D7oCzwvngy7b8zc9vQL/8td/fJJfAAWFKIFMsA8xYPovZgHxXI3odJPuv3IOveRUSdEaDgdqZPhaiioZzez2cXF+ock7GzPaUjXxHFLSk2HiZl2YKHqaUmUudE5b0HxSUEHVL8aGUIY5pDUdxDxIOuOWGh7LZU0x61YdT1aYoDC1Ur656fFyrN2uokvhynsfDVU0zaZz6Ql3a0+amZ5yEJK/jT5fJXk656KVlLHR6RTnFxdqjGcPD/ZpKAaNJfIG9gAGgGI5oLd38U7zgS6R1/UhaJReRWzq9kQDVG636YScOaY0upHhmKZQEziTcUzOMxaPU803B7ui3hL9r9o9N9jQXI/7mM4e1BzjN2EZgI0XJXPYk35gTaCbAwwVkWdYLmChnc3VKD4FHsjDgNdnzSQN++AiG9AJLwA1cExy5LLe0aHI+qEgkeZZunBHGgokSKd2igunRDgejK+Dhq0oo/0uTbz2MTojRm+hAgCQhHUnw600VpTuls+vArmKfq96pKkCEFSYXcYhBs2Ii2E3Xl1dZraz45jevHktCQuxh1y88eXr+OxHP5Ve/9tvv4mLi6tAwz8YXyrZonHcxLs//L2KPhqt1y9fxWq5TFowBTgyAACMU+zV3BgUUupHq4rpw0Ms8H9oEb1p87zleh7bwy4++uRTJRgQpQk4wPQNzwsKlDeffRbf376L5e4UP/jsx/EwmQhww0NhNBrG3fXbWMwepAHFgAlzv54aUtOQizGoYvtoUKDNn5/r7//DX/7H6PeGiqB8uL/TntDrdeP169duxk7Egi1icPkixh99ojWOmeN0+hCThxs5ssOgIKmB52OPJvewj/V6ocZnPp3EcjFVkb1cLpyvjmndeqvimM5E00BAMkUbcn8tU6Gx4A1JF5/XU9rwkvKh5ydZBIoUdfPO1I0CFIBEEvaaY19xtZaDfqZgoJ1FnmBWvhtt55HXY70jPQGogWarLwYGDeR6BdjHe7JEy21qiOFCF0rDWIA1TFVn87kbAOjHuefy9TAw0uovG2CzGPQsMEbO7G8BZ5JR2BhPdGoBvhTp9g7Qsy4QoVBvH50I7MidY7giB5KvCdKKLLR5Zq3nNelYbDBVJk5KMMVbKeAOvueqN1qm96YUQo0CnzNNDIsvAYtS0bWY5ZVYU4BLqOcAltIU23BUn4FoVcW0Yl7oHHXem+UEsKaIvMvmhrVAU6KexA0CjA4ByaK2AxDAVrCUBWCXyEJMbJ3q4r2G5owGSikFrDfOn2xMBVgChrCuMCoTm4F/T1PfBAgEapMowtqIZtyvdrECfNLWeow2UaXzaVQ1Ph+GgDbyVdxcE+PfMr03vHWqLMPzgNXGw4rphaUFsMxZiA+BzOeaApsrpulcJyR1nbZo6wJRlD6EhMesAXt+uLmTNIJ7iwSCeMG6deecJYLfpMW2+SzvzPp4+EE+H0ic2Kx2otqL3VAo1uzlXG9qCkXU8RkasQCMqjWjNzizxEZU7ozlE/CjCxK11NKnHYhZPjwX7PfgVnso+j5XzF40SKJeUecucjXAK7wIXBNx9sKw1HsVc6epvbAAUMXTgue6PB/cAP6bzyH/Jf7nzlwAIPeH1+Q5ID6RayWgiPfLgAQ5o+QSfpzkN4Mfg6KV+4/PnZg2Mkc1QwJpWKMBa4jLga8T7MkNsSbR2GwkOeBtsHa0rklX2Sr8OI0fGVzYmJVkKD17SoZwgpJucD7fMiRmL1ED73NdtULuG8UfRftuzSypRsu+U5JXcD/4J/ugGCMwBy0d4rMXCWKRGuhcybhU6ho5uWjvKYaHchr1nvyYxmJfl+IzI9PG9CHQc1K8BR5ZiX497hm/YKoYuDGwI0am1g0MHtaMwUa+R0bLqitc08nMuU3qBjLKQ1xdXupM0uvlWaBUL0nI7Cuh8wtg53CIL377HHP43LF92BV4Bgg+7Lo9f9eTK/CzX3wG8UvTWJu7hB2bmTRIGw54gBlTQ2h9mVjz59DwBr2+KKvEK7HRTedzUepoLM1CWKnhk3SAZpumLWmIJW5POtZmpUafKXXRa2KwY2MkZAK76PWZStZiQVRetyd3aw4wGsAVsT8taIf4DkA1rlT8oQUlCYHMWhogNn30+VCYz0eD2DebseBQa3dUyKN9xKgNrSeb/3Q+VYFSdQep6UanZvEoxYvdgG3AJ0q7Ju6eiBfEmkMYJ3EmgQAZyBMoTd8zBpxB/2jUqBGcqZpMdh/1nKLKgvq7YEu1pxoMDmYo9CVRwu7jbo5BpQE2dCjJdbxScc395OBEg06BPBqN0qinAEZukDz1DU1CkHyILiz6MeslYwVdi2bB5AOW2CZNWjU2NfJPxBONo+jLmuSYlaGpQIIivLYKDQEjTrQo1FXpoEV3tyeFqJ5M0zQB3kV/YPdf7skS6n4j4mw0Uj2zpiFXdKf15HJlVvwgZmtN0Ww1O2StnQ5xOehGc7+Ki2E//viPfhz3kzvTVuMYn332WRxJzdhOZaLWG1zGT3/2y2jWq7i/u7OLcqMWo3NiBkkJiNhMbtLgiGSLdpwNhvHu7Xcq4HAHR8YDUIADuaQ8yYgp/hr4E2yUptFRsyp5TOMU55cvtR752bjkQ5cHQIKJcP7qhbPc18e4ePFS15LP8N1330iCc/3u+1ivFlRpjqTi07GOmm0VKTuBazZZKrnirz/6SPr4v/5PfxXDwUj37+bdW/kVfPTxx1qP09k0i/dD9C9eRGM41tQQc0IGNXd317Faz9S8i9XRqJRucHV5Efd3N3oNmBmT+1ulhuCXcHd9LZNSOgGMzCjGxFzBAJVnX5FsTGGS4lq3KSYSAxWRKSnwZMe0Z4EGkgpYetSoVfIdoDi23wc0eiajuODbx0ENncAczYK1dj1h38Zys7SuXyll1uUizaHJhJFBo4EJl9I0xPwhqQXfCDdrKmK5HkiP+D7ApSZGpAAYbgIoWJ0jT7PNPw3KyoeDKWk26iqys5mXX4BkExlHC/Akarvp8HIaL54iKeHRhF2RdU5O0eQPx2+ms/r5dg9nfWpKl8kDeoqsqtIzDHhTqLj2EbFhF1IqNT5Hs7Z4DzJxFRArcX5soW03zQjRk5ceBDAr5EXA2cUkkGbsaBNbGtbVAT8Es66K3wA6YLNL2HvM0OFcsPAcFoPBUZtBAp4A1p2iRQoN0bryL6E5NxjJ3gqjyE2sAjkkccO/RlIGADUAAt6bLA+LPYJjYnUOymRN5hRKLADIu1ms40AsG03Xfh9tDCvWy2jTjCtyrSPzOTXsShVAHubJpppeaaOd+8715V4A3C9J70HGdDrF4rCL67ubOBuPdZZ0640Yc5Yv5vJlqeStACiGaztALc9oU1p70ekBZ+ohxgyyQbwbanZay+tpQzdMSLX3q4myMSGxeTL5hWE1X8cKZhZGqzwbNGNMuTlvqnZMVyubFOL3o0e4EVUXdo5N/3jmZeQn4EEdnMEasWrcIGtNAWBwX7g/SHUEvNmnh3XO88W5aHDfvhtKBdA6MTUekJRJu/YNgfvtxyQEvQcZ92J0i5Hj+yJLcrbCaGD9iSzkmgHQhD2BGEmAY35zTnN/4Rhw1pbJMsCAwAmYlkSoPkx1DuJdVEBRmbHiko+BHz8D82SGMifWUSPq69U/AwjYYxztmHsiRr5IZgDFtltNuzXVLmaAYioirXBqENfHMq73NP0iLShXoDT3nEOi0ScjUkbXDHmWrDF7pfD+AcjZu8QcZaKfkqgi21RzrmYeBkwOhVJ6Sr3iQUqahSZwqT0sQfcCEPB6PEPFgNDeII5SFLgDG5F4aPZr1lEmKPi+Ifd6L1UrzEfus/2ajh5eIWHs98Skm82mj2ww1kq/N5C8sNSLAg50H8z+AYj76vM/PPd5zx3bB12B54XzQZft+ZueXoE//9VPTirOHs11TJ+F8sQGXcwI682TpoNsikwAHV2UWcwyMHNeMAW5owxP8fLl6/j+++91eMnpXswAx+tIViC9p6d4FC4cEmiNNRHBEKlN/FxdFGhR6gbDmK9WMVssozsYPuqBoYWXaBv2eyZBHKwcwfVjRL/bkfOzi4WDKOKt+lHMiPluFxsVVS2ZUUEtHnR6cv5maslBxRRJ5j8Um3Ixh4bmJtNOuy6G5Lafen0V63XH/tHoIWGQznSzkflf1GncXXxz0EKbVRQOWuM0ERRDQxGEnnK4mTFCrrxjNeo2WlSxBOMDg0l8HlSsFDmAdXXWTlIk8e+tx3s2X86UvEATRjEDqFPMfDhTcbzmvrIecNH2ob1xUZ00VSZKYoWoYTG4IblE6vC4x3wuFUAnMujR1Lt4K3TCouEsUwcokI/UavmOOTqRa62UDVUJ1peKHVCvxehsYJM6pAxQKAGZ2phk2mRMjsKwUJj0UYRmzFQ9ARUm1/XDLs5azRi269HYruLV+Vm8fvkiZouZmgKKyV/82Z9pArw9rOLzr76M0fmr+NnPfy3DJgpcXWq0nhhttluxXS7EWlGqRAPdvz8/DJeHu+s47dZRP+0ld1ispv6c8qFI6icRoZ1+zJcGCZhIQwHe7ZfxyWc/jjqRXK1urBfr2MyXcXFxEffTe/3sqtePejX0lOhwkPcAkYmr5Syu330n13g+CyDfbr2UjEQTM0y08J2gyNdEBFCpGy9ffxTzxSz+3//7/4qP3nwcD5N7+VX8+Cc/tReE1kBIQiG2S7cf/YuXagKIFTy/vIjb23cxebgWNVqKgq2zvpU1vVroXsIU4d9hufzg40/j9uY6Hu7vBfp1cftG+9ru2FwLMGPnOEPWJMUg011YGoA1/Lem8JID+PPJ0T19Oni/RBMe9qY4s1ZhYSAjUBwi3hxMlJH1eFAZjVpTNGI0uLw+a9/RbOneT1MNlVgVpzILNP1TdjiTJt7faqm0kybvDV09cqxeT8wrCnO+lc/nZ5L3XLwUisFixpgV13YatVIZpIZXzXlOMwsY4Gg767SZvBscNiVftP/0ITAglvzdBJcKOMDfsZ6LD4OmiKn55Z9OMxBPQ1nr7G98LgAPAawwMnI6Ki0wO12yAmQUxn6dU1HOCjEeABH5Hgp+/Dw4u+j/kGthUpo0aSIFy/shlUdeHQIrzYow38lJLsJUSleQrAoDvDYsYyLLc9NIc0c5/sskjybcxnKaaMuKBrNCT+yVVMGEFbCUyWl6M+j5StaJFr/YdE0b8e2O8bDZKeKQpp7oPHxLujwnsHto3vEFktzAjBEm+WVyKcmJmjxML2s6v0Tx58xSpCCmrqdY7DexznQFzuteoxU9mj5kWcheaCZhBjRYT0wzmdXyGRyFa2PZvbTvuh1Q0zuWosn4TdR4ZGgAQh0B0ux7NJ4Pi2lcXL6I6S2xrS3JsriGauBlXLfV9eacWXMNqo7MWw30tKJNZDHrV+keJ0X4CsiirmBPhjnHA8qVTSBdr028rxz+fYayHmHqADIAXLOW3wMElptwjjj5AH8YvAmY9FLn7MTmUtQeU2axgsywKOcaez+bRmEQCNyCMo+vitAOe/QAFlMTaN+hJkrDR+53Ae7ElkrmpKR/yYYD5IeBRdMK2Ah4zfuC8WRGFGve0ZWkB7XEfGK4gATGQD5ft9s5llc8DGQYtYxgTk2UEgsyAYAnUU1tWec5GPD+YdCxgI0FbNGzqxhg4DUzdhgIsQfx7AFEc66zjnhQAEHZJ6zvt65S11USlDQlzZjKAkAUir9YmIAsCVqYNWbjTtUWKSkQm1B6okRztF+yR6c5KEMzMdrMCi0AnJUMBiDMlEiz5jxLJFFLoFPXQaxAv58iv+BiCvgXG8JyLWSDZmAY8OSc+/qLL5/7vOeW7YOuwPPC+aDL9vxNT6/AL/78xycm/9CsOfRNQzVtD98AxdsRc9itgigvGvjZbGb3/D26544OW0/nHYOEZoCwElUAACAASURBVIsD5PzyUkX+7c2tUfWMy+MQlUkdRXUTB3mK/E5M7u+1MW7WS9HNhkQspg6dr6FJVxY2CL6otmsb+1H8Qxs8HaPqoP+rRxuNK8U8BzcbNE06LuNVM0ZnI+WCr7dr5apj/YTeEBSf4m08GKkpkYtywzF9iv6LesxWziLnfFdMIQUrE5Gk43ItFZ/DOZsFuGi+mfvMQbfQFJ1JtrX+aC2hDVNkmCpsRscjjT9tv3xGmxpNEcYBq8MSnX23azrgngkhDTr552S82y1bBw+HMY0fBxlINwUWevblMhbzuRppUiEANKSDhpJ7hOp/iOVioekm004mVp4ulkhLjK9oqqyn5HU1bVIWtqeC1nl7OsdhLcPBdpVuvkT3vW90zDgwSdAFRroOa0Lmw5jPTwGuKCW0v9IXnqLdYZrpGE7WAVMumnr9e8oglOqQhlJa49wzJkhQ5NvtaJ2O0W+con3aR795jDdXF3E26IsmyHWj+P7s0x/YubvdiL/5u7+NH/7k5/Hqo0/j5vraGeI1tJOOhMQIbLWcR0PTlkaMz6/UVN7d38crgIe7m1jN76OLqR/vt4P+/MF5ywAraZ7X6nRjfPFSiRmb/Slm8/tYLO7jzcefinbbanZjPplFs9YQ7R93+Pl2KYPA3R6Dy3rcXl8bTKnVYjwexjdff6FGxymUNMhbxzxCxaYQhaHTbGd8pV3gP/7BD7UH/M1/+g9KYuC6cB/+6I//RcyJTMzpH1NHJvGb4z5ag1Gcja9sjNYzSPDFl79TI0LTOJ9OZRLKtIv9hiIYUArACwAQuRLyDBgXFJNXF5exnBmA6HYH0et2Y/YwiQUgTqcd93fXcXX5wrp5cs8pzAGnVMgz9XRjW+izNtA0jZiGA48CGs/1kikQBTgTX4pf5E3sJZj14Q2BltS0YBmjAZzC+gHcoYlIANSu4Fw/u9VvSfGQDtlJHe3M/eZZAzDw9KntSFmSIwRwnOQ7IaAjIw9U7OZz4n3d02g1bckxKkWpqL88UjS3GZ8n43feV1JoVZCndt3SIYMGemUlqrgZVQNI85Z/V+IRBbgAoglYgcVkgKDXJU60pX2EvYmpJQ0fjYAAHjUBLqxlYYe/CKaG+20cYSFIYw8r5qApsKeqGavKzwQgYFqfumTugexbiQaVQZ8n6hJ+SEPtPQmBfRJ2tOdxPQozintl015LmEhTkfwpYzS991iyADDAWQab4KgoMwMXGBSisQZ4lJeLfmQ2zzJly32KqeOJpI5TPKx3sdgCah3F8on9Ns56ndgu5zYs7HQkBeJ9FzBYzUtpqJTOw1W3gzzrrd5q6xrMkfzRkJ0O8nig6QRQH1RVdGt1J5gwUd+v5W9SVTBGeAvIbvbR746SDcb+ZvNgLhprtFl5L5bvBfdKoB3Z8KxzzgrL3JareYzPxwIz60fYc8il1gIPZaLIM6szoBZrJsNykd+aRVKrqynnVvDsch49TB8MRjdgYTjhgvejc0y6ddC8hpIckKwgBxRjoNnS2cu/u6EzWC2pDs09UZmKLvVEXWvohFSCIYFgndStuwnnXCkeGHx29i1JZxTXbGYBjJjpAlYl5xIxyNRFToFg82fVWjPPuuE1MNXFDLMucELyupRxym+IBB7WpwwgYVB5j+b5w1uAp8/gKF4pGPCybg7RqqghkJBRmzCwsXRAwDnnKEyTrVmiSb7KlBXWtgEt7xU+ox8lAHm2PgX2S+SphyseaPCsSGbCdSAVic9OBCbXrCLCd51nv40ktZaT4QrwJzmsrldBGM1iEOShYsuMRu1bKb8yI7NIEnh2DJDag8C/RfxR/K0Ns6lTGRQp0vsRefXn9ee2xMDfXxIsPMzRHpw+CsXzAmDfA5BSH5rFBlghI2x/AA8/9vv46hkgeG7YPvAKPAMEH3jhnr/t/RX4s1/+5IQpEQctFChpGGnoDjttinKv32zi4sWlGlIKcJo0qFGK3YFaq4YSCjoyA2siZW7Yasb44jK++uqrxxgcimaQYuu7jmrwS5QOdDcZ67Wa0msyGSmaWjwKAAcodGBhIWUgBk5mTbAR5AKrTDyhuxjbuTizWRTZSoAanMPQ0EUHraHDPMTDYiUjKmQFMpVCD7pbi07PYUlBGLVmLDf7uJ3OpaVjmiszLbTtO0esUZRBkURiQXmOURwUYyY0aLE5tSRv2B9jfUDb7KndYMB0dyMdogryLCgoVkThU74yB1tmEPMe0aNCyduj2zflmKJYJ1x6AljWgNbR2e0UOdw0CuwCEAho2WzVFFEY4z2hqYMmPmYDiJonScBBkTxIUDQpSXMtWBEUKtLNq/DBSV4BYvqsKvqgN6eZEw07YIOKmUyWsHTFbt4ACRSYYiRkEf6UaSA7NVeI6oWOiFnLxDPZA2rkNcaH5eBIzkG3rf9modi92eZpFO+KL6P4bnejGYeoUAMfNnE17Manr19qTUJphsVCU9vvdcWmgA1x/zCNNz/4kcyz3r19G2fDviQF2/VCgMvZ+YWMCU80qOhC2/2oaQqHieUmxqNB3Hz7ZfTbzdhtlmpqB4NeLJdzPY8AVbSRK5IVRucxvnwZ1/f3MZtNYvrwLq5evomLy9dxPNbi5u2NAC5AmkPsY7lbRrPTiel0HRdnV/IymNzdxsP9JMbjUdxPbuPqxRUQmjwN1PTlVBma6x4KKpNZ0VAdoXVx9VJr5bd/85+j0+2ImtvpD+Ly1StNQQRABNfW0g83eaH33emPJLmoeh05pd/eXgucZPpLQ3l3905rEMYRYGSJdLsEEFjM4vvvv9Fz3Ot0Zf4GYMC0azQ8sw+C1jnABJ4kJzF3Gm1H6gl4kGko0y+vATVyPBea6HoyCFgmWcsJ5hOsC7OmZayn3PRdVF3HtOH7oCjER4f4dPxm+i0Dw9Jw8iNMlVfiyn6nqEgaS/Y4/FD0PMikz0kPj/4deg27XANq2hiR/dFeAGYXmRGjqLdMLlT5y8S0uK/LpMXTb7YKTV3tz5+O6C6uxVyhkKcQVxWckmM1TjZ/8xnhBqj8UuEeoWcE00xc3GUyy76rCWDGmnI2yIfA0onyfr3NpPEZDS6Tfu4PaoOWDUXFQGKvKBGq+vqjQDGAvobiZAEfHbvK1zrezuCMm4X0TNC/G6DRxM7W8qmllgGFUxtybehMkTEbbDGzTwD/5JuS0i1+xqEOsADDwwZsaNJoug2WSC3te8ZrMHVmj1aUX8R8c4jJaquITBn5yqSzqb0JzxPiezFJ5HzsqIlxo/YUIDjV0gciZQaA2aRBkIrAXi/4FWo3AIH8ZiKGGPICSDQb0UHGtVvqmvd6teh0+NnH2G6QrCCZ2YkeDVDGZ0AyRoPehkEg0MZsGOmqAXExOtTax1APJkkzJpMbeRB0W11Pz1OCIKNB0ifU4NXiAW8edOcCgO0vIv1+muiSynJ7e2u6d6OutItWt6fnnfWncwQWG277Mmc8RrtLY/6eJl7YkD43fX5KV1+DCWGzS7GNZGLHmQJ4ZU8Fiecy8YMz2L4GnHcGcOwlY5CN85Lv2wigBUwgYrfjZpxaJZ9zWFCK3NTDapYOewceJjzLboT9POn5YwqNAbSELpZACnio4ftUGmfXMbzzRh1ZH8MFWIDsD8ijvH8A2nGmkQbD+ep77C2A3wJ7FMfoRlZMQ+414I2kVjzTOehQolIacsIGAZDVecy7SANN7snWPhXUktrPGul7IYZQPofJqHvvNcBjZfNRgwFuhzxgMaig5IgcPJAI81764PcsUBd4piRvWGCoEurxNfJ+Up8VwPQ9GGDwQXtvms++r6ztW+Ff9kAQlFGASm2sXs+6zdxfscZU3KgOre2P8cUfvnju854btg+6As8L54Mu2/M3Pb0CAARs2DiA06BTJUPzpTkoGyKMgHavKwCAne6jN2/it7/7J5sPscFj6KaMX14H45uVCyumPmrUmnF/P1FRf8qDkMaJEQv0O7Lg5zJswx0Y12Y3FkxL+M1hAnq/3R2j6vZEOVytSUbw+9ytV9IhMy/Z1aBLn6KiqUE3SQOZkYmACWj6YRIsj4dYHI6xWBMzB4WsE+fDizgqZQBwoB6NinzgrabKFDB300UsyJivei5wOdC36+iKKl6LNayE1OTyWfAeQAeo6YDkFIacmUKu942Yz5c27YFy+4hgewJYkG5r8X0QW4brKToHG4UWkwFlpFOk4RGh5pqiwJFm6N8K3VeHk6zcjtLOKrM39anoomfTmUy+ht2+aXjpzis2SZeM40ZMp2jLPaGXrCT1hz4ATY/DyEf/9ZQ1oOhGF2BMt1lTvD4TYqZMMCBoOOQmn5/ZkwqmJEyePI2SORoldjqkQ1GHvUDjUFB+gB3R9ER5tpM6RdflOR4LjveiEeTPoet2m63oNpvR4zmg8Thso6rvo3ncxOvxKD5780oRenzfcHzm4qEeYrg8zKYxHF9Euz+I2WIhF/8Xl+OoaqfYrPBAaEavjxwGvbQjqE71Sq7cFM/QCJmPHNbzWM8nMR72Yjafyfmd9U1TbJr8IXqDURzqjWj3hlGvkORs4ubd1zEYjpWgsF7t4ubtdVyeXwk4WW4Wsa8fHDu62MdweC5gYDGdxmRyp/uAI/7VqyvJDIgTlTe1GlCbvmEWVjvUFJGIxAAmTbc/VCH2ze/+QXsCE7vB2VhZ8EgQoCPbCyHX+54Yp43AjbOrN3JTnyH56bZjy9Sr3oheh0SSY0wm78QGwCx0en8f2+VGHhmvXr1Ww/r1t19Gl6i141FgDgyH+7t7ySFoInpomfGgkLfGTQyGI2m55fQtA1Dvfp5qpvO19MDolk8CEFibGD3WD8RvtTTZ8lDd60p03iMTLvSrdUU0UsB7zUFl9+SaZ5ppmQpm6lyZ4OEhgVGcQU47mjeil3ny8iVpWnrA69OAOgYVgNPAgSQ5YgAQlWgqdfEA0FtSxXnSxLs4epfCWS1uMhBY6wKEc9r1SBGmwUnJg1lMJbLUGn41XTRMAtm8VwECil6urPZOVFVXKQycBXLFZ3qOSX8atfIZzJCgsXGhbxaDp4VcM9Hk6wZcdItS+85eJ1dw7fTOIWdr5Vm2Rl72ekqOYIIOQHDMCLhi9poDQDEIeF35GKTHgdZCAqScXzK8FFCX9fvJDByuC0wpRecWRgbrAxf4jIdlwbFXCSxKTweun6jS/OzUwtOAbg4Ri+0h5lufczLg2yxj1O/GFgo8JvzsZ9nI4xWgRiiNM8tUl55DYAh4EKATzdl2H3O8b6TbdoMpQzy5t0cM2PdhT0XEoNOO42kX28MmhkMo8IdYL7exXZMZj3ytLeDYjSKU7J3A9K40/ADf9tPhzgCYN5n4B0kNp/jk0x/F6zev4j/+n/8+mtEQPX4+Xej6qeHT3o9fg8vbB6UdWQteXOe7uPfDLtkix+nH/f29zn/eg1MMiLVt2vRUSSQ8ExhIniQzYPNGLkkOPSCGDASVb/++pGZNNxrKLNF7cqKF9z/kEOwjIr3IQJH9xBR0/sRAOcAYXkwwHyx/0yRe5ofcdpphAJ6uJBN4H8kZf4fZsOV6kqfBSkpNvf0K8CAwm4ZNSbICpfXYf4TzjceoIQ8ZwCwbp0pVgZxG7A5em3oC7w+kFpaA8BStSTUilYd7qf3ymMbBCRYWD5Yc0Tsa0X9XmGkAW/IjKqZ9CSIi/RBmKdaN9xh9Dm2YBs5Uu6Q0j/sPE8P7i4EawxSezOMDURgDNh9+FEQlaGrAhOsn36fHh94AgJJbnqSYuIP3vZUJsqI8AXFaGvDYmLDIERwlXaRr7wGCZG+lkWNhQ1qKqh/gayXQxXIXADDAYMnIxD47iAHbPEb80z89mxQ+d2wfdgWeAYIPu27P3/XkCvzmNz8/idpEAZruqxRYmsShbVf+NcY3DTWbaPZ+9KMfxV/+5b+PHjnrNKaiknviRHLAYjFVPCBoNHRfU8RrpvkDJHB4oyPuO/rQEYum09G08PM5bJiOaHrKRPBwtO5fMYCg1Ey4OVygy2KEZRrdoeGNneL3RIqApvut6LaraLcdz8cUf7LZxvUcYGITnQ5MhG7UKSg3G02LR+NhrHc4C2/0mZAf3DxMo9UdRtUZOB8ddHu/j2Gvo0nPZDaJ9mCgqSIAAfFtarrbMAiIjFyqWB6Pr+L6dh73Dw9uANbo+zEVKhE71rfyS8dR5n8zjVfUT1LAPX3zPZJLb8bjofd1jFqYqZFGVQACSgtQHJW12NIWKsLtGHd39yr6z0fnNn2CnvtolGc/A+Wd426Mk7qmMU408DQxtYkZ3/QoLcCRN5sQUZrzs5VsdaLuBkOzKGgMjLxbg8u6Yy0JBMmYIlVmUC8VE4mngpMWFHHIepQRZfWI2vOeWWckFWQlku7aTUlZAAjarBmkHTIs20andYzquIsXo158+ua1qL5VpxudXlcgWZe4L64lmv6LK02CcZ1H63k5HsZxt9bETxc/DZ2Ud3w4RW94FoPxVSw3ZEC3Yr9ZRf2wiQaRlvulCmI3KVtpjjEKw9uAQkI01zrr81LrCT9y7lW3dxar5Samdw8xGsJyqGIyu4tqQPG3i/V8G4P+KO5v72I1X8RiPovLq6uYPNyL/UFRBqXYRSqTSmjRjThsYOccotsZRKvqxmy2jMFoLM+Kxf07rQmYDbAkeN6JXNSa1WVEpuMc7nqdqLJe1Kpu9M8u5DH/1bdfR2/Q0/M6zPvPxI51QPOweJjZJPFwFNOAa4+JlWnMBzUkoodCvZ8vYrNaquiDkbBZJmOnXcVyt/KaaHPvABptSCa3+RKTpX+naQtJGZYkD+wB2ZARecKOP4G9NdoxXU6iUa+0b8xnc1GPpY+3ENZmXPhgsI41qYJqbFkD6wdgDpNVTbl32xgJgHOTIa0+lOrUGQMQqBHEH4SkCaV6ZOyW+p2cVIkgQFPs5h2CsRuKpMFLf82lY0JF7B6MKhp+RwHakNZxiy5sPR0rUzuV54qaR17hQpYmgGeN/U1GaY+u8F1dC0V3Ajbxc0ik6fUep7eikMOUkDcMrubWy8vdm2amxbSWga3TWgSz5hSSRks/K4ts9mImkJiNahIrvxGM6Wx0KJAg6bsCMJMaTIckn4zUIwvElEEoXhaedsPQMpPCjDIlEfDzYXVkrJnd1A0CyRxRcZNCYxTYzjlpI1SzmUyX9ySf/WG52cb2AMhciwOJGQDkgKM11iAg1CyNTGtOMwBIF7APK4yf27BDPnIV9kQZJ54EjKxhrOHvs91Hh/Npf9A6kg8QzW0dBkszzjrdaBwPcT4a6nnFm2Z0VkWjjvSwUizhdLqM4WAcmzVrsqXrAkOIsxhmA/cAdiHsKEW0IgMAIFVsZD3+q7/4N3F5cRb/7n/+H6NVQ6PPtd6JeaR1kO7yYv1FxGS9dOxvnmX86dnZuZ4h1SW1uthvMilmYMCehTeGIlANZEkTHjWZNK5gMzVCckkzbwymIXMxM92ACQ1yrQZ7yLGcMFa2O/xDnGKgZr1OwoCZCLx3Af0JwD3O3NMkr0yv+XEAG0A9VbOTk2fLZRzl58hEo8k1yRg595WkIpaKwXeJLDHzgwUgEGMvEBtAq8Sp1mqwB2Fc2IwYkKojaY6/XhQXMQiox0zZhzEAQACIWLU62gucEIXUxrKfIi0Qyz8BAptc24eJ/UreSkrrSFmgznN76mgA0rKngif4TorhJqvmE6srAajTUTUnfynGHY07Axm8fPR+HCuqRr1EWqpbNzAkGSBgMOCOAKhs8PNzqOHPPy9+Avru9BcQu+0JQFD2U/p9AEwNNPi5iTwrKlJgsQ055eeSslElbCUwIFmSYqvNQgJUpX5ggMWi6JJWFLX4u7/9h+c+77lj+6Ar8LxwPuiyPX/T0yvwF//qZyc5ZAMQVDZy8/Q6zXIaxIpthMzTXNL00tghR+DgYOJM+VYi54hdO9atP2Vz5XCWtp3YrocH0y4Vx9WIJo316Rizh3tRJpn6M7lU4ZXxfHKqpsiBxivneWv3ec803pioddAcytRspSmmpAvojrfrqOqWPnDIKH92d1CjNdseReWE2kemPSDCcj6T8z9gAvs7RSJ55ovdMa7v7nRojEfnunwg24pXO0WMh8N4eHiI4wHdcAZQ0WCnoSCbP4cmRSL64vH5ZXz77jpmc5oYR6XRjKCHZIJJwQqIwXXa4OrLYYVWsGT8qjh1pi86fgolSTF06NhvQP4Ceh30wKZVdztMpdIIiel/TjuKHp+J0uRuqoikfn+kic1yNdP15NAjok70wGzQMZAT4CINsWmH3FcXSW7c1NhDwS26SZp4Ue3tcUEBxDoqFEEZOekawAbxZ5LJmiqm9wUdRbrorCLHo/+k4ML4zLRXCnuaEZlSylgQ/fk+Oj2cp72+WTus3/HgTNTa2slpAsRB1bbLGLQifvjmZVyd9QUktNqdOBtf6L0DZNFIfP71V/HqzSeSiWBwyfs+Gw60FtdM/8ZDRRGSLNBto5e9j10c4vzFm2i0BrFc7qNDw7KdR3M7i9NuEacGcU98Vnw6tnFxOZbcgCZshg65YurU02ScorjT7sZpd5SOH10vvgAATpP5VA0IUyEAq/PxRfz+t7+PxWyuZAdAFX5xzTp9mmcXWyUp/gDowvO/XEfVYFrJdfQUS0XpHrd/JzIwBdM0TUWjtbg8x2jOia9bL+dR9QaSGNRanZjMFvH5F1/EL//Vr6NZkRJS18S/lrR+5AJVqx3L6VSMBgp22BmamiG1GPatZZWzfEOffQaA16xELe51h5rIWEawFrggUyhNvqwZF9iYcZ7sN4CQONZvV2vFQDJfRyYEu6ESI8iTUbl305TxTIofz3t/EEigRgBWkFIPVnqPMifMZka0+tR+W1LDekeWROJBW3RjAFMBdIoKbcXk4UHvX3KgLWwFgNg2QmNNQNm7tGcXI0bAP+5DZmkDOOGiXZy2NTEvmv1MKeDz80yo2M0mX4XtU/outx0jN8WoOqZUJl8ZJ6jGXNN2MzPQeouBAKtKcjUDf8jKeMx47pVcolSBNP1KqQlgCECHfNuTRVa1kHRsYgcFXWCnncXlD5BnSolGU0KKWCFMfxnZMmF080FT6pXjHl4rHpp2UrrtIfO+kVADrsLe0gtF+6VZKjwy93KWRAggqDudQs8E/Uca1SkxAf43+nCms5qKHmIP/b3eiA0eBCumrzDXuK8NJQqQwrGV+/xOpqqAA5xygAMCRAQs76PWtFyBPQz5AGfhDiAK8L3ZipvJ5DH958T6TNNWmigax0GzGW3p1A/R61QCqQ+nZfT7bTuuz6ZqxgHFjgcDzIrDk3xsJ3CBe75eIy8B4KKh2+nMbcFKaw7iZ3/+m3hxOYq//N//F0fipqRm8jCxRwTgCvK0NO9FducUBhhyNk2W1r+FzK8d++1Ga5bGHWAF+j6AhM5QrjFshuMhNngC1Jox32zihFeCvAzaOnvlhn/EOHcdXQHeSPDMhpS8UD4U1ukTryyWkdJkSAbyMwprqawBMd645mKuwSI0gA54Iho/ZxHgY6udch2kh23dD5tfGlgBSxRIJDNkgxGLjSNBYXw16nh87BWHSNWBNwP7GgAE8iVYPFxjzjibKDMaR77SipWAAKI9BSPGcZ+Ge2jh93xGYiZZA9R/sJmQBlhuIwZVxjPyZ6RSIDssZqXl2ZA8MCVQbvhtyCdgSdN/DzvkCSL5F58fNk/6G5g7queUKG3AiPl07vhGPLP2SFNgDma0soyjbZ6tgUGLa+d9tHhR4Fslb6QnhoGWHnnT0u1+ZChYfgTASj0Gs0ymqDB2dI5Y0lD8UwTcJGCo+iz9TtiLJAHNKMQiWRHgk/e23sLviZSvuXyylJxQb8TXv382KXzu2D7sCjwDBB923Z6/68kV+Itf/ckJWqBiVZKKxmHgzdDUUmXaZ5OlCbYoej1FP4linAZ9oLSL3SqOFMWJBrPZSydJsbYD8barPI0Nhk7Qhcli1wRXZllMHpi+YeR1iG6/l7pJ52d7s61rY6UYJOFAEVJqTG1ERv9CkdOtGnExPlNDQQGFuRtzKJBowIFodbXxl4g7ig1FK7bbMl2kSKAh/OLttSY6/Mzx6EzmY0KdDwc1Y/Ppg4rd4bAbJzV1pu1xwBONxt/R5PuQA8HHKLAmc0DkBjqUmHy2e47wg3lBggMIde2ookfu44qDs87TKQBNFU4ULzRDMB1k7pU6PA4uUXnbnegPBvpeDk79PQ1xknSFbANCBNMYvBBwQ67LP6HR4tCywzOGhTTCHFwUt0xt0PDymSjCAXIoSJQ2kEURBaWbfDcVjlCq6XNyowCRKKgKSFCkFfz9tjgOk0v/NFaI+53UZgr27XErgARfhBLDyfUDwNHhntnJKtSrZjRbTBXqagSZckBV78pRGXp3RJNpzGEX/VYtfvrZxzFo491NY9OL8cWVnh4oqkyGb2bTeHH1yowXCmyxTRYqhugq2n3kKRRn1uRThM6X8xieX8Xw/HXEqYrZ/TQuR93Yz69jcvNNnGFiqALjGLPZXXQwCO11RbXnvlFgUdwxLcJLo9/vK61jOZ3HarGIy/NLGXvd3d/JkJJrxH2j+v7tP/6j3i8RkAB/rBeK2EqFcWGssB4BALYy2duuttGoQYmlIDYwJYov0qMKvwl7jsjIKycp8iagoFvM1Nxcnl/Ew2wefUCmziA+/+KbeHt9LZnBn/3q57HezaI/4J41YnJ3L3kOEarb1Sq++/prrW0Va6eQD8pgOLBsQFrvo6KyoBNTt81nCz1Xnc4g7u5uoj/AadyGqDwrTMgAB/ityDuK9Q7xb0ycKj3fPNMAANu1rwFFNq/Nc6dJFGtTt9gmX+io5cqv6EFP2mQ0lvRbF4cGWfl+M6acuy69cf2kRn98RjQsjC77alBwQtVHN00ju2SPIr4UYBYaAgZ4ilUz/VYTskz/QMetCRmgXOakq6BN88B2AwYGzbXlEXbmfk+jLaaGj4ZcXH+BKm54ZCgmrMhSMUUppsZe4EGai/I5NPFLAOsFHAAAIABJREFUZgL3rETXao+SEaena0zVJDtQs8gNUVZhoKsfDPv2XJGB3/vgAfYWJ8iwh5oxxTNn0zEDBEx95Tsio9N0CZeZG5TsTHAoeuD/v6DYYIIi2Dgn3dQoxSXlTomS6O9IEYB1APgJDZrJKvdLhpVMngUQeK9iEayOx1gQRyeK915fg4Ci18aot++mAb+bNQaiGPA2xJ7iesrTICnbPMv4BOl5SICA8+4kd/+Iu8m9pUIYBaI1Z+1r7z/KnLAPSFDhdwDYasO8qAFsb+X3A6CraTJgxgbAlecGYNBsihpxiEgJdjZeQ6q43zsmFUC82b2Ijz77afzLP//T+F//p3+r/UcGe4AYq000KujqmC2aDaFGW40otcBOz7skLuk3wL7HmW1rgAouVdzeAYL0td4Ahus5kZ/PF3E41WN7iljtYQ2aQcA+8eLla73/6RxWUMhsEWYTrEQGJmVqriQMvp8kIthfnPH+S70P3rfSgRhcAP4IHKJucHoSk3J5NuQzRm3EfkZzjl9Tie1jneo8rbVUO9lMD7Pgk8wr2ffZn2unbcRuJZ8lwCT2MWomGAFmRnA5zeoQTX+7FhCiXCTqiKqtn63mGQ0P+xt+QXLd917qM8GgoYBAGRf7eQUJkxlkglPUEJYOASTYC0aMJhIFxD4qgICBBjfzTiwoKSWmO+YwgNSJJ5GIihCkBsT8khjaBh4jrovYN1iXNqDcxwrPHyQ9eqYPAkL4YYA7gI9FcmUjU+20+nx6nhIbtE+I99Xzc0D6ZQ4gDByI6ZCASTE5LHu25FoFLEjQVa8vcOcUu2SCii1JvcR1lfkygBdPq2ujP/yXZ4nBc8P2YVfgGSD4sOv2/F1PrsB/+1//8sThaNptK9pd9HtottailzPxdhGb1DcVWqb3i6F22Ed/0NdhQiPOfBqHZG2GkgD4UJAmTYWoUWVl3LZaMRr245svvxCduUPDK0f0mgz7KKYxP7P2z5sqvygumSiqYMEsEfMdFbgHTW7QEqLLo6k4Gw7VFBtV3+lwZNpAodAdjlTgQfFmWkjT6bSFkFt4u9+TrvwoQy0fMEwlJC04egLAZyF6jcPrdERPTfRjz1rskw8DDqXFaqX3DrUT9LvR7onOx6FOwUrBKNNCxTLxPgx4EJnFeYmOFSM3FQpKAnBjDiJ+NqapWBqoSU8A64lN2ez0LA3hz5R6IAMw0xSVA1xoeiREHCiAkH24aO5By6+5iaJYY6ow7A10n5iSC1xKPasAAly5cyrJ2coEmQtqUAFKsg3H1GRlwU4zb3PCAv7QSG9UDBWphCmCGV2UzYDABKbemt44torPQlEA8IOBJK+tayatKfcR7SGU0pbM6MjiZjqM7nbQr5QVDUDQOR3i5XgQP/rkVZy2S0kMAElG4wubx5G1jk680ZLD/vRhEoN+V4UaTTG/aEQBuDTBpUiCHbFdq5k+O38R44uPot0ZCVBaTG9jPGjGu2//oBhCrtt6jRFnJ5aLqZI33GxahlIAtOVuHWcYJxKnud7Ebr2L0Wikpof4MApN1tn5xZUkPt99+118+oMfxtdffmFQqdvVc44nhSYjJEJAC1fj7ZgtTZeOmNNhZuUJFuueIoyJNxN2T9KamuLDyvE0nBinvcA2u6pDLW1H1R3F/liLv/nbv4u312/j17/5ddTquzg7H8VgeBa3NzeKPARkYtK9mD7EYjYV0HB+fhmL+fRRPw2Tg32ARAPFKopSzHPnHHvWZL/XjvniQesUIIBmg2KfQp57ybVkGsiUEcMu9rXVfGZ6Mlpr9OiSs1S6dwAqTGePmDYS/4bkaXsQGEhxXnV6OSmkIM+9UNfM0y3WPs+CJvrqqKHf2tjrHPlF+inQ5LjYXTkxhWt+sEmfGm7grUwhKNKBR70zE790GZfENxnvnug7AQRgoX6yD4f8TVNr/zj1AwgqIIMKYiQ/GKYZIFABLj8OA7baCwS4OFnFnxXJV7q4az+yLljPfKaaAJzIpyF1yDJ547rVT9ECgBafF5YJe+RW8gsab0kI0kjCDZh9O/jZdnO3QarAAhmC8fUwtgyIsj8JQMjPzfp9nAim1vn9UWmncl6PJlXGjyUNIqUcyB5gDyiCMZNU+HmW3yGxACA4PDIIxKqqnWKOpIV0DBgYXG+kAI16DLqdGA77MZ9NtD6RYrFf95DL0BCpj/JEU5+5MsMO6jnPPGAOr0fTh28IoAFPx3SxsB9ButazFvvtKgZ41mCWqaY2PW4CsBi/n658hji3MTS+ublR9CDnnAw6AdDxfdBzsI/VaqMzXQ236ODtWB+b0R6cx09+9IP4P/63fxeb9Ulmr3inKOqXAYIMJQGiPLU1ZZtLRpKSZThIofjMSKnWkhUhy6D5P8V0toimIlCBC45xfjaSiR8RxsQU48EwWy30LIu5sjvExcWVBhbzxTT2R+QUtWh1ACQNnrB6rLUHCDeFHj8kGENGJ1hTeNuoA1Q6AZ9D3j85WJBcKE14Zb5LLcQ38Eyl/IiBidlzJIG0o95EKmhpDq8DixL/A8f/wQZYRxzWYm4gF+KzsN87dcNeI4COvIZiY9dERW7jCGAkAM6pDNoDmrAMjpI9kcLBswIQxzMO8CR2kRJV+DrXA+JP5XMmzw1FHPp8KM25mAPaK8LmnSQ2yMfFJquKAKSe4WuSqVPIO4CCjkR0Q84i554DBAOiEr0NeMH6s/GnAQybO9vz5+kexLmkukgGymY5GbgwK0LAt/DVkt5i7wZeDwkc5z37lL/XLNmnLAmDKLYhlVdSxmCbJea6Vn4SuZdyLfyxuHZmTfDsIrtif+S1nwGC53btQ6/AM0DwoVfu+fser8B/969/dVLsm8xo0Ejv46NPPlHzALILSk9RzGSdJkgaLE1hOLQcFQSLgM1W34PBW7ejjZ8DSjpBDk0AgXojOjT1xPGdTjEen0vL/f23X2siQkGxWa10YBDZNxydqTHn4AC1x+CN96MJUzZcvAemv0xYoLLv9yvRdWWamHRYDBDRfm+2h1jJFKsetVa6hqOX2x9i2O1Fu9VRQf8wn0YXYIEpOX/fsImRGgb0iZndi58CGfAyeazaMb1/F4NeFX3M5Gzq62ZSEVg4kG/i7vZWjtXQSmkauZ7tqqeiYLO0066aYrksU8QRCcRkuhK9FPScw1E6N6YGh2NcvXilOuXu7loMDFPeaJhNi3dkoqcfFAFyBFflf8zpBA7VMB1gP1iTCJ0SXSj9AGwRaSBhX2x2MZD3BAXSwcaVSkKAEUCp70O1HJxysi5MlDT+MWCf7spyS3dDL/ZE6oEpoNbQIWXI6ENaOdFpAEVDowM1Nb+8ZAFVNDWpWgJbdC3FWIB6PxA4wP86nUpRfd02bvihxn446OBhHK3TIUatZnz8Yhyfvr6K9ew+Li/GKv66fVMd+VzIbIajC12D5XwS/S5xgFA7MetqaWLXH57JuwCzLqjkTO6Zmo1Gl9FqDeLixScyOLy7exv73SIO20XsV1NdYyaHsGnwGuCfmHMxdYNmDg2VuEyaecw/adBo+qytpiDxdaegXe/WcT6+VI45TQbU/Zt371SIdLoAVaw7dNOYiqK53kariUGfpS+wH4577r4ZBHr+ZQ5JHOFW0glT3A0S0lAvF0s1vuOzMz3zt/c3MT6/iNlyFeRYvXrzafznv/7ruH53HePzUXzy2UfRbjej6vfV6MOEoPjHpHSHu/PpJBmBizhAr77SI9AID3okbxgEYo1MH6bSKcNeoZAbnw1d/MtMzQ0uBTzTVH5bN2+2D5NIfsYaYHC31+QXmQFFMeCCi2DAs6Oc3SlWeV5oGGiMuAWNFvsfb9kUck/gM0EgKflMn/gt53OM3fZQoRN0hH6LEV2LfHRYRmY/8CoABFDsARQBT+QcThIHtGQkH8m0seGXPQPUktfT9TvfD3uZvVqa0amTMpBmipnlXQ6IpwBBor45BXPzxICf9yWWRdVW8S+wTxpn3p73OGQgvE/vDTSfbvYlASFXfoPJbGbU01Brgn1QSoayM2B/dFjz6M1X0laz2ygiTFnujm5EVsQ7oonnHmOgZ8NF9gGSJUqUnfd/0b1LUgxSBvkFeFpamBNuTSj4bcaoPTkZBMq5VyMMc8CSBhgETmBxI5RsZN0vRbXtbUQpSjOA4nYba55TrgU/DJp8syHQkucQg89jvRlMwQECR72e2HaceUjrLBvLBksgrd8n5qHyxtfzSgrP2hGbh0NM5guBXEyK5c9SdaLfbIpB0IIVpuqS6A4+gngIAkIB4/DMoSYQaygZAKwF0zoyCWRBasteLILlfB2v3ryJm8k8quFZfPTiMr763T+JrYZU4e7ewAdgo5J4tFYBmU7yPfAej1YbD5x6XL680n51Nj6LxcxgLAAYTBk8hfAfkNSJ50vTY3xHuD6NqFeV9mLeu9ZPPo+W8DBxds8P2CJGTjr2s//yHAEu6hwl4nRtXwDr83mG+bsCQvLM2msJpgA+AgLnkJsZrrLPk6bMPBcNgf0CDjm7iW9WyohjKLmu3DuzGBzPWT8g/To5KUNMBtcNWueA7yLgmGElWZD8PJpabwskjxo4NATewyCQJJBpNz8PwFmMqEwzSiNUXrv4sei5UIKBzwQNSdJ80ED9Pzd+xKTQ0h2haDZczuhBABRLHd+HtnLPC0DgdIijzmuANjXqSi+CsWCwB1ZBYQJQ08oMVMMtpEGYTO509vE1ZsLZa0AyzzSCtjTSgB7XTF5Num9OV3L966QO2GcGFgyIaL8AUM6hmM7ETDAw0yHDlwoYIYDTYIRANOrCAww1s1W5Hl//7jnF4Lld+7Ar8AwQfNh1e/6uJ1fgf/jv/82JTZ4NioLqYTq1W/2MYjyjgzDJgt5KxjhFiSK5oBMzUW5qCskvGhYABpB+T6U9JWOjpGnie9QIbnfSU1PMdTiwFzMVd3QY6BzZ8Nl60QOjM8Q7gJxkposg/zR2NMzIC8Q8YDIsQz2YAJREJ7mXAy5QMMM8WK63+k3jyxSs229L371dLKPfamsqzsmsQ5rDoduJ726udVAXLRmHAMwFDt5epxNzpqXKRGdigWaMAh/Hba6NsG2h+eg0aeTBwSmEKdAeKNaSejocjGIxxxDRpm5Fdy+jmzTrAYRQugSMBBkWgURTPL7XZmJmR4MGI0ERgFx34uAoAFo2KJSGjqpeFEVPEWliaM5xfd4wpWD2wuRJBjxQhVPfqGmqD3kZWBKD1eX1a7FcrhylmGh8OfgpPvlcdvWmiLD2lgLWcgBvY6yPgrTz3zIWpNjWRNjHfqEwcuiLUm1O8mPkkv0RQPWhYFNcMwXZqLFjwsP6Yu1iBATQRGRjA0Ow1Sa6LZgAQ+k6u/Va9IjDbEX8yY9+IAbB5eW5ta8YeSnxYx2z6UN89NGnklps1/PotAEillFVJBcM4n4yU7Y36QN0a/VWLTaLRfSrXjTrrOtDNDujGL94qYnVcjmNh8l1bGfX0gBTkN/evMvPRBFKPB/GiI78chtirjUAniZRsBVk9FgTEEdCCEVdtzuQuR4g1N3dnSZOGA3ie0F0nvqIpj0NXEhlgghmoLVWbFa8vqdUfH45abcczcRzzb1TkUnDWm+owYdhAKMEanB/ODCdH1M4Td4q6a3fvb2Wv8Kf/MlPJaWIFmwLaOQbFbb4guBfACNB9wtfjMX8MY4K4IefJ009viWYgK1teiqgBFAAo0uBZHb717rDVK3d0W8AAoC8svZZuwAEMC4G3b5AhyKhYLIDgMJ7Y1rKc95qdc1K2sLWMCjDs85aK9nqLgTdeKq5VFNreRB72hpgFdYL5m8U4buDGBi4mxcgjAJ4V+caeqJJYyxjsMDfovMYPeit1NN9mgKm1CXjXHT6TACBMaY0lGMtmvJ1MbhIoa/3mE70TxtlNS3pCSImFU2VJqOwGgxk8gvQqZi2SZ/eRNZjoFJpI+yF8sBgD7Psgf2B570U6KfTLjo9Uin2YrjU21XMFnNPDxs0BXjEGuRUL1trRL9v8JI9jnuvCEJdcxp4Ay+PRmWFYZEsCU2LH6Ud3pfKZ0+3CfsZ0PjwDLAf4v+SVGIBBKJne7/T+alJv9l23A98O1gGNAB6/7VaLA/7WB+PlhcgT4MJ0axHr91wVGqPpJCuADGnd7RlCMgZVLw+BC1kcktDoMJeDD2n1oRBys1GZyl7O1GjSA/EsiD9o6pi0GqLuVA/ec/nN58JQJRJ/xBwnuY6QXw1iPnsC8gFXJYJqMFJGYkyqd/RoNXim+9v4/vrVfzi55/EcbOO9Zr134vlYhfzOech5rlEIdpIjyW4FyvH4FYTs0rkUqOBru/Lly8F0iqCtN2IVq8TizUgs5s6wMUaTEKZBK8FEiAr4kyfTCY6DyVbZD+gwQUUEOa2cw3TsFGezhuxWMyW0zU9nmKxMhghhgh+A3tAMZguXZ3LZVIsOQnXI+U9miHLyzQlgwLkYQrxeo5wDN0bJyJwXCvNCRAvJVy8RvOEma4TjXaYTSBdTMM8pRAA1pEGArVfTB8YFA2xB2brdaypHRptfV2RZ/EZBRoJNPX1LnR8s48Ux5K0fg8DAL4duWjWicHRTG0SyGLD050JE4/ggKb+0vz7fmlPlATDRq7au4p0SjJFyysBQx2hCSBTAAx/v/wgeI6TLcBzKokH73O/jz6ytS1DFvZVF8JWT/g/ipRCdYyeAb83MzIBB+xpALiJ341ZSO/9SmxeCvhqsEbDkQTTCwOp7EcGMDgXzKhlX4S5K2AKoLfeiC9+94fnPu+5Y/ugK/C8cD7osj1/09Mr8N/85henMkFhQ+bf2Tw1FaqcdS/Ul6YDNLuBg7sd96H6T+ezOL+41GF4fXMtwzqmP9KqJcWUSEM2dBfGLqJUfMqgiEnvXkUm2mKxrI5MB8bWuWVUEkZrUPeU746PAUX1chGDfk8Z28cDRTt0VlPh0CFiSsRUEL02GdBMX5k8Dc8wWozYbuZyroeuiWu6Y5m2UcMBfrmMJcUFrtsUcrutiiQaaTXFUZPpYp9INg6MDVRvinQmfMdYLdc67MdXL2K9oXnYqxkhJhCa4/p4kHstOuvNahOz2cLxcDRactS2hlnofDIKKDQoCNUA4aqedLkiN2hUNKgoWeupS66LaopJYrvbs7ZTLsZ2F4eCLKfpHSZYTEmNikvLuPU0Uhnk5LS3u/pMFIA0KoqiEkCAASSxk0TZHdRIcTDCOigFNgcqjSQNwmDQV7wUX4P7O9/rTGIX+jp80yiTRkiFVaLsBh98iIsGSBEjUzg7JfsHOiaLL2Wyz0HO94nuLnq8eiXJYvRZ1rtYzZei875+dRn12iEaTKUbtRh1mvGnP/k0Oo2TjAdZjVAwmTaxDgDMyAZHr4t3Qa/TTKCg0nME1bXR4nc7emeYFa6jh3Z8S5Qgk5d6TGbLGF5cxsWrF9HtEw13H6v7b2M+uY2PPvok/vD571UYQXHsD4lLPEh+wyS1K2bHxhFvFOKs+6otzTrXFaM9JkKwW5hy93rD+PIPX3hqxbRCTbQn3LBKPDlrOTlCpo/kn+81KT9sWJAwJ0iJoIGMmK8AE50ows9A4gDYcjY8U8OK1ILmn/vOM3c3uY3zy0utE1gEx1Mr/p+/+qtgf2DKh/Hg4Gqc5lW4lY/UIAESsK4BmxSVSl78cilJgGTSgFmrlaQM5HdzDQBHBJIANJh/bzATYzPkK6u5ivv+4ExUa2nepZ92dB2NOa+JDwevw5qXb0C69tcUEcYkygUeDAJkOYho0AoD5gCgIcMpTSZ7YEnoUJGYkitR0psYD3bEmqDxZiotmrRkT3Yux/SQLHH2DU3FMgKM/RntrTLES46jWERuSkSh1RTWrtry80C+1bF8jDitEitXADtPw2wQWqZc6OtZJKwtvBm4YjQHei4fGx4DCOxbimnDGV269ZrZAIXdVNnIzciU9yB9nZppXpd9izW6jVYHVlZP8rDlGvNPdPF4Obhw5wyB5cL7ZQ/hM7a71SNTjfPA1HQ+L7RyM5Ecg+qmiq9Rm1Di6J7EPOpe0SzxdTIndzIEiQQnmvpkRmkiD2yb6Quml7NnE5WJIz6/mSTjI+KYRoCB1W4nTwA08uzBFc8CgNZpG7vNQkanJBAsaUhrdcXQwnjC9JD7o4kmZrFdLAbTKJL3iN+G5IBNafp57gRC4+PBOcGegd/QFjlAPQawzTR1pyG2bCsA9dudGHL9t5tYzecCFw8H7oEbJoPBjZjfY6DKezgpyajT6gjs4H+cVcj8jgD60Plns9gfajF9WMVqxZ5/0vfSIHZ73qth4JAFLzljjb+va5/ift/dPwg4kURqs4tuv4oXr1/EV9+/jWa7p+eDeOLdeikTY675YrnW50FaJBYE4JESkux1JKNBNeJmgZDQA4jG+SoDvYwzbFaAhHt5A+kxSTq/ziHqHp5n+ZUAFFkbzznGmVHJN8Igg57tNOXk6/la7g/vT3IFnfVLMSS5zwAvvGe3wphJ7qPd4L2xJwz0cxhwiOIu+REmo7AHapIaaP9BioCHBGeyUmYwu8Qs0iwZwC/Wowc7mW7CPgOgKslTYUQlg09kwPcgiqOGiTr1GSG5kPbNo34uz2uZtHtlcDXYnu3F5JjWfA6pFZMBIPNWwOg6YJXrya2AbYOubuTNSDCLLllbSd+RA0yzqf2cWoOBhvcfg4AC8rI+VcxkmhjybBXvksIEM2Dg+/6YWJBFdYnBtTmp5WWsMfZDp7rAynhv5sz1LAM0eURtVjp7Lb+sxef/9Plzn/fcsn3QFXheOB902Z6/6ekV+Ne//tlJExdot8qa53DwhLLETJV4OQ6cXrejzOFeDw0pWkfQ9p6mWhxONBlM1Pkl7SyMA5pQUZPT4Z6Di6IiQtN/63RPKvA1xTmeRBGGSgoogHO76HFyHrbZU0HGZV7GVFKRU2z2O9GGoRPOV2tNBZlewBzgUKbB6Pb7cTisY7WcyqDONGIaCfR9Vdw9PAhdryGLAIFOvSnvDQ0cDcbdza2mIzTCmBnpvZFgcNzJpE6NZLfv3HuKXplS1UTbrxGrN+ipgIZ6OLmf6J/SQ9MUaELnJhe6QnHc5f35RFPIkRoRwAOzC7lfKSGoNURF5TWns3k00ax2umosFA10cm4yBz73gOIcWjgTU5gO8nwArJDB106O/RS0mL81lN/s6efpuHe8Fd1xFoFlesSklUaiGCXSqKOjFpiwWuj7NOmm4Wqj7abhcEHg9YieN/WLORXRAW1hoUADewmbhvgIEOjfXYRgUqWYRtVaZkUwpQZ44fBlbdFDYXDXa3fixdU4mg3y4w0QjHut+NMf/yC6rVoMkVVIoOgYOMWOqeAwWHbYriUP2G1XOWkgE74Rjaot5/5mpxWtTjOONFYbqLd9+J7xh6++imavGxcvX8X5xQUs2VjP3sVyeq/GeTada1JBk03hyNSfqR8AgdMjbNLEOmSCSiN7e3Mt1gRFMGwcCnxhfNu9KP00k+UXTbemv20YJp7a0Agi00H+g2HfbrOLgxI13agqXrQWMXm4y8kLa98O41CCcdjXZPNAisFcfgokYMCgWG+Xkl14ENWJP3z+RbJmHA338Y9/GMv1QuwPyVdwcN+4wcQUlYQCPozWKdpxmluln9QEUOArIfMruW47FtCSCYlfvF7lzG0QtDsYRqOqHo3smNLJz2Gz1esJXJHcxwar0Ih55lrSD7ua5TncIl9aExsHbdleEVUbVoINB62ldlNgt29PHXnWmWy3khqPvwJTacXnpbZfk3jAW/bbTHhhT5BuP523uafyYREDieIVcMC+F3yvnifR3uuOIcsItTLZLmkFBSAoz62zzEvkqieqYrIU8E4MApcingS6YVUsoRo7G5Ja1uN1p8SRfDbFSAo39Vxzz0M9lWSiuzsADFcCx7jfSqKRAaJp2ZK8aFKP7wz7kfdImnRJM6SzcEHuGEDTjlkT0omnT4ymlt5c3rMGCuiYf1N00iWtQNeGe12MO9MMkhg9oZRJNWZ9ynsgwZF6zcAJU83V4Rjz/V6Tb0A8PC/YTVuGLgw89kn9mGs/56zqw3xhPSnNIRMVSO7hbKa55T6rUSPiERCVZ8uxclwLmvXpfKkzWywt4moBcw6OVGwR0wmbiCavWUlWtUdSsFpYyqfpKb4bZtZgYAgQsp5x/pOsAzAPO6sRjSONqptAfH3QLcFmQy4Fc+Tv/+63scUQiNqA860WMcAg0JhWNJQ4AeuDZ4j3uhdArzWAJHGzjeVyG2ejbrx4dRnT9Sb64/OYL9hDGrFdkaLC/kTssq3w7CJvFpvklTI33mtNyseh3XaEHRNqJfi8Z6mZaQUI0PDwgXQlTdQ9KddZz/OqyED+zvdB02OiHwFhBdzZkLNEjAJcQGEXqxDGG/vdaS//BIhI+CLITyOb6RrvHQlOqx4bGvAGyUuAQG5ABUOQJAU4AniUjCMa8Q1gBZ+ZfUv7dScayf7ATX9HUkymgFg2ZukE+6mRCz8QAhQyWlVyKVgKGWEsk0LR81PPD8iaDALOXx1IrHXp9BmIuBEXoKCnMFNChVPaGwrwhD2OswmGwDG4vulR8MRHwE2/6yR+KQpR6zwjomXiWGRErK1MXcqaq4DmBTB4ZBEJGHjSdgkgy70xSQSFOSmvk6xjOHgUKcr6yIPXtQ5sNr8nsd8yihKQxaBELX7/j79/7vOeW7YPugLPC+eDLtvzNz29Ar/+xU9O0loJKd1pIxNNTAiyNzE1WfWmjFOgq3EG0HzRnFAsQd3n0BEF73iIi/OxCgfof/gMPGUP6GzJgk5TaBm4kXGPNwBTsYMaGopQKO9kUUMV1QSMQkYRWTirr2RwyLTjsFnH6UDRa+1gu9NXwUURhO8AkgKmcBQJREBhrMjPQpJA88WuzXSjT1Td4RS3k4kNghR9RkECRd1GM6+uXsTD/a100oAFyvlO2iw57Jp0YBQl1PgYKxoszP+YvjJh55BrVtEbmKrORBZDJzEu9pZlOIOfvMeyAAAgAElEQVTZpmHNNpFHpuJz6HFIgqYzNeE9wkqgwTClFpkDpmOV+BB4CjB5ZcJAMdjp9+UPgQNyq+UsdfTVMiyjwIM5IpSbAsFa3dWaWCuaJJsWUWDjvUBBBJBUaNO8J2v5HOPEgX5xcaEmRr8ponO0r+lH6nZpeHtEBjLRyAQHafcyaYEPDRgkjeITk0I1NjJ+c8NudoGPX7EDiX0SMIW22ZRHimUoy3BYNDnNPHQiAmn0z88GptbX9jFsNuJcAMGnMeg0YtjrmDmhSRxNK3ng/aQG1uO428ZiOpEhFACa6JE0EIBISGM6rRhfnMXNd9/Hbr520kCjGW9v3sXmuJckgXiufrcT0/tv9U8XZ/voEGnI+qORWC00aSdCUdAIhScU4d5AsgrAJmnvM2KS6CuudX84itvb29htrInlnkhTnbp1mgFo3AQBKE60WdN74NqvFkzhmNqUHGenUUD1BoRQYQpQSFpGb5CyFZsW8kx8+83X0ie/+vh13N1fx+j8XJ4g9XpHjfX1uxutnfV2FVdvPtL74OrVG6cY9nuawgM6MEHiMwBmqQllskcEK7RskhRWaJodlwUzhsZFgCeACuwk6Mm9fsqfmOgco93vRxsmxoHi3PRzngv2LKjUvG5hQ+nnEdEJU6PmVA+aIBzd5UEAQ0meI3baptjm2TVzIL1FZPIKlZzP53UrgE+O73sZa2o/VgPI1NTSIMGbxJ5CEZfDufXTnsjXxFbCxJTRJe9TUgpQHaEFOZFTAg33aqs/ozkSaJLArZ+dQqk1TVcYJRKlTF+ADcPXuMDmWjnOtEgSPI17SsmlITdA4gx3mlc3tTLHBcDV9NBu5zQ2vL7CC0SVB/CF6TGI2WL2PoWF6X3OUpkKwrjYqim1NwuTfqW1pDSJh8myNfZmy3QMiHtNa49Q85VGZln4Pz0rBV7KzyENzaRi55DMqSrgBCafyLdo0DGbAwygKQfMoeiXFMYyDEz1tg1rwqfLpR3wG61o42mxmEWzdojRCMPLvcBZ9iuYOSQOiPEharsBF63lbtvxePln/py0v5iDZrRbxmwSQ7gEEEajjzkxQD1+IgCRotYfxEhgql+1e7GYAlxtY9Tvy8DT085NbNZbs2wAATb2MSKNAE+Nbqcf9YObP977YjWLQx3QpikAX8bBq63Yfl9++b2m7jRgeJEYcIrotaDA0yAacINVgJs8ewSgtwwzAek2RJruot7pxuWbjyV31P624UxDtsKXNgXUs87YS9kXeD4FDQEgsrfTeLdaMRgOo1bnzF/bFweGlYxWzbKCiWizQj8jPB9KLtBr2XMIuVEx0lRMIU127KMp8M4NbBmaABDA3FTUKglGpOGsF5KrhUwj9eRocCE/A3wKaqcYAOICvohNxIS+pnO6sDqckgDzquOYxd0uFrDf2BcBEZAX1ZvhnaBmYA2ATqap3mfY9/Vsam+wp4/kjwmm2SfUgEA5u7WXqHf2s637mb4OMkPlmpbzm+uQwCB1So0UK+6RzHidzEIKAcCsvkfJJ9xTwSXeUxIoEyCQEctma7GWI/Z1791mVzLkcI3h2gCmYu6bKYcoz31hPFhm4dcr3yP2jLydzPws4Kr27gQXBZIyUMB3SzVH+ksd2Pcsj1Dqk0wW34Md5b19+ftnD4Lnju3DrsAzQPBh1+35u55cgV/+7Mcnx+hYcyg6X9htXSYzGLxBr63ZcbbbpohJmpzipPaa1DfI4G2aGng2It/djq8X47Eoz4oh1NT3fTFG482UUYUx8T3SqbZiODgTFZ9DdTFfSHOoaLJmUw7K6CBBx6HeBRp5JAqg7BwS0Iu325ivoOFzaNNAHZT7jvHbfr1U00JxyhSAw5jpAUAHTIjJw0wsA5pi0ZopANCQoREG5aWwWy/VBDFx5/NenJ+rkMdpncOPZowN/v5hIs3j7lgTWCEq7QFqPs0FTQyaOk8Y5ECc9GYmJKblrzR5pujka+TpgOZWbupbuaVTJKmZl5s/Ug0AgkbU+ezQdFudWKyI1lvFIfWR0EerZk3TqP1mp4mlon0kb6CQcZNvHXFDNHYOxk7VFUDBJETuyuREM6BLFNxuvExeACCaKrLwi+CiFcqiJjCSOViiwt8z/QZ8sjGmG3pP/zxyELVXUUluiGiuCkBQEHyBD1nmm+JYRVuu5C7gaDSgVFJRU+zBjhHgoazplszahv22phMUceedVlwNu4o5RGow6nccr5TuyIpVkzYWI0+m97WYTiaaPlMooL/XdIVmotmIs/NxXFxdxP27m1g+zOLF1ZWdovebeJg9RK/bl5QAtsrbd18ofaPT7gfTRkrlAVO84yHuH+6iN8CJf6MGByr9YDCKbhepyjqu372TRITYMNYWf8ez12hXMZ1MVZRyLWl+ueZiicibgWehSfUb9WZbTAoSHQA7kA1U6OzTRBN3DXKvKRyRnbBeMN9k/b548TLOzs4es99pNN5+/U3cvnsb44uxvD9OPE8WLEWz0Ym3bzHXPMovoeoP4kc/+SMZNK5W0xgOe3qm3ABuZX6oNUJj0ySGkFhQJmTtOGwP8uBAusLzCJOJay+lvOjdTOQotinq3CQAmnUGA2e5sz/JrAugchfr5VLrDECPolMgHEwCpEcN9iHAQUAQdN3IDJy2QjMk2no6WcvYDrZNAl/W9TIhtvEdQNIpi2LeY4mF5f6KjVWzc7qYBIeTgTyaPqUCGHDVtFYMAhfkgKBHaOIJLNCkmRf73hW8FLQyMMsmufxZKYJL5JcL/no0BQRiKgg7BVCTxAsXxJL85JROBa8aarN+eF15G6R5oKm2BkRVnNOcyJzRQIhiEI80ccgFyHP3VNrUYT5H8eKo6dnQObVZ2ZsEMMMD/JzaG0RjT6cJpKXgPJEJmxqFbGTy2rxvBtw8WEFhIMfxi4UxIf++93InWHFVMw4Yx3GOgplzlyVrACAA2GJaSLzmMdasJVhBG59XAL6sJ05jAIJOqyaAYEOTSqQwhsAwgnieZcIHMGOgB7AQhpaYGID4ACFMbUWbd/weDTFnD/RqrjWyva3c9m0iedpvo5JWXc4ZAqdhWXGG0NBhjEizviYyEL8KsVXQv+9jvVhFXeEgtWh2GnF9d6/nYNAZQgISe2R33MQ+MApFtmO6OecHIN3X334n+rqbUcAiN23a5xsR7aoRnS5gnXf54rkAu0FT8fksFtNlHPBuOB9rj4GBRI1Bkz1jWIAEyOmz9pJAl66IPrT5lhnx4dckOlUtJSA0iBnGxBUcmi6dtU7zLy8HN4ycLdKT59o78lxyhmk9UTvYw4e1rgjdnHoLINAH8tcgB9zyvjDD7XZjDUCAp5Gm8/hBOB5ZoAT3/3iIHmBFLcQiIG6Wmgm5n6bumQoFYId/EUABK4W2mjUn7tnJBoVK2JBvEr4YXN30FyEKFdaNGmgzFO2vkc9Mtuj8gXxRSrRpmpGKiZSyp1OTb7LHEuccR7aAhTQn5fW5Lyn2eUwqKT+fda46UpGosByJm6YuKDKDInsotUAmxwCgHEg+yZhFmnqBzE7IKJIMGBECjGAY8jUZE+290F/3dH/8ZyCC9i3vJe9B1pJ+URMYJxYVXlww1KgdM32imKyWPbfIG/jnV59/+dznPXdsH3QFnhfOB1225296egV+8ytLDFxw16MDrTCOMg7kcIUpgC7/Yc3UPWLYbWvKJXOqZl2aUJDo3nCsAwfNKJo3FWQtFzRMNG0klZGHbOnQ3zqVc5VTe06xzNRPesbZQhsy4AKZ5xQzTHmh/K6hDbK5U3Bx4LZsVKiYtfUm5ujhFSEFlczaOUVDcbZgxrchpx4zob4OZDR36P34nKDWZ/1hdFud2K+3Zg4cmbYy2WjHbDqNiuny2VnMAAAyUgvZAZpeGhMSGHS4oHE/HGNGU7Pj4K/ki8DB1KgRBWdjPtW7FETyvzL91tE/e0UD1VvWrMpFV0h/RrhhmJhZ7jTychpjSqXJlic3ot7j77DexATjNRWV0IKP0e90NHXerTbyIAAAkaMyDTVsEoraROcBJEh5oIjwBNEFhKb1THNTj6cGHkp/mhXRUIkKn8ZqjmjyBJLDntflmnFtKaL5ehcVTA+st1QZJoMxx4xJL5wTiDJJdtHiqQb/GA0Gopi6OQlNd3VIYzykZAgXZlwnZUAfcEhGo96C8BwfjYdxOezEp6/OY0Ch3u/qGonJIlNA3geu9/sYj8ea/E3vJwKNMEKSbvWwUbFBMkCn31EBTyrA7O4+xqOhjbiatXh3831cjC+iV/Wkdb6dvFUTOhicxcX4hZr9s7Ox3ve72+/jWMMl3gwAzLeuXr5SwX17A0OAif8qlotVdDuDGJ+da+0sNnbDx+6bNQ2YwMSfJtS0cbNQas22XPhhEBBziK+B6PubndgMxJ1REHe1D8iGU4Up0YR3d/cqkl69fuMpcNOF7uT6NqbX17HezuPFR68UYbalUW/2Yn+ox0JMn50YJDeTafyLn/9MoAt+DNymLoZh0F6ZeO75JzKehzjsFs7MhsaMGzdmijz/84Vo6Zpwt1rS2yruktcg4iyp77RGSAwwFaOYx9eDz6jpDTT09Vr3GnNHfrYwtHR9r+pdAQM0QTIWbND0nQROpgJGIAiTfUwXeV5oekXNT0mVJAZ+gGQYZ/DL7AgBmMdTjMYj+3Us52r02rVmLKYzNbZMYnleJEFpAF46khEQgeZ638yIRTUCRZbzPufbXhR2839aDKsUpqFPCRLgBE8WYCqmeiqkBcpSaNsNXDKE9ApRXnkdBhhytSzgYYulISPvGVaIaPY0BJpOOuoV8Io9kH1ixfQXLxHAqP1WhnXvtVf2IjGg7HQSvkb3mOkwbAqWBpr+dASX9EQRhEinkpWVxm6Kf00DyTK9KwW7GwkI/46cZQ0AlsDSqsOeyIhIGkyAuCPPDj8Hlk7GyCHj4hpqPxOAtI8l7K6qiuV2FxumpLjv08AyeWbq223Jh0Fyi9MxOqQAIdnjDnCWpnSqAAQwLfhs7NrIyWTMJsq2nwNADsAWADT2IUkc9luBjKwFgAe8NTjTmNADpAqcHJzpc8LZ6OLPIyYSfgiWGSAtnE8WMcBvpRExOB/E3cOdPDrqx1bMp2uZodJrbk8kFlSa5PYGgB+raLQRVGg2H8vFJlaLrXxPWBMwezyp9hSd2uJsPLTETmeNzfsaDBlWq1iTLoAvRb8jpgoxscN+GqQeI6bThfd7PhkmtoDjsCdgxAnQxS8B0PQUw14VvbblL0rSaDW1LiXNAFxSpeQoQ6V38HWcbZJL1NzoPgEI5P1x2EY7wWxHpPocknyAz4o3hww/SQQgZnYvWQITc67F9gTzBnPhKhqwRrSXGQBHogGYCUtRRnk81zKPRWLRFNgLdAEgDONA75O9U/eeoQX7xlHXATGD9ynHEQJgCJhJan5SIGzqeHLsJ8992Uvk/aNBgAcIJYqT79PeIaal2UIC1QVC4LkUqsmshsloXP18x9dqCKTnzTLJwmTU3plMy3JN9YTCtOL8PzlCU9N95JCwHNMnS88kn0Hg31HKMXv0lGQFM1sKOFAAANbA+1/vGQYFJDC4aHNLAByuRRePrkwz4VmljmXP5v17n8naSGDwMT7//bNJ4XPH9mFX4Bkg+LDr9vxdT67AL3/xkxONIMYvTGxJBgAkYEreY4JAzNp6LQlBF8qujN5qOiRb7SomGPUNR6IiTudzvQaILosTqjzNCMWu0g9UwDINhEK2E1qvia4iBH0o0lhCuYcOSHONASKTIWLkMCQS1RX9oUANGx322pUOQMwB386Weq/Q/J1pW4vL8wtNTI80vXJhXoq2DV12tlzGETRbEUlLNXE0jRyYFGGix2v6Z2kCsUls8paZnmS8pWvScGIAxkRcE15fUWyTB2UwAwzY1MlUORzvZTxEEU2hoDbMOmEOCxXuuNqmvKKg2JIvMGFKqYK1m0bvm9ANaVzlhg2TgEMfKrM12Xw+prQUQBxGcpgvjuR8HY2iTnRP6Tjb5orC6zhKi2LjVI9e3ywOFdVMNnIKyPs1Tc4CUg5Amn+5l7vMEwABeGO6MfRHm8cpNo73zgRVkgaM56zf5hc0PBVd0PvJZ07naHmTqXDMiKdkGADgqGDWerXb/mYPE8JFEIUd96jZqNRwMrntIE+pbC734nIcn5z34s2gFcPmKc5kYoVkwM3iaj6NRm0fh/0mhsNB9IkL5GdQOEMxFTsAevtBhog0OdL3Ry2WU6aDlZpw/CDeff91XF1eyOeANXs7fRDw1q668frFR27IcATvwAaZx2w5jVPNxoBMjFgTK0z7oNuntATqbqczUHoB14tJGfdHutEsaqWDpCiT/CPzqTUh8/PkaY8bc+n+dztPAiUhsdaeNYv+fTlbxN3NjVggvJ/RkKjPfYzPxrFZrpVqcDe5jla3issXL7x2TsTM0VRbW49G+ObuPq5evIjPfvhpLBfTWK1magApDCnEl3NkPI24uX4rJpPyzJWsYUM+noNipKbJDNrTph3zaRTZk0RxTUo5meoGCBzJSvHNlFpTr6Sq8vkAskRrVaOtFlrsBZ5bfnSrxT5wUNpKWV8U7Irg0rOzT2prehBkS2TTUJoJimaaZGv4HQG4j/PzC/39fLmwe7hADKZP6mY90YNuTFShmiVTbt0oOqtccWqAFSkVkJ9CZnhT1LOH6nv00Xj2XdjDZGLFECUnxpB0/J6SlcSBEj9myrSnsqwNgERFQOqVEzRso2fvK8GG/Z/37ULdLCo9Hem/AijKmhWtuFmXu/d+k6ZwOcnntU2Pp+i2KzzvQWaSIqwZMKVBkulX+rVosgtICOh6IDOdZ8AAgaeANse1rKskTzRM3y8+9pq04xlgxoYNU+34D5CjeEkWRsnEk9zADY/kWsdDzGHERCOnxpamaP/E3BBJWEUaDs/0MYatZtDiM4HEHNGNH47uBo+VNIOhHgyC5inNRgG9HT8rULTR0Hp6d30d9CuATDQupBuIHUjaDi7qyAtyH+TC4gfEn9fx4OkO4vbdO3vD7TXyFcOodiSutxvz5UznBWAjQMB8upTOHcmg+vKGvTQABfuDbvSGgIQ7AVpn44uYL1Yxn6+0vh+Zddwb1qvkKzaZpZGXaaZA4HpUPPuKe6xpHyHBAXCE3ySodAZDEIF4mM8kxRBA0KjrPNT3c47jo4Q8jLIEoFzMKhtSSuqTkiwAb/Y9gdU5Ia+TQKIGFwNWzmPkWgb9WQIwCDizY7uOLnIF1kf6MhX5oFYdsjh9drW+YugocBHA8nSUqSUmx606aMtOjA8GO3xya+6LqSi30YlD4mohS9GezX5LVC7gdlPS0cOW+sZeAO+ZMhnZmWZ/MhoUA8lMTUsgbfSJp5L+LiMLtZ+lgaqeQd0zp9NoH1HN59+PdZwkg5Z5AL0AtpLMIKkB6RPIAZEpAfal0Srnp3asfF6fJi4obvbxM8GaMJvJZaOHMr7uyapSmeGMCt1vRSciQ33v88JX6D2mvE3JVLk/8Fqqs54YF1Ivletid2THwVKPOLEKMNT3ywxLx+9ynzineJY//4dnD4Lnhu3DrsAzQPBh1+35u55cgV/9+R+fcEMH4ZcBGsWjYg1BN2kIba4EoMk0DHR3uYGe31QRQkH88sVLfd/kYaLDN9OctXkyKaFwY/LBjAv0V7nEm22sDtsYjkaezu138erlKzm0L6EtRyPup7MYnp1HB4ph46hppPSDWyYebraoVgEf2Iiny1XcwiKGYs4mjsRhNFJhI9db3KLXKx2So+GZtfnSF3rqT6OIMZyMgzBsgsqPMzsH/24n46hhrxt10GjeA4xDDt6qFYPRKFbbfdxOHnSoIZPgkJsvljIndHKPJRSAIFXlqQH0aGvmCp01EWSo7hSwHFmAEyo27MzrqZ+dmVXopIYYYISSXK7e0Yj/j703bZLjvLI0byzuHntkJjaCZFFSS62qUam6uqt6ysZm5v//hKlpLSWJogiAyC12D49t7DnnOhLW86nxOVMGI0VkZkS4v/6+9557lnqL66+LG5peJgjr9TI2MCP0s7wH66P5rDhZUznSFBRJv1tl4kA7VZPbfAIEGNjxsyqwD0xJKcIpdCk8rFW0OziGiNAPofcXsaqRk/RV3LtIuKgBsG7SdFS+9ium3m2BbqdsGRmlHpIDdH8+xBEVBp+Y359u6uNBpfVCY8eBa0NEZ56bJkxDDJsBFsPer1siNSBvfRDj+ST+/s08vhl3Y947x2w8ivqIPhKpQRNrmt3OUesMJgigCQUTpnRKjRhUakrJsefzDCcTF540B9A7942ArfNhH/X2MaaTQUzGjgfdHi9x/wA7pRdff/Wt9Pc8m/Jt6Pfi/uEn0a2vrl7k+68FhDDdl7TnBF0fSvog+sUwtpjtFZUlG0nrVJebKSGiWp+Jhhx8crznvrJOBSIIlNkLFOK/8QU4wWQEiUgPo0ByvDdbyWyUTlFU8e3ffRcPD3cyKHxcLGPX8OzhIzJUhONmsYp9fZAzv9SknW7cPzxo2v+zn/9MZmX7eqMJ6nQy1Wej8cR/4/bjbZyZpFUUjkziYJfgwdGNM8kO0uhaYnLs+L7Igb8aaw3KE0MNnU0yYWSw73DN2Ado0GHX8MzCIOC+2XOhVpFK0c19VCN8jpjObzS5Y/8iro5mkiKUSR+NOUZ9NPetJEbEB1GsmTDxRgx4wm6Qj0UWl+zLfJ8c1zuYc8FkAPDAZA8Kdic6x1OUHXK/02Qy/U+ga2tvSIDAUjLuJ9NKy21ksJZyB5ouNTg8wx2mrxiwnmOzXKgxRSbBdWbfZf9R83My2OcEFBvJyWwr/UR5LhWNRmOQZoOL9VKmfSpg2rx20bL9u4gvY7oLAC2gDSp808T5AHunK8C2jc+lKOeaip1AU6fuij0TMIGmMt/MGTCJuFmaRgjU3EG5kfif6SOgCZ4anzT/S9NUS6fYxH142ozROmZPWv3fDB2ZucRv5pX4/Fx53p8tIzryH3jY1rE+dRQ9x/X073IUKw3xoMeeXUtKN+pjXniSTELnExNi+VqQpuA1w3SdBmfX3at5hvHBuaYIWTHtinj58lW8f/9jrGpOaQA6fBi8XhUTK7NfKODeTwuxGIq4NMe4ns7jejIXgwU51d37jzHHoJB7gjng9Y2TEqgfOD8u3fjpw63OR9awGAyDYaxrgGpii4fx8uWNkk5W63Vc3VzLL6g5nmKTrIbTrhGTT/c115RkKrrPIRkEZ3CXwQNVg6birD/LmDgTkR0W45HYL4vNMooh18YeJawr2EsACvINkocD7ENr17mHgEfUSCTJGKCurZhPVoym7tyrBNbVCCKJykk+hQL3VzKm/S7GSCNZH0gZklHHeclJJ0hPZo2ASI22BYiBPIcAfjsAT9Yd0/TmHEAVvbIbB3gjkk/IxUPDFpxgDbAD2tuws7m4CdU5KNPWQh4qNkz0echZcKbmyGl2C94DwiraGgBcZ3EmLFE38N6NHPrfz9kw5x4HQLTdrVUDIGdx1Cn719MfsatIRlEaVV9sCNJKAAhYVy0YLuBdBp28DnwZaiCfS5+zfyQLU9S0o5Xtm9AaIbd2gU+sCD6b6jPSPxpLySTfog6D1cPAQyxLgEUMTt3YO9LRLAoDKEg90nSxBVEk47LhtGIXU77QMi74PXr/nbOel5Zd9dd/f04xeG7YvuwKPAMEX3bdnn/qsyvw619+fYF2eH19ZUMvGmmmxtDpOK6QHmSOK9N1qGvo1/oc9LutGurZbKbIQZo86NTs3DQCmspAA8sDjuZrxqEMdZeNUtRCU8c4jG9uXogKDqWaokX6ZprXImI8LNXA4aZMkYwHAJstxTsHMIfxFmNEXKk5oA5NXI1HyrdnoshGTIPBIT4YkpXdUdGtw0OoeiO9pQm0rgPRIDt7vq/XnY0wSDxLYjEZDWO9WUr3j8kZBwuNGEWJ0N+LEwvwQKAzlA0Phx75xEVfEYut/s2Oty4tW3RaEWFQQDEUg1os3aYn6Bwm/D4OK2ji/CyuzczAuA4UkXw/ju84wFMg0tSjxaS5xQ+B90px5CLBBzbNFaCKAAJJDUBz/JrKqE6gZzQCqDGQZMM0m1p5Gk3JDfuBAx6zS0dEeXZmmvKWqCSazApqdFfu5RyymF3xPjRzxBxzR6Z1G+XlyWVL3+NayZDucrTmN9kPFLU0h+NRmxFO3BpNx0nNOOuSBpECTMV61glKNSAKLdfvcDKIX72axdejTlyVHcUg7tG6D4hvvMRu9ai88AIJiBIRTO/lGWD6RkwnWnGMOmG+qNkp+6bo75t4uP0o0IT1BFMHzf9ggDcCkWRVvHv/XpPPr99+Ky8B1iLpDwAPgDowCXACR4rD1B4/Cfw5BNYImOLaYQxH028tZho95wTF0+WWSsn0qegTr4W55c50SDFHHC1IQypfCDFp7INBk0mTzJ5BDOb5cIz3P75T86IGu6ri9ZuvYr8/xY/vPtgZu4uGfhP/5bf/RU3F/d29ATg1I7AT8N7Yyrn9u+++k/KbyLTpZJaJDoXAAcAvZA8Uvrjd28CMpvAYBZFVPE1Zr3YKGDdu+mXoR6PIZE7AItNSp5Uw2S6qse6bIskwSKMg7BZimyB3Wi0fbboGeJBUfH3WcihQk+cKvXMaxmtN8yyx5wEySqfbFotC9wAHInokoFDEZtICzw5rVk2oSmlLhVq3dLv5MwbuRg9fE9gtmeHJGpdhWkqW1MwAEuTUzIWoJ4RMJvXMpLbe5uLIF0ixQHvOc1jrPPBrA7QZrENWwZmhZkEmouigzWayNZ6fRRhNAARQtCfzuYw2kbjQ9Om3plRA00gxKjyNZ62r4a23mSPPd9t7wOwCvw/FhMEY43NlcoEgJwEflgKwx3KhaY4ACMyZsEeIpqZyFHeh74b/yXBNU/10HW8jZz9vRpQUkR4NohTLtd/NDgW/pv0wOHLPCSQGcYkFsqeLzx+m06JRt5GszV4Ucv4oLafH/TNAIA09oBCgiHexl58AACAASURBVNI52K9pZNwg7buN9jh8CGimFOV32Murgf1nsVrFctdon6Y5bs+T1ome38WyJMIXin6ve4nDto4h8iN8DfYwbc6xWDwqIngMg2i9jcVqIzkgbKbxcKxF9v79nc4dATq9fvSrUpI7DPx4DXwCMDuWFK1EikU8sZM2dAZtdpqEU1dwC1nzSvVJsR2AsFM2LJNC6uUmEeANFgGUeRZTIfbXwxIDYuoGInenOg8YcgBMwEagKWbt4UMAo0AeFazPggQl4mL9WgCm/FqeU2qH7oDkA9iBZs/JhBN2CgMAQDwAJmoBahd56zyxLLXeZHYHSGrQjv9fIyPjnEwWEMAYUiSxCFhPx1BEqXCxi0Fefk6myQmWuSllbZshg2mzPDq4LjwfmsizD/C6CRCoUTfA4qckXf5b/582fQVfCmoKkIkWORNQ4PehIQGfR2wB2CwMSxCkOpVAeHXKk/TcSKKEBCLd/bmXGT1Lsy8gMBkEluogrbCXCOeS/A805WdI4aFA+0x7yIKssZ9yTa/7/xlUMILu79VZlwaLknbyHvKz8zpKQUlPlCfvAUd8t3WcBhyZDOTarTWhNpOslS20e4xjHi3D4OvDH//23Oc9d2xfdAWeF84XXbbnH/r8Cvzrf/3PFzTTFJzQTWkoKVSZImBsw1QZgz4owMT2PT4+xmR+pcMDxgCGZBSFNN80aRziNBk6xDWFZNph/SVaMxvjkZU+jdO5lixhPL0SLZDJ21dffROLx4UKcQ46JtkQxMbjSokFTAdHFI7SkVIUVIG8n+k9zryN9LvHmA6H8YJidPEoEz6aGaiUk+lcjcEjhm1Q9dCAor8vK7EZmGRAn6RZZkrCAUqcEYUYlE8SEybDYYzHA0118VGgGGZ6SPGCIzPFKs2EzIJgD+gcsmYYgEDuyodNMiD895IV6PAytbuNakNjjkcD94hmRYUs+nYZBfYE0PBF0VeLqpauvz0bOtKYqIGsyri6muvggl64kdyARqaN6kHX6NhDHYQctDq9XcxgeMgEgXsyHo8/GXNRKPGeRCsG/U9WhJrSjFrk/ssEj2s4GMYdU2dolmrifPDTSKkZEq2PRAqmgNDKXbS3ZmGctpr2YemgZgvNpx3zed9EcPFnNp24ZFHCg9M1MLS02zeTeopQF5s2n7SsgqKbwonp1i9eTuPbSRlvr0cxH4/j7mGhFA3qt8NuLXYNjtvoISVpYTKowrFjan1Tx3q90tri81ZjzBhLAQQkYXhye4mb+dTxij3MrApRSG+JKqwG8frla+l8YQjgc8FzSooBhdTH29tYr3YCY2QylXISPASI3FNfRlGvBACkD4UYCDRRNMjyuyiRYbhQQgPOv9HAUwjDwKDYF/hB8/LJKdprZr9dyxeEhprfAaRIIfXhw0+WUmy3MZnOYrM7xh//43sxKFQAHY/x3bffxM//7rtYLB4URbg/NXqf7AWPi4eod+v41a9+KenTcvWo9z8aTizH6fbi4eN9rB+XAhP6MjCjmUfCRCFsfwvJUiSFotCEmo9rOqBjgmK537FHyeSRiRGUWzTytZNF3AgDEnjqQ7PsrPFSfhU0OEpsWa6iKGCsnGKz4e+JOgvdb/ZVpqr8afWr8s9rGQQqIJm4Oc5MpILUNHsJA7gByDA1894KuElKCc+BrvuRRAE3IkB07EWivcKqSYdw7nuru9VENysI9lWlKaQZn+jbyVTShI/JmRzEmcI7WhDmANNgGnCDR/w3tPk0TUU0TAGhvmNuJmc4KzPmL15oL6nJId/vtWJoeuUon1IHAB++l0k6XigAjNr7BLa6AeOzid6d711yNiZ6ksvwbQYkP3mM2ILBGmsxCPyrOKs8DXVKSju5a4HPtoHw/bJM4fOivqVaa4dXQ2TKsNz1ATrSIFOeAdkowr47ddFFR6xhnUufTAoNfhKFwW/M885HmcoNMSdkj4MZl7K988GTXBndKsYR6rbp0+cSEAwnfQM1mN8Bps5mmIee1NCuoE7jio+8oKW0J1iqhhtpFOax/V6Myn5cmlN0SLfh3BE4iCQMFtJF5omwhh4fF1pfq+Umrq/mAvoBEN2smZXBXrVY1x4iSFLGRBV2YroPsu4A0PFsuEQQmIyMggm+wCIYOjUDgp6vE+a1mPTCzipgqfHM6wPpWZb3Ap+HgcegjOVqYTCh19VezheUexn2Mc3HNJSah2ddYJKZFZK8aaLMM2APCTEBq4E8HAB8eB7EmmvXSQsSCHVLM0zuMUS9kz2auIec5QL/1czz1pHy9KO5IMO6RF/yFGRIyAvMKhSDhceK575rjwaDwN7z3PmaNG8Wn5/NM/RK1lrG27LHSVqkP62pH58BaPZpym5p1VNCiej554u9gy75/Ov1fDa08Y7W1KcJac9moQIOZYatYsPGpkTrIpnDVwcmq6b1Bmh5aUsxEzDF3I8zDy+bA1LHlsGTSQDCXfl93hO0PyWNn9pPzMz0OmprYQM/linZgsYAAT8P0KDkEff6/lL6jBkBau4T3DCLyOyi1k+AvUxJI7n38N4FmLUSh/Q+sWGwxRBiy3Q78f4PPzz3ec8t2xddgeeF80WX7fmHPr8C//f/8U+Xt2+/jt//7ndukCg4hAdfYjysdJByKOPyyyFCU0nklNxmAQ3EKjClUFpvJvxq+kyHdmvMIe/oRKiTFITDQRW7zb0P8cEots0ptvtjXN+8jMXDg8AAynqy2JlaUUCgg+xdjk4jgDLeL0X73jXn2DTHqAECMB4blHE9m8ux/NKQnb5VYUMkIEkFFPi7PZOVdBtGTjCo1JBBSbdzPhKLnhokkH9M2WjSzsdGAAFadcABDpzbuzt9bhp5WBZOIMBJ2AempQDWa0tja9+aNONzQy9nfpBvgSsGCPhSHq6AA19fGRy2umWmLhx4NCCnU9wuVpqE2BkcdB83+p7uH+9JRm0ZiciRzcHJ5IbiTZE7idDLuVzvyTQ+GR3q0HITQjHqf3f+uAzE8EoAWVGRzA9ZcGp9P59H3YebpYyX4opQ4FL02oTR36sin8NT4JSbGmnJxZzIxiBpwGI+yCuj0KRSmeuno1IrJG1Aoy5ABYq3aYM48PMeAX649lCpaWIEHjB1EwjVi1+9fRHfXk/im+tJDIu+GCGiL5+P0dQbZVDTAFKksKb1WlnE8FzgeYHGVUyabidmN1e6B5v12gkYpEQwRSv7Sv64XJjGMvjqazrn2ECi+uzbAXOGaaokE8cmFkti3+y8zx2iSZPZWzlUsUfO+BGjMACQpFeK+iudaoICFGC2Z8+YrNZUzlMeOfpjvgfrJ93bBTQwpRI76KwmAMM+JjcUa+PxNP72w48CFN+9fxd//dtdnDp2kAfQQTt6qLfxm7//tcA+qKcURuiFq+EkNcqL+Pqbt/HV2zcyOV0uFjacwlujrGJ9vxRAAD0Zo0eAFT2juFWf7FEBIEUBz3RNGvu2qVGk1JN0RfPhnJqROsKatsmWWTA0wfJdSFOr7WYT6+05xqMqJhOSPZpYLpbR6WDMh8M/k2DcxYm7M0tD+tiUDbTNZqtz/9TQZt45+6ZAGXS/uXOIySSszteJxgpg83QgorSUHpxGXoavCdSq/E6TSfayT3r5ZD7od2fevMnpLAM98Loe0kiLEdXX9BuAgEmq5A8yHjO1v3U3bz1ENLWEQiwn//RySDru9csX9lBgX8iIuDY6tNUDA+Cxn9Dki4orppjZSNIzZ5OuRl+0ZwNCNDuSwnCvYAIl+Mla1b9jDiYzSvMbmNZKNy1tuf1PDBB4gvcJzNF7l0YsJ8g+QT+XGCjqUdrsJ4CAh9vyhWN05TMjJEjTWVZkg3msDCVNdWEPt5HlOQqL1MUggHk3wGOACFuac9YFaTasTQAOgXtmn2lCW0GhL+V/Ii+YzIAHTBbIhVeGJCYwk5wMISq6HgN+r/XPrOth2Y+b+TxO9V7+A5LVEAtMggqgI6kMRORudt5PkVnt9nE1mwsg3G85G1pvCkAzDHMPanRFN8/PACCn+y8GhSM/uf4wsgr2zuEwpsVA03SSTGwcGHHE0wAhh+QZBoU+PyPlYQGlXwlHAOywvLb6DFxLmEEAM3jtOJYUa5SOWIGkHD0ulzYNREaT5wk+HPI/yNjeGvmSIjRhG5I0gNGdwRD2TmvVzUtESgm4kZwgvQcBJQnuaxZPo48cAH7l2R4EPH/6cIA+al57ks8INOPsZa1AbcfjRwC6jTT5EZ4lWAQC4zHn0F7o806+AzwXPKa5PlkXMB/d/Hqt69qKueFGuv1vgHmXi/1ZBHhyFgncFFSgZxXwWO+5NPCY1CszBcVi8nMtoFvrAo9OPA+SFZBTfLMPIB4R1Ut96bXNunHEo9NqZKSY95f/DpjKAAeExE2/a69WjiAgNUFHQHH+frFcGJxh3801hYeNTSf9GmIfpWxA+5QYAQYI+J3UbLZBAVxngGIvCdc6DE0AmgC0zf4SyCoPBLd2/I4ffvccc/jcsX3ZFXgGCL7suj3/1GdX4J/+t59dJpNx1BsmhRy/Lhagjsn0iEKAvN+LTe6YKvDF5MwHjQ24cApmQ9RUWpN9a8Lsds1hZr0t3wPNcb1aRIGT/3AsynlzJuP3HOPJNFaLhfJ9A1rkaKBeE9IbBoroMTEJpKCDprisD7E/oi7HGR0H6228enEj1gCTFYoqmgsOzpsXr0WpvH98iGo0jl3daCrAJMGTKChshZoDTWQppDabT7IAGjQaZIp0qMnQpzm70E1zEGLqxeGB7lwUeB180PfxC8gCQYcTB4n1a+2kylFjbqLldiy9MPp+NzJiFVCMpemfGxg7B2uayxRC0ww0lfsseH0YucH371VTwLSpsESBLxrQ9g9Ftl2/TZfvpFu+JrL8neIdkXlwwPXFMuHQq/ebOJ4byTGke05TRk0FT0w5/NkoCqsJdO2VPgsMFL4ExDRM0GgCXZWgRWyBDRW2e3T1LjLkvp8T8+F4IHaKYycNKPB7uOI0GxTETJoHgEzHJs0uAQjwnSBKDsmJJwGABUzq56MyfvnNm3gzG8S87EX3hMESk0ZkODWdV4yGpaacMAVYQwMkKukTofslf4ZD7DDC6l1ifHWltb9cQFNHw76zbvx0jNevXnCHtDYGozJWFCiaojpaE8quTJ6gmO62sV4/xnA0j7uHlZgs3BczTFhz/SiHEwM09AH9UgUQBb+bKabavscqWlWfublpaeKm64feL2tQU2vWliaCXRVofcABIj9x6t8fE4iyBvvt25/F7/7wh/jxxx9j23TjcPGkjeuACeppv40X80l89803WjvFoDCVPJBFFLFeL+RW/u3ffWtZzfEUDw+PMZ/deOJ2ivjpb+8MEKhx6ssHgvcNLR7QgXtwdXWtRpN7xPppNaV+RiNm82tdA66hosEwIwMgYLotU0OmWEiC0pWbxm6/j8WCdYSDPuaVp1ivVnFoYClg5igSreQUhHYx1VfzqAaszds2Y0WTQBpJvpfGFakNzdB0oueP4plpH/sSGnomhUT0UaoDdJIkUfUHAggAIGi2Fa2Z0ync5k1Bx6OgKw8FeVnQZKd7OuAd+1FroGejPpsh8jN4bLQyBCVvJHXY1N4n7a0BAjOcuoPS0gj24Zy78TuvXryI7XoteQn0cAEzwhtbF3B8JVgrRDmacm/zNM4UGxZqLwOIS3PWlkbMZwLIYg9UM9BOM4WseBeVDCq1zjI9AxBiz5FZobPkeU9yhU/5ldNTuI++LqYxP70vniPv6XZZb9k27LMtg4CzSH4MAAIY6ZGewxnGPcHMMUFfGhRYMEzuQZu47hXP2ukQA1hYxD/KpBW/ClOZxZRggq6G5Ryd0lIleUL0TZkXJV0Gt5inHmOL9wzXC4AArfzh4PP+eNYeyPfybLFoGRScd0383dtvJCW4v79XI88axPwXnfyL65dx+3AfhwaAwN43uw0AKPvOOYoK9hjPUqmkIRiIStzoMIV2jKIn3Qan6v0hemU/+uMyms0uquMlrnqFQILJYBir7Sbwx2mKjkwZua7ng5s+GnCdp8lakTkr4FZVSWrHfrxabfQekYKJNSUQtyuWIW3aaDrT98PM4wvwF6YTzTdAQjUZ66IDBFBDIP9wugV0iL7kCVxftmNAeH3RXCLHwu8Han7TCCBo9xc8H2msBVoBAsP/YFgggMB0f3nbsL7lA8J5dlbMM6kXmFyy17ceA9Q0AtfPMOUMGnRPrU2tNVhtVCpMCRufGtwX7iDgKKuPbKjtcJCyHCXR8O7YG5+kESz6tiFn32proUvPbEDWjq5VMp54bhD9yMOAz5vO/p9klwANWsOOFuYapkDo0x4KON3q+uWlkdN6rrkYrewF7X9P42MBCdmIS6KQU39FOSPhAfBRfXRQbYwXEPIy9hCBMLkX8M82XUn+Swmi2HyZv2uDGNvkFf93sxMAduxzYMACpo0BGf7/3/741+c+z0vw+et/8Qo8L5z/xQv2/O3//yvwL//86wuawwl54ANi/BaKMGJDbDdaNu5VXceWeENNokvrU0VfcxSdqGBCSEFqoaKl67Ua5bMmWUzXOWjRA+vkOe2DHONdc4rVDq29XXUpKolkr3oh7SuHEFnQHBLKstakJGJFnFtzit3hHEdQd2jRAyYaHU2oMOkRYs8kvayUMvC4XAtRhsLHBITCgUgoocoyzvL/KJY2TA+ao6cFeBfQ2CgWzpR2Pg8yAuiQuNS3MWYUl+pTEh3nNaBHq7g7Mnmp44zRIU62IMoqaNzgudj04SmmpJzK7RbMBRYNVhpRo9f8PQ2aIp/wN+B3aEoCSGDwxoi2p/EcfGLpFmYieJqc04KMEVQBkGh8BaVZ8UA2XtLUJ93TJZ/O93I67eOgrGHesw0UHemcUWZoSnO6ScNGAUth2E7sNTFoHaEp5vB0aBwXiSyByeB2u1EiQJtsoGIwjcxU/KSJFZ8HMIVGkwLMBm98IJoVA1VcbxpmTRqqyhNGaKdIHTB0OtTx9avr+ObVdVwNy7geD8QaOBAXeIDuDjtDtaB+D/4VsCUExqjOsewCc8hdjV/AWHnbKshE7zRwIHYNMYiYZo2HKuYSt1HTinQB4AGDSYpD7gV+HzR0MATW2739IRDiqHCiEMIkEXM7WD8u+AC8uIY0vZoGKWu+chY8D66aH5a5SvdksED9BIAyBZsmg5+H3cCNfjW/ig/vfoztZiXWwHYNW4IGdxrj8VWs1rv4f/7936OmYS7niipFaoF8gPiwqnuJ1zfXsW828frNK91vgC4YSk2zi/F4GDcvX2gNyy/jjC/COBaLZczHV3H77kM83N16XXbtuo+h2uHIFJmJJP4ERQwAfY4HAWd80XhTuGrds58NR/Z5qGtTjBPkUQJh0k5b34WWxr5ess/xWasYj4ZqSh8fFtHsgTgoLGlQkFx5vbXN5dOkyQ0mF13DYk3Lzd5gjVcYr7h81Xvn9bk/rDsmljKYO54UadmLvmQG2hNSV6/mBcYEvgfy5bDpnPTwkuZkXCpU24A9ZI2+lgJGZd417DmWRbuaX3nSIJXKONRW56v11ahB0v5FMwh4CWiLQWM266QYsJbYW4f90kAMshoKcYCQpN/KN4R9VA7sll7BBLEvKy7pTicB5OT1TPs+6T3wzAjIYpqZ+14LIihhgn3ZrYXo8qZ1O7qRf/J67J+ik+tcMzW6/TKr4+nr80bDTYP3ZZ53vjRZVfwsTIWzjPMAB3bszzR02se9X2l/t8mAQIKb2dwgS7MTi0mgnqaQlkXJDR7Ap9Vzw4ZwfI/AFGj3cpVXw8GG7bSfQxfa9j6ZHDCUiLpD2oAZ8Ehn1cPiMQ6XQ0xn0xh0CnkNLO8edW5xbWQeB4sgON9G0VxCMgPYAADHnKf4FUhSBzDZL2I2n8USMFgNc7LoMrVHAJcYapZxKHaYR+Rwiup0iWm3H+N+EcOikmziUvRic8bs2GBHUzttCHDYgJP172rQu/a8Ya/nzNmRLKRzHGYAfkT246HhL2AiiUlgPyOvayem0BhiFlgyYED/LmM+yyflbAGYxZlHzcD1lCyiTr+CwqkaMDWRgIj9YTM/9h46Q6UJYhhIigcAuaL7hKs6ilp7uaVE8mOIkASlC3MDmVe+R/p6QC2ugxl/Bggoz+Q1JEDG5wXMSu6PQAIldZjFQN2k9649iBoEdlIL5rXJIzT0vI69NuQ9IPnPE9PH8T0wIz2g0GBE5B2iSC2Z4p8GLtmXPI1v02LalBCzKA0iPKXWsA8lOJEDKf86vw+DGY5OFAsrQT8NHNJDqQUJtGaUfGPmRKoOkpGJ54cNCnUuAEBy+OfwReAotZUPU+3leFwgNdVnRgYktpXPnJadBPjQggNIN/H/YaggT5VOJ/7j33//3Oc9N25fdAWeF84XXbbnH/r8Cvzbv/7jBaSTbZT4v/2e/PSBGiVrvlwsPq7J3rbWkam+muTUssmZlemDdsKDs5Qx1lPjZbdviu7rFy+EwnNAMCnRhILp3ZZ8eTSTTESYTnY0+ccEzuZY9veF/sshhh4XKuxPt/c6jFWonC7SO3NYoYmGZbDfbDQR4b9jTHiPkzqOvXIYtjZSbuwyqnIPSZMjoyOKTWL2ZFBUOMkBHWPhjG6ZHKamuE0EcNOek6RsBvnFNJCe9rhZNr2tRa8tORDSzPQ7mQNiYTA1BJSAGi8KqCeDLbLtLGY36fyzz0GfWriWJqvX06DOky0VugAszDZhKuDsXlA0+V7hwaD/njpkFxY203GGsIvSlrLcFt7dHjRPU581OZTRj5sjaPI0KuhUNQEklaIaOJUCTSzU/dTqtm7iFPeKbpLzdSXnaEzkKETFxchrybRLxtVyuXasGYUm01bukyiOQiq4CKZi8n1iXoheba8E+UOgM+QeHuqo4hDT4SB+/s3bmNC893HFJyKDxA0DBBQQJH1AaS/LoQ37NIZxU+NhyVmZ72houR5tlCfXkeg/gAI17t2I6+trPXudnp8fqPVcd8AFN0QdpVAwgaKI/vDhvQwNKUYARJj4CszpldEvJ2Zx0Doi4aBQ1noFCLAR0ydQT5NNfCZoyJBZuGHjOvN8aM2ooDxJZ8v/v7+7jR5F+3gaf/nzH3UvoSavlkuyumIwxO+iVKTaj+/v4lxMVHAjx0AudNhtYlpVMZ+M4nSslVgwnIxlNAoTwIkLx5xm4iJtU8FqMFITMq6msbh9iIfbW024mcYh65jNplHXaxXWNPANMZTzq2TZoInex3a30XsVaKZmBxNQYiitA6dJE7smn12ea6cZ2ACN19pvL7Hbb+W2/+LFyyjKQdx9vBP9WWZfDtPOcC03iZ9iErN5MZjkZpKJmuQrSKTGQz3jnmrhn+HpKuuE5o2GhwYLZ+/dBs+YSxTEp7bO/PLvMCjAfdPMj6I0ARGnnNA05r4KhpS6YU+2rC/2s+79KdnUep8U6opHVJPoSbtBFceDAcQc1KAWYo4FUoJEWwBjBZRyJpAWQVQkYEPSdVtA1L/TYAb7rop+hRQ4HswwgSnq0vrmHipAVCO4pF9n1CX7kI6nZDgkocDmdHl/7VpuSQhghcECM3hEaf+UAf90ghpYyDFrTiP1tzZx0bqBBi45VnSC+FEy6AEJMJs7k1uvyDknH6hR4kzb7RSt+uL6ysaxTR0DDF1p6gA1lazB7zdzoPUNEMCIhIpdmPtaAFQZIOjjR1JUUbNuzkf5/ADg9LjOJPuMJmYGSeZwieZ0jPv1o3wjRrCOzhEbZD0rRwNyZnDWnvdmYX1cEku61/ubT8Z6hmA7WQePVK4r8G+52eg92C/H4Ey7JqgveJ5Zo5ybfI8YHGINXWI0KGICm4p0HU2tc9uHhabJuvde3r/uN6a5Gb/J2WP5zkD30jG9jiDk7JU2X6yLpIPzT/kFYcp4UGyxEo8YOkzGsSFdg7oEUKvGANe+OUcAuLKMDowfAElMEDNNSFGNmp7Ts1uPz/t1uo5lnOj/+X6ZEjJRlo+pn1/MSCXX5PnnHrMnUjudzo4u7FvCJ9NDNdow2aQ10n1pjnbRF0gA2EGiDnuDgLmWQQCTzFHRGB0rHhS1SvoVuHRJISqSFGJsANEYZCTwSEIU7DOxsThXqB0lA8CnKOsZAac2Gf0ccuuChmRcoM5jeR8YOFBigPxFDJx+Sg5RbZIeBNngu1n3c899lRmtfHf4p/c1S4ssp6GOdF1mcMGsTtdr/L1eQaCD93MGTi0ToG34+Vl5SXW7AtZub+/0fFOktAM3XrOVNPDzvJe2bmBvhbXbJs78x++eYw6fO7YvuwLPAMGXXbfnn/rsCvz2t7+6cFjIYJBGRzphHHetTedQkDnQ3vICmge+j0aEf9cEko2eiazinE5RYajEJgl180gjSmNB42M6Koi9jJmk8SfGDHOwrmPmaNwAH4iPK9loQywAJqbHcycORH11mC4TfXPU1BYknKICo7vH5b2YEMoLr/cqUq6ub0RZXG130Xyie8EISHqf3MABP0zfljs6MVPlwHRTmdwcBXhIp5gTd64P00mBBYoOtIZTukeZerkoFNUzj0BFFMrR2OALBZEKKEk1MH5qgYA0bYINEaby2rGbAs66RekolevudG6KAx1Goi578s89oUBs44t4r0wmOKQ1iaLQS2MsKLB2e6fIs6YWbwVPUa1B1ufROilMk+fg1EHvz246q12Y1RscDopIGwxK0Vk5ADHQ4n5zb2gQFF2pYjC1zare0Yza+0DFUkadKc6sIKJqqKlLSwlXkaxkA6amLliVE//JDA7siqmRvRZw6OYPDSPTXxgmTFIwbeydDjHqepL+n777TgBBiRxGsYYUaocYjSj+zvr/sGYAF8j75nngPVMcaJLVgXpPigb6/JyQJQWWAgfggz8UCkTa8TPDIQ32wIWUpBxOvkCWAxOH+7DfbXTPa7EWOirG1EgCAgEuFRRnxJvZtV9TF4E9jsjENIspK00cBS730dreo8w6Wb+sA9aXChia4vSykJaZwqo5k7cC4AAAIABJREFUaoKN+SUgAQAb7xWjvk4UkjlwV37/p7/Epjkr5g4W0oyEh9U6hphvDiqZduEdgD5dTAaaSyWnHOLFyxsxK5AIEBfJfrRareNy6MT6YR33t7cCTPSsk5IiLwdi23CpPsjkriMWkuVTNBXsOTQFgFkUyAJLZNDYiQbDyT7mYRhc5fOYz5MMAcW0OMfqcZMFcV/Xlwz3h4d7gToUwgKe5J3hiZldw02/916QRFQacdGhPdPmn6PJUGucx0hPgPS/fpZkKslzp6iykKzjWPt5FDVX8fRMyR092WrUJX3BRDD1rpomiuWCV4ILVhmkijlktoJ8CWQgZu2u2d/QnO3TwBnB+lSBLwdKfyr2gF02Bexi3Ywbo4lnrSGhYBBYk7wiszybeDlVwhM23p9f24CsvD0wSBRAYBqyEgsyf5wmB7BGGOERkND7bjvRF808m3nH0fnL/hwZZSbGlY3QWofxp+bF7+vzaeNTcQ944P3cjQLfpTxfM0cs8NY6wzyU5lhxwTxDXUz0DDJwJowwgD0brJ9NRorVDbwA8CBQQwMjhL2zyvth8MWu8Jwjh+jyM3rBkyUnfG61mDSgXd0bPCKQ7F2NRtGs1lF1OzEBtC2JKfZnJXHmcbuOyfV1NKttnLd1nJDlAYRiUDca6fkhUQTZz1ppN7431/OZWASkr5h9YQNdJvjrLVGggHdep57WetqLl0LrcyODzKMZizjbc96zL5B2dGrqOO1JBIA/w702wC4AJUEDpuIyx0/JmhgVMCUUQWs5mpJk0oyUvZPzj3Ukpj9T/tJMGZ3XfF/Rjx0sQkBOgPY05y07gLcbpbGcWVOwFrkPHc4um5PCKAN6kNkyHbfYIpZUtdGlGKXa5C7ZJ27zdW+LSyeqTidGFYkpofdx5LlJAJAYxY6GKK5BBIzomb/IO0lnY9fJIBfkQYpVddPOcIazROkFOS0BpETGJBbOke9hWGHZgRvzZDHiPZQAaOsPguzCpstcS++j1Bn8jM75PJctcjPDwA0NQKpNO0mK0b6cdHvArzauUEwD/Xc/x5roZ83hIYP3sJZdwJ4oXyceSyVE2WyZ9wIAxN7K2lGSlyQ/BmmcWuC9rgVbeaMafqhObr0HzATRKoYB0uvG9dV1PDw+Oj0nDahbGVZrbvoEcLheYz2aIeT78uc/PMccPjdsX3YFngGCL7tuzz/12RX4P/+v//2iSeZhH2XfplPsrBsKTwpFHNkVgVjrwKdOhFKs3GWo/xR4cuC11muIxrhnt3sVV/KLael5R9H5MROE6t+php6Mqio9yHcAp2b+P7RrdLj6K0yALueoT6jditieOrFpHDFzbDAxihhXaDPrqE/kwQ/UMJCYMJ7MRDW9vXtQA02psq0bOZBTjIhSJsqXD2XQ/t16o4N1NpmqMBcVUwZqQ01VyJbudqDZuqmUfr85uhFPsyih12YfZsHoOCa5gSsH15MTG1vZl0BeAnvoxBTGBiIgNGLHBMvDhjmODMIAiverLOfU3B7IBNZ00gCBqLhqTpxXLi0cv5PXg+avCDAKeNPz1dj0UqsuSp4pdKJip8u3irbMm+Y+ybhRB76NqBQLpYrfkwGuHdcQn4sKcAUaMfGWTGL5rDQYaf5GAaM/FPhEKA1MuVVxmXnOvAZADVRVIgQNOFmjqc+cBpPj0VQTXANR1m9ezkzYHdfIe5nQ6J7Qq+80WWMiwLXq4y/QPWtS/Parr2I2qqK4NDHpR0wqrhmTbcsBqj7mT14/AABMTihieH/IC6jz1puFpCqOWmNQbIkKk3SZKppLqSYW/wMAAqjYTHDk7m7uv4qHfb2LZrfVMyJfjhask7u5rxPrvNujgShjs7UeezgwPZL3wGQfM0GeXZ5HgDEo1ZqicL2Y4g0GSjRhkkHMIQwQ7tVq8ajfMyhpQgAtVmpmeObub38S+EAxGViMXnoxm9/EX398F0viS2FLMB0pBmqCGBSR9U5kKB4RpDNQdFGgE3N4OO+Vkw6Nn1hHABTuN43A+nET20Udy4cHZyeIVX2OyZjmmjL8GMczbCH2Cuji1ofTbAACVtVITQ2GajwbZTGIHokmu50KVUAQAVPJElKTABMoGT671UY0f5ouCvPByJ4B+3qrZ0hNDtfoAr36qKZdvhnZALcxbclvF3gKgIPz/WgyjlL+FiROmE5La+FpPfssGemys9J9Y7+C4gxLCT2/WRAwvJy+0OrfZTLW0przeREjgrx19vMECDx1deUtSZGMyFzky3dkiCQLvxdrgfl+NwtmokjmJP03zVBHz78YKOxLydoSGAnglHnsvBb7DeeB3ntmhQsQ5L/jn9KzFMO9dzYIuU/JQDONOAXWgrPSQCQzweafdp9vG/22MWL/EVh5aNSA2/As3clbqnpKugwY+KtlOLQSEDcVgARmiyhtQW607J+OkkMWBC0doHoLE6RTJKPNn5u9DeCDqe9oUEbB5PV80d5TCABIiYdSHazhF+tBKQYmVJ9L06DFJsBTo9eP9W4X2/qg6D/2h1MP/4BNjNig6jquR+OYVGWMMFHdYsaKoWwplgON4fLugew/RxZ3etGwj4pBUAuo3e0OcRki7zFjZT6dCLSS3wpeMJLj1QKCAPp3eyRS3muc4uPrrQSPTLDgLwYCxQ0S67OJfTjQ9yG7YijAUOOC6TBMwkyEYO1pYAEQcmA9WyIHOM0aUnoDSRyl15ekVwCG6f+jMw1sQOkiBn404e91Yn85BYKEE43mEFD5EpUMmp3EsjudFWE5nE11/WU0rOcNI1FDNa18SaAlZwcMocNRkYxQ72VsmqAi5z/98KhXBOGqAkV6RWzPx9jZWlA+EKQ5ce4yLWdNi92n+F8IBF5fNXCC4oyb6AggcWoGZwRnJQxNyRU7jjCUEaWSlRgCFBq0tKlMLR2/aIG5Mz4dbvaVLpQ+A/YdoI57kukgV2jBG1P7zVDg548nsxpYf5yJjiMGYPK+pmeZ72UrkCGj2SKq5trrlmAeQICuhb6DPdzMIH1/7oGqw9L8GSCoBShb7wiBozzPrQlmsiQI/5HBJwOgNJAWGJXxMDACOR8F1Qk8dwpVC0KKqZlxjJJ9CZDwZxKYcb7En/74DBA8N2xfdgWeAYIvu27PP/XZFfi3f/vniwy7KK4nY0VPGU216Q4b8m/+8bfxeP9R1CfAhDZ7HEqvjLIodBR5M4zJgAwfimxiEofpQA/gUMsQjHzhx+VCRk3bI9nvg7gcm+icmhiTE18VMiKEQSA9KgVsbQo66PfjnjjDTnSrkbWOOMCPB3FpdspLLwYDIflMrTF2o2HZbmsXPegvRbPDYA5Hf0ef2ZzLedyHGioZGtCTqdxM+xWpiFZ5GI+rpeOoiko59MqRVuIBecAZBafpvZtdHXw5DcghnA5LJrdtEU5x11KYOSTc6LlwuHRP0Zz2Se83jY7fB0BA70yjyiSYiSPABVpctY6aTphaqgijs30F5FicUT5ZmYliylRDGrqk0qroZDpBVBCygU9uwTYWk0sytQCFCaZpKkpsyiQ5hKj7pgW2RmdotWlw4TtwwDORlu4UgEAHehrmZbFIBWBgoG2gYbO4iJ5MJgIImHIxvBTLg4IwGRoUF0xF8B+w3prrSaWR5maAWWWpAmkNlb/Xl3GlruXlFK+mQxW/89k8JsMqivM+Xs0GMRtQmBzFiDgd9wLDaExlQHXmswMSNPL0oGpDE7/ZrOw3cGmjlzwh0L0jHSAnShQQMCWI7WMqjfcAtYYaPsytKjLJ8S6DdUEzg0M41MhG4J3ozExm+QwDAIahpnWsbyQ7eDnA04Zq3BCdeEaXC8B10HMghgx62DRoQzvOM0/jMcFDAQnK46MKcybZm3UTk8k8mv1WfyTR2Wz0uwfVNLabfbx4+Sbe397F7WoZq91OIAzX+Go6Fy2W52w65rrvBAygR2fZYDwpgOD1y7i+nsdqvZTURA76GIP+dBenOmKzWklHPR5g7gY10zrVAo8Nki/JLLc6WM8VoAzXXE1mfyA5EbGqilGczORc3tQ7fa80y/h7nI5qdli7TCHlW9ABTNjLPwWgEFowv5RnQessWIsYueIIDqPBe6maZgpTOXRjUGlJkppfRZgeYzKbxnA0ELOELxp/GoLWV0STK0zvejZrVRzrmYYOY0Q/fyqwe7AzDPjqd8iDAOaHWSdyUIeJcHGOuJsSJvCWLvElnw8xfp7cu4vKsZry8lBz4NjVsm8vF5pEuynAtnGUqfYW9hRkWpq0EUkKGAoo4teRqzfMg8y25+9oTtCMq3BX6D3+A0QAujFm31A6CwwdSZzOor0zYbd8yBNLfqni+c5MCD1h1P4rt/kioyh5DpDAID8yzdrgh2Vcpv9ns8hnEmBiR3IlPigRIV3iYS9wTZUE0oLFSBdsUsiUd8PZ0S91fgL28D4AmXjmriYTeengRYC0YNwH0DW12c7/PTGlWM+mQhtIVYOGDA7wu+vPTHywtfF9Te0X6028fPutvEzqxaP2u4LX6XbiCpnPei06PXsD/gh4/dSrTZTEIsICIzkHP5R+P+7uHwyeD0ax2DeiuXPuwQwyE2IvL5HJdBp3d3d2qmdf2uxlfizQRmeImV00sgwH+ANAezWbyK+CRneMibKkZE4dAkyrRkNdg8u2jhKvPu5tXid+J4AgPkH8u1JNkKvJgNXsIf5JKhL3T2eyDSnM9MEAEVA5zVy5lkgHGgCgfi9qgLvRIEq8T3r9uH98VINdK3axp2hF/q5dO9p0TsTL8lecI2Z8qPnVcwDrCJDlJNAfrwWeTQACSTuLMib8/WYrFs6pKmOdkjnSoZCuqMFPI0UzV2C5AaC6RV4Tt5iMA/ZfAAtql1ZTD9ipiNR+CEzhWaKG0qPCfpNAl2P9DAJIepXpAi3y0dYDAhbjLPkXSR48uzyP1vKbJeGhhusaScu6ZzEy7QvUVw3DXiUJY4IJSi1RJK3BTMs2bbroKf1TSo3SZ5IN5WGKX/NzRlBrUMhn0efhPmJinIaIknuJ5JWAHMAT1yKBQjMVLN1zvXeJyYQhxsoeJoCeGvA4TacFGqlxMWi2tFZQjtk7yK7OEf/xh2eJwXPD9mVX4Bkg+LLr9vxTn12Bf/mn/3RBNwdtXc04xjZnqOPWPFNv/PIXv1QxsVqvYpMxa7hMy0iLQghKd1HGaDBQYeIcdbT/pnDhD1DvSSyYxB4wgQ38co49Ha7i8pQaHiNYA5j9UQQ2uG2TkY3m7yRpwXJTx7Y+RTEcR9NYMz2djGFyxna9jMsZyvZOxR3xRRgDUqwSB2e3XkcOQTETe0BTLooAidqdXHBoYlT2ouLv6q2Kli2DMgqbfhlL3M6lL5vLwMe51CG/AuKPHL7U6rs9UeN1paVM8xzR5jP2TxQzc1I9feJf0nCK4lNHkGo+F6KKDOSzQCWnUUwaJQcTsV3SAKZZH9cP8yUbBzElsMP5XuCPUXMKCyajMptE66ePaqMx7j8AjI0EaURtOGVzt0Tz9V5pdJ6mQJqu6R57QoF5HAaGHIavXr6MxWodC7Tq6RmgiUZGN/G7KLY4wCkgNaXjBnM/UusL9ZH3qKkrRbgytC+aDJ8OjgrDUIoCRJGJTLBgrpy4X301p6t7ojQjppOZpviKJEN7fDlFCZ33yOSkJ9BsOhzGfDyMQe8Sk6oXw37EbDyI86mJ7sVTZQphNVU4OKOP1dSslGs2vgE8LwBSTJZtuohDuanV3Ed+0JPvS3SHE02muc54LBCLWPYKgV4wDAAnFo/3aoIt94Fee9Bzhd5espBsVrj/XAP03pPxTDGCGBdyKQFPpEtmIpjvBxCMKRFFIo3XmvV+tp50OhzHfr2O3WopOcLhZGCLfYB6Bsry4+N9jMfzqLeAVvgVnGN3iHh3v7RfSCu3OZ7jZjKN8WCg9SfTzjPAG7KIU0yupnL2n1zN4ublja4h4M9oMIr1chmb5SaWd0gu5AaqtSt6ptg2jsAqq15s6o2aVcxQ7TvSF6jJgmJiSONNowoYRIPAXuXbCK3/FJPxxN4jXaIP90paAPiEgeHtC8AAbwU3wDxATNZphKD4yygwwQFR3rMg5nnWBC4bk5MaWXTZ+5jPZ9r3aPbYO8z8IGpyr1QE/BXwPABVUB49Ma+rjSnarXO2Ys5gcyRo1nFevSA7aWAtHeDvHb3qrAEBm607t8vqbHrD16/fkUcEsaKsPRoc9T12dYtel/8O88n30/FonCMZQyamlK+wJsLsjZoaOsKMva1dj+wdXCUaAYEQxIBmLJ6mdp/AV7PXHP/oSDoAQ/Yvim4+E88AYLQlR24mcHuHScX7HCOHYR/fe2LKXqf9Mb09dF2TvUCzwvcxeZWkiL2pTemREW2y6njN4Vjv01puGFEJIjYHacUP6YQvQzvYFlCwieSFDXAC+KoEmGPaK5o4+wpGveeu/QMyHUG2C1zLyymG04H2FjTs5QjWG3cDlkERyxX+HL14WB/j5sUL+fyMim70j/s4Lhcx5kFOSeASAHY8jfVuH/VyFQU+BeOJ/YPIn+9042FJA9SN4Wgaf/5wJ0YADTvrmt+DPF0gE7R+jPQOJ4FE9jiwZ40YBHoiuz6Deh15CHHucA0k2+l0o+xaDseBqzAL1vSwVLwpwE4JA3C90308o7WXQa3NBy09O4m91uX7qSlYI5kGICNAJunIS9rntGtZUINvkViQ9lnC1PTI93H2wRIbVHHEjFbArZtGyQVZ4/gwUcMAqg4H0aP+kGcTPgAAXJaBACJuSfaALSPwqxfFhWSmg4ojzsQxjMFzRA90kIjKXifWHQYRR4GzJ2Iz93slCIiJxVkDA4erqz02YpPrTLsPzwHnYzKLdA6n3waDFBktuif+JG/UkCEllnwz389ZIX197lVP5eUTC4cah/unGifTQADGBN6pPjGYx/kYZ0dEs87FSNNz7b2kbf5VS+VAgtrKUgAbcooNkvIHSzcBn6jfiEFlmGETT40NxBSyaSAgDDWUQI9kVgB8qh5umWQ85wKXewZBBZAg8+Q+2P+Cj0St9rPvfh7v378XaHy2Y0R+Vt4ngIATodpIack9+tRs9lagtvzz7/7w3Oc9d2xfdAWeF84XXbbnH/r8Cvz3//qfrTbVtNpRMOz6SwyMAA7QUs3nSTMLORsTnQQlGKrf+VCLqjYbjqRfZA+U2zQZ4F1T+aDi9othwDDDeZspF8WWjLnYnM9ngQPo+F5eX8Xjw52aDjRiTEcp51cNxTNNfRF1c4w96QKYqKk528V0Oo7V8j7Ol0NU5UDobV03il1iM2aywLnQml5pmq9oMYMEik2s60D2PmTSgEO9Jnq4TtM4hsENaI9Dx0DRaIglcLJ8oAUIPElCw+woQ1kMpWFO664LXU7mvorwcfFsjSwAylFTO9zMOWjUmOeh6umjZQ/SF+b/15SDqYQa+FbrnnnNeTBReFBbcEnELJDzLoCQ+LjW+V6YRFJUe9KOk7YmO3r/Pkyl9c8IQn610wOg2NtFXKZTbROfrsE48/LfMesjyvLHd+88jZLWkIld5l8zYcC3IKUoYhDkTqf31+t5+pIMk27B2rUBFlNwUfaZOEBPFDXS95yJ06peq9G7ms3iBLWcZA3pKt0kqVGhmO1EDDGvohlhEjAaxGtkNruV0gzm4zJuZqM4NruomFh3nM1tnMcSDa4Zzw5NNtPxutlFc9iJkcB7lP5VsYn4XzBFPjtvnuJ/OI7b+0cVNdfXN6bwD/H/KBUrSHECIwFATJBU0kLFPuH5Y2rE7ymc1CC2RxbNsGjKwUQNJsW5/tDsapJkPS73CXCGAgyg5U5GgBgKzgjvi3q9jvuPt7FeYxTWj3q/jTdvvpJvwg9//V5T88n0KlYr8sY78bjaxrahsu0alIBWuavj9fW1CljiHvlZUir0+pjgDYooR1WMZjwDGBT24np2pTWKMeGxOYn2LL+AbilWg6QvgIvHJkaTUXR6l1hvVposj4ktE438KKPUEnYGBScN8gVA8mBQVFFwxuw05YadoXQET9thW3Ef1AQzKUeaKoyCZ8Iu6KLIl6XAN1Fgk1FEE6AIQBWjdjGXSSJSHDXlNOdH7WWAQE8pMqSSGCzrVzbOkpZXE1Mq+U4cyJaXX4eLeut8kTecRElmAjsoCsfOyZXdU0yZ8akxffoCKOa9iPKb1Hr9ThqNnuVigGM9QAbJIABniGAEREkpDY0L008LmuXgb8NDvxL+EFwbgSetDKA1QkWupjhOa4X5nyaEmi46S7x1Apf2GVCzsHZeCTliUNmAtdUdi12CsaKeEccBInc5JddhWI0kh3ASCdfWOmgoy4pzVFSeX5u/172goOfzpQFiKyuQH4LM7Y6arAsgECiF8zxrxnINeAO1ki5skqooNiQ0UNW5m81e7CVkM1Wf17TBLiAMDSP6/PLiZHpF2dH0aEJPo2X2DAABQPxiTWSh9+h+r4pd46i5sujG9WwUN6NhPL77IUbdflRJt6e53hBfuj9Gh2ShLgbFoyA69hHgsFfEar+P9baO9fYQZybNOlhNx279AS6tu/7FrAkrwXh3SQlP5hhgHQwSGl7AQM5Aoh1JHKCJ5dypkLjAJIJppbXYE0NBbv+c1es6ujyTvKYm8I5cBoSEgSMJ5QCAIH0RlCTkZ5K1rEQbwEAA1zBDQ2s4WW0Anhi18pyDikpe2Y3Yq2CwSae9Juqoj43O5BOsLGIqiYgGnDvBejHgi/eKj2fvG0Q1s/dyLSr8XM7IQjhjLjE8R4wv3ehrzfVj1wv9IY5Z0Gi3F2vkHvISCJkDM9vvQf0HSI5OrLRa7Dnl4segNZuYGTX5fMKchJHWeoFkfLG8E/LL/h5mKbIPWw7YNt0GWk3jt4cJILXAyAQeWqBA03fp+T2sKDjPxXCqdI4rKvJgKZgAgnxPkmB+5kEgQ8M22lQArL/a+FbOFvkBZC0jzlfKI+V3Iqksz6NjvHt4SykN5SmGkP26HVRo75CnAYwDfm1rGuq0ka/evIl7GDang5gohkQTDMmEFAHbALXsWzwT/a4kuHws9r/vf//MIHju2L7sCjwDBF923Z5/6rMr8K///KuLTQntWsy/i36XTQ6TLG3+GGQN0DRv9U87gXelX7fZ2FBHDxt8hX627IkCTixQOSDDvRNbcshp2tjIc4p0gXJ3OcUI8yooxpoAFtLS6VymoI1OLCgSmE5dQhnG6Jid23wU22A2hXK+iH6FprDUIf54/6gGhqZAm3fqxPRPg7mm3WLmR144h0NjY0PondaZX2J/CkkkQObRbFPE2frHhQinMfTvU4eoIKPpiixSZKGLD0fLpbkPhRo0R6vm9PvQp4rylsAF6DnTaxzBoW3zRfHPYcLPqPFLCYOpbTQnzntWCSCjN0fcecLFlO4s9gCMCVGiBRLgn2D3e/6/4gxBx6HMqnl3LB4HPBNaGiZ9vnRAt0mEdXc0K0LrKbRKNO92gG6bItUhihUcxGKx0GfgHqIjZa1Ay+fecwADilBC6uDOpkcNnNzknxr/fgmwlTTmnCBSSLA5yrhLjbqNHfcX3KiRpZQxYjqFYSF6ca15JLZERWHeFDEfjVTg0pxDbX376kX0z02Mi05MB724mY/j3OxiULqppgFoY/MAbwAHWCEygQNMIZPheIirq5v4+PGD1g0AgXTComnbrZoCtVONpBVGv/vixato6lqFJ9cHaYGo51zLQ63oRbloi6niPHXRkAto10y2bbxEscmFkvlWn6kbTAIaIsccygWdIhgzqarSVAhqLmAY62u7XomOP4I6fDpJ+/9wv5CWf0tRum/izVff6nn76w9/i26/io+3t3F1/VLUYrlVFxhhkdjQi/12G2+uX4j+Cuhx/eImlsuFABuxmeIUo9koBqMqVuuFIqOu5nNNV5Wg0Cni8fYuyr5lANCFFdXHxO+4F3tJjTTFu+LyvO54BjbbjUBEClBFXR0MtJGSobWK03WF/KQvp3dAHSW9dGFH7az7BjoSg8BMBPwnmEoq5k8NK9MhszvsL5Da3ixOZeKaHgf8J0fTsT846xwPBjdSjtjjffK+emncqcdVugnvHU1tAOGTuVnLWpLUoKeeDa22PF/S96Sl9eKmrkY7aftaW5+Z7skYLGO9OlyXEio8YI6jwFj/Ti35PDvd4G+ryeXjtWkQrFPAA/uasGdac6vpYrrW6/qk87+mozCJBqUt2wB7MyrMeyZUZMwWM0KN/ZxITaZ0CXK0AIEbfbMKYA4woXWaTUlQpAAbxU1mZJsM/hKYNOvLcaJ6v9mCyEQxvRgIntMkVXsozukDvT8kLDQH0plnV8PZtmD96WAAerORHcZ+RBqykmiQ8csZFN4jeDY4U4flwBpy9mjFJ9KMdnVvBGwoEYPl0YkjppEA9RoPG1ACKOB7p9NRnIlt5Tph+ipfEJIVYGsUcXe3iLo+ai+cDAeWVFwumohjX0vDXx+PsSGmGMYW90W9sv12aAoBXmiiAMFkXulZqt+P9nZLy+Qd9An4pulkytrVcyTm3IUzqCtJkmRO6TXiSGaeg1M0Gz4D5xRMhUo5ONxbgDD2Uc6xRrGLmBBXOuckWWnlNBmFCIAA4wyGgLeRjLxk3WQjjVQP9/9eVcVp0Jc0i7Ulr6PzKbZ8FmXh9nSuwGJjHaqhBwTVc8gZwYPUmveRjuQGH6aZWJYi0F2iPJ1j2i2E8EuGUHTjWJVKoGAdwCBATrKFAQbITqw0zAieL51BEYtjRnBah6HrK5nP/wQQdMuBJA9tVCJDDL4YRLTGncIYdOb0BBpB35eZX17LFiAwfb8b5zQutQzHIKlRBNZtKVAGFmA/Uwr0czJAzRop9xPLGyyl+ARC6NwziyZ/6afBgoEom0NLMqCFZwmnCyfLEfiSDAzmpFK8jnpu8UGwpNIFjP0SerE/wPzj/9mssf13y9LOMZvNJB8Q+8GCqzRNdOv2zddfKzWLdcmZjgwMVgrPiOq9Tjf++iwxeO7XvvAKPAMEX3hPBhz6AAAgAElEQVThnn/s6Qr827/8QwIEZxURHGzWnRIdtneknih90C3dTDkmsNbGRwGDLAAKIFIDqsTpfCqGwN3DrWiURUmji5Y+HNkmp+jUsh/3QTswoCEvaUaZqIG4n2L+8m3sz+f44d170/VkgOaJPJroHa7rMpUCcRYcHMPZTJswyO8ed++ykgeBdL4qIK1rNVB+ljHjqd4BUSuaCTaCtPSK1xvpn+gqYSNwNDAFkBnZ4fgp5UCNO4cCZSKgA8VhGu6J7p8HaWu5y1GiMiljC3VQtf/eGuol7U00YJB1pqjoiLNZ5u0rpkmsCB+kSokQo8CmdrwPpBYcmkwmcG6m+OA+MIFQY3w6irqsolcdiqPNRN1WPns2lTSvoiQzqdUgUQUOjRO3EkYHcg7H+/ngtZGZiy/FNyJvqJnkQG13wQEgoNgmTNxkeHgSes8XDZsBAZszUsip+JbrOMWFXd/Lqu/Ci2utQoD7v08GTN8NEp+pzwQPSt8hXlxNY1ihYdzr3tHw7Q8YyXnAQHMIeHTiGehEvL6ex3zQj/55H+OyE69vZmrQAQj4eUUEAiaxNvbIY3ppRtjmJtvsDQMqGly5V8ugiPfJR4GyblZJbzAWQDbk3p0vYgvMZle6joBG6+3K2lX8B7YrPZf4FciRGfYJXgW4P19ClHieBdYJEgNenyYF74aygv5s00yuEd9Xb9YC3Fj7TDthAEGz5+cxLQRcYbpJUQMV/MOHjxG9Kh4W6zieezGcXMdffvhRlGaelxevXsdP736IAZM4xU252Tzu6nj7+qvgzjINxAiVaT9NAM05BX01KgU2QtGUqSMsk7KM5eNCsYSLh0encBRIYPYCmphsw1aRa30XOvBAPRHxnS1IsF5bcjQaTVQcIw9RkwtdFiouDAyKa6aXNd4KcsMS84Vvss+AfQT6XWLwnAjB9FzxYjnht/cHazQp1Jpw2b+Dhok9E8BBEzEc79NsjveNNMVTVrm8ZvNvZoWm2g2vZ/bIBWBOU2kXsZZTeUrNaymyURNv2Brs6aVBJcutpXPXM597v5lMUPgzRo7mTDF83Tj1uwIwjidowJwVpxhNMGjk/zOFBYiy2768SuRX4jpc5bFeEGZV+p3I/dwxubLYk1TBRTgteAtcSWqE7wfXJPXFKsrTR0B9b7KFbKgIu8aNhX+v3f5Fvf4E2AAmHdWc8CzKdwBWgWI9DeaabZDgDYZ1CdjI+V4Ua0+ouVPyIkhvA34nrDRNlAEIYICIYQFI6Xt66nZjo9hF8lIMsNC0s7cykJb96rGJ8WgQFTIqmskSwGytJpmGq2CvYh8Xu8OSpbggJRHqF3umlzmtlxeFIvFgSeH/Q4JJN9aLx7gaz6I8d+NAUsHe/iT4JOxgBhyRRZWa3ONzw5/J1VWsmmPcrVaxyXXPM6N1IM28wQHQaJhRMBtoHWl4ZTTHfi75jRsrNV1ibtC4cy8cb0jzz2QXYFC+E5zxVSWTWcBdGivOEgAC9v16vYtBn8af88teHRgFqglOcALWBq8tSST3WJPrpwQL2Gt87ak6CthFR52HmLX6OWCT7kVNsg7rjDNsNotGE2BynCI2zU5mlICisIlYU6zxNh1DzzbAG83oEDDQcsD2rANQAHwgrUTeLMgrLp0YsCpIj6nrOOKHUjHptmwBlqOSnqSfbzLZJKJPDZZ7T4Nuv/UZyWeibYzVNrdymWS0sI/AZJMkq2XuaF8w6ClAFdNa6iLeE3IH/d1T0+1n3s+gWJP5/9Wbp+ySOlPpLMkEM5jYsg/MhNNXyhq0n0gKYgNLDlE3RNZnqtFvpRDpIeJkHk/q/Z3t/sCj5ffYyo7aGg5GEdIzD09yiJPRhIrDzHjqFpTg8wiQyiQl+7Pstee0bIe2+hZown2WdOmi+wUzBQYJ74W67vvf//G5z3tu2L7oCjwvnC+6bM8/9PkV+O//7e8vMn7BxZa8X9EOcfi3YzqxYTLwyfimq+vrWG3WMtHarFdxhjGQk1r0kCrsKGDPjaaA0Cc3aq770veSQcwhQBNIYkHn2ChCDh0kaQSiinPQdYsoJtfxsN3FT3d36Ubswg09NAf6kSaFeoiCvjCdWxFD3V48PDw421x6MFPTBQmQB6zN1xNxafPqjdgL0J353Uw1VttGk/aamEamvEy2ZTxocxs5F6sINOOB60fz00PjmCZH0vPLKc2TemWzJ8oN47ptaDPwzEWyRxkuPBUvRkwSRaUdb9tMdBnvpNlPa7AjmmXSZ+Xt0EUbOvbhzoQ/qeg0fhQROuCTBi1Pg6RdAkLYqKwTggMAJeS+rAwxUTtp1mQkKc8Dz4SYkBlJd0PjuCHHJWq4ywRph0Gco534Yq0ht5AeX2AIhZondGhUrQ20BpsJdlukUIzy+TWtRweasUSqD/QGfJ/UMGXRc+rRGHEo13FzPYrxENutk7PlDzT3vJ51wlDJKVJZE0hN5qMq5qNC6QY3kyrevryKpl5Hv+/3h06VL96P2Dc0IRmZJllGryP2wN3draYKit2TaZw/r4sEGvwmukUlTSoGgJK+HJp4+/abeHi4i1ev30jCU9e7OO430TnSmMEYKNX0y+yvW8gwFBALk6S2sBqNpmp81VMBNilLnWIc3TcN4kUJCY93H3QNJrNrTTvX6JYFrPXiajZVIa73va81OV/tjnG/qOPD7TLqE01JyGV/PJ/rPa3uP8ar+SQeF48y+aKB5dl9Mb+KvgbNgBqlQEeivJh8aWrWw6yQuEaDfwCW4+EolotFkFKxeFhondAwcN3xa2ACqQYe0GQ0ELND8W5nA2TD8UhrsCXVK0ZLumFAUTdAAuPUdPR1vfB7gMXz4uZaUz2kEBYm4ZdBFJdpsJK3QFNV3FvmmkOD1VS1a3aIKP5IJuxRwH2ULIfniOeE6eaxiel0+ul5sDM+z89JzQ5/kE7xOmLt4H8Ai0HeAp7WCXBDv6w9CAdEG4Par8KTaLTgrI/Tfh/TMbIpmnRwAJ5/T20dPUerDgjYREfeCDTONlTkeWqdy5UUAWDC1DqNANsevmUCsVfa/M+xYo5o9WukQYOBCVHK22QFewYwiaUBt5O+G/eWQQDdWE2CIgrZ402fdpKO9zm9RgLdElFcLnq28N0QQyK/l/vYMjE+TQeTcSYgRdnyLr8kMVOUm41hW8NF7rXPHRvAwcYRhZyUEzxgeE8AZUzd2Vb1x2cKDbVi7bo8j2slAlSl4wqLwTDuH++VsKP4X+3HbpAx7ZOe+myXf86i3cFrUu78F3x+yrjs9zHuHPV7WYd4nPQv3Rj2BprA1xsMO+cyIFzvzHCYX80FUGw2eBhcYnZ1HYvtPu5X69jTFA1HUe/2mgLzHqgJkNjIWJE1yv2E2o+sovbzyfU2UcMJI4CO7OnTUaWzhj2V52GElFFaeTTzJDx0Yj6Z2DvndNBkHk8N9tDdahfjAfIvYiNJzmAfSdmd/B9w9oUh0WjoAYuAN8H0W2suIy8l++F3Dkq9JiwGkkIsH+yqaYdxCUAg7x9MUgH48FTpduIRU1ruI9HNGP1So/SL2GJC2U35Gj4RR86KnkBygWp6CGxuqdhiQHMFdBAc25VRJLGh3M+mQ6qTPZy4JoD0J/w6OqRLmZ0nEOKMzMj+ArA+lOogs1fXADKDVmICf7wOha5mA83Z0jKZPoUR5qBe7zZNls2+amUJ+cx+Vmx+kgV5O89pemsg7OeJPt0DpExDgtGowdCTtKGtL7oyPnKCiqMquVA2YXSdYARUBB3AM7xFBBAYZfD7MbMgkxrj3L2I0cTnZY+hzgQgEWAhbwmzl7TPEgkOwyXTXWwkC9PLNRupO5wp6/VaA662Nmr/KTaDJJ0wTpHk4IHhZLC2nvnLswfBc8P2hVfgGSD4wgv3/GNPV+C//fOvLzTsirPL4wk09+u3XwkgcAN4jtVyqWJWNDkonDrYrEkUNf+I0ROxcTYPBBxQDjQu8VuKIymEdRCjGxwQL5QAwbDoxnjQV8Ej/SbNTfTjbruP5Z4ilKRfIg3zkO4wOWiEnGsCy2Q1i51Tr9Br4PJP4e6mF5Qew7SDdc79nnwVaDj260XcTMYRh1pNL8kENGiL1S4+Pq5is2/UaNB8MGlnzGNjQZvoAHjw3/nMNDMU3RRJFAM6KGhgFc1mx24lJVCQkEcPbTlvhSbi6FFF4TPl1X2uUwAoqj2lpji1vpXrL3dfpqD7fRRlV6+raSpTPiQRpR2+aQh0+OwPahxVCOBgLk2dJzrtAdjG5Slbukc6ArKLnprlAzn2k7Eiymjs8ChQocEkdzBScc77VCOQFEBNXWAEbDfWZ3crU1VliGmnf6buaDI546U3vJw1mZHhW7cnfwtNWJMmSP47BRDrkc/L93Mv0K3yHijqdMALZAjrT0dzvY9BhY/BMaaTKoYDJlS92Kx30ezRl04ETIg+mA7QvdMx3synSiz45tV1zKpufPPqJtbL+5jPRvbZoAFlgqKJgK/lAbPCnAqraK6G8eHDO094T8R10dCaGi+TPsyMGCMCXiniqRB9n3rm5as3pjGfj/JxuH+4jVFVCGDj8xqkihiNJ7lOnGdNQgOSG37v1fWNG8SMyxuPp2pgAAFavTeA38PH9/Hu/bu4un4ds+mNGmqKnOXyPl69IFXgmhIsTnuahY48Oj58XMVf393H9thVBGk5Hqvx2ta7mOAn0g2ll1DOAeSdGrSmPT3DdsRnPR6DFpVitxogEyIpZGDzRmmML0pRYaMaDSaOKKT4JT7zRPTkSIkROHyzp7E2FsuFinI+qzwsACeIQ0uaOGtTDbw0yKaprzFn6/dFEZUx4Pmk/8bauppfq0niWsthv7BMAcmCjMl4pmgopJtVYLjBvbJQxj3viwZ0UA609uUSTnNAo4e2X4aGpn8DZgDCiYrPPVNMoH0OxBDB/BXvAcWowSrICC8migXpLRs3PBSzYij5OcQHRlOxbkcxXM2WpqrS9YOC/0SWdaPeundLQpNAn3w/BOh2oqhKFcb8nJoJ1mkSyQFouLfyBOn3dU+cwOKscQAKnlu+WAcCNmEOpA+AWFMyVnOSjCaQWbxLH50xfEo5UNY8IIhTClhjlvh4jVlL4/1K1GixTADGSeOY2hiV+30y6Itspf19+idrHqq49ilH02kynd4P3MPW4A4GgbTLvD4T5d0udjvTlZGrCQAlb71fWf50wBjU5pYws9hXATJhEiCfg05PAlAxHMUWw1PYbDSeMOhEU4dvQHrFMbqnoQ0ZeV6anaaiBc1wr1Bk4mW3iTcjvDsiRpOp3hesAYwPO0fkKjxL0/jw8TbuNqt48e3b6JX9uH+4SzPbiPnsRbx7/1E6daz+eN6XMiykGYN6xsR9oOhBOdJjmDedyMiP84cJK0BUCxSLBUcKiJ4NG+MuHlfRL0ztx7RQvgMAQyQM0YgnGKHnX8/dUUaFMAhoEmE1dQvLJ+VXkHT6Yj6x3h3ZDuAGDLbWxDBZeFqfABUDmJQHsQ+MUxrwxuFfCTP419CI90pJLQ6ACgwJuDdE/WlgYoBCiUg8F+lbYy27vX84XwV07nc6k6lXxCBQ/KGBPpVUiujFyPWs9SDPEyBQJQk4brqoRrHebP0cnI/yHhG4EpfYMRyQ8d7TZzFzwIMAJCkyKU3mvdMGvAdJJtKYbaS3k+kgPHfas2BSMD1Xg+vGufUsMBDBs2gpkxZKyiZphh2Rah8EAAd7NzlRhd+rfRogN8FBSaC4ugLYqXOQv8COOziZJGMeW9mmjZKojyz9EnDgEGpHyZ6SIYDJbPor2QiVvch7xqf6SIC8/TZ07fR3ZuK15z+fBUYbteZmWyutw8ClDSzNUGAfdsQwrzWfzmKzYXjgoQn74p/+3//x3Oc9N2xfdAWeF84XXbbnH/r8Cvz2N7+4iAaeFFIjl6FGgExvChMO4Pv7e8EHbGzQtNACyghNDkmm7fsgtMSLaTqafPR69R7qLfi3NddEDJJUgIabbGcmuTRqorZCjzt3ZEq4rE9RZ6YsSDg6SKayDW6/mU1rIzimkm64OcZFYxe7gOl9q6M3dd0TkHPMiLRbrxQ7NBmU0QVpl9v9WPToh9VO0xMKoOEEJoIPcml1jzjrEy/V/6RjZrOvhhR75ClbUysar7T8drXlvUNVBCA4kiqQtF7eu/wOpLHzIejJLpMpXjOjfDIT3ei7y3hT+k1HoxyBCqomSofrKSbTmSjlFEkUx3LYzbxnmfMlRCH98afDzppQuSmjRVQEoiUIxFCSaKEinSlqZlfTKMrgMmm+fH4OPlOeLZOg0fQExkwAPgNrhvdvnXOawyUF8KID11MkTXoADVI3CPCiSR4NrkXTuiesBQAuTwH96bg2oPLbhuKuH+MRGvyeJnTK2NbEkrXbVToGJkEYcbK28Njos2Z7nfjqahovZ0NFjr19dR19GXHa7Eq51Fvo/C7+1ThAP9VE19Nbrvftx4/pVWA2De8QdoHkHEoiQMdqY0XkAHhQEGeH9wXN/2a71vWged6sFmK+aDqLl0Kf+MuVmAp4A9TNQQ0YjSGNMa+n5lxaz1rTcBdWhSa/eo8Yk9FU7+pYLjB1LON6/kIeEcsVEYf7eP36jWjPh5r/toroj6JbXcX/+OP3sdgeVYSWo0lMZrN4//5dvLq+ilEPgGClBhNgTbryeq/rqz1EFFh0xjaL4j7KyAuggOhDpmTpASATyj6GjdC2LzEQhRjHeNIhajWseKVAe8UBvXUHp9GgTqRw5fPzJelLFmuwjARqbLZad6w5QBuuG+uV3319dS2wpJ1CMb1FdoPnA1NjwJZtKxvAbA8WTur+iWBt3bhJAeD5ZB1rGq51aqq67NsSJGJ6yjMG2MTnZ0+Vx0HmgyuuEiAi/QPkJwNNt4vswWkWmnYnhVYMhjZxATPK/S4uzSGGJH9UpRuF9EpxogClL6CNXdH53d592KRcVM/nV7HZbT+BeewXNVIxgU/ORgfw4LUprCXHYGLb4T0aRGuZQpYV8Lo5nU/quQrqpPjK2DEn+C3Nmb2K995KGBRjmLIs3Wfdp5POOd6PpnifTD09hZRPBhTfT+k0MNNoeBqBKeArMlBV3ChyK/wKzCbjOosRkWCTpsZqgHxPWY8AM91OP7a1p8ZyZYfDhBxNvhWFJDGARlVJmgB+Kb2YTpH4GADpVpUaQxhG49FIqTsABOwJAghoQpp+jIZjya9gxLB2AHcnRQVSGuNOJ14jl2LPQIevFJ4mtsttVD2ezb5AA8DFy6iIFz/7Jn56+Bj3i8d4+/pNHHdNnOpz3N8+xoHJNRIJ5CuKGPT/ALZ0XjcGxXkW+8Nh3D4+CqS2saMnv2ocA+8Nzq61gILxcCD9N7UJzz77DXuFpCKwyfKc5Qzg51iRrPeqaxYgsb63D0s6atUkgIyV6YYRA+RXMuLRma/UHCbomFHmeaX7CoLCfciUFBp8DT+Q7RCTLC+iS/RhbhEBid/L5SgAAPbGAK8EZF9ITwAkWZ9ENfKcAXjJU4f3R2wnUYCl/CB4LxgMAi7ZO4L9vYj9rra/DA1kNtPs+TAdTvJVgBFD01mJqUItorEM9Qe/l5oAQGePlC9jAXMwpDNUMkUYL67hLOdL5iUNfkatCoyWRMSyDMlpADjxjxGN3/tPK1lq681WluC9KKUGCforhYl7oNhVT+hbMMFnIc/bZ14BYj42cTOfC5RY83xJxmP/D54tecIINIR9Y08O6fz1vvFmoXbyvgbYqjWgVBMzCAQGsR7CjIAW+G9rOydeZESlfA38Rb3B68u3ptPVWSrvrZRDyNNEQyOn9ohV2emINcZrsi7Yl7nOP/7pz8993nPL9kVX4HnhfNFle/6hz6/A3//67y7WkaHpIwrG0zomSkzYNTnGKGy1zLxlGxiigeSgag6Q1kwVpynikBIZvYPnwFHFDAfWcDgThZDJQlWio9vFdIAZYFcbOJQ9EPPoFrHaNbHYNrGHddCzHplGXlRzml25/NrNG6QdB3QB4P1+LFYrUQvZ8C2L8EHF3/O9ULAp/sdMtDjoKVRwGK7wKsCJHrOhc6w2+zhRFLPJFxx6tZB7IenkBqs/d8ErmqwOOpsoCXHP3Nv231U4Ju2d9wdAIN2qmgcbIrZfKvqTSUCcE0W56Yf+4u+sI/bhxsEM+NHBCI/r1OnGL37xi/j+L39VIbbZ1LETrRMtKAZKTBEaXdcnwyFT6nwIJkAAFZYpr7wHbGQGFXm5fNDhqsm3kHzHjNHZtnKHlpLYUp5pCvismhgxtdvT+PYcl5a+A2ICMIlI8yL0s55c9DRREntDRbddlykIAFv61dD3Q3rg1rPAzAtRMymiDsdoZNIHxXevaKwxgA6HeUMUIE2Ws5n1qzBaZMJIVBk+FZtVfPfV6+ifdnEzGUYRx/j269fR7ZvJQfGEtp0i1ZOEg2OsJLkwW4AIwMXj8pP0giaPtWtDOFMt5UaO5ELGb6ZBlkhlWpO9Y6OpPE36/d1P0uJKktHvikXDa3FtYcLsthQedq2uaZz7haYUXBMmx9xnJqd8L+CINJtJ/272x/j+z99jjR0//9mvVKx/+OlHTfK2m2VcXc3jxfVV3D8+xGJdx2j+Ov78tw/xuN7F7niJohzGi5cv4/vvv49v3n4Vp3qjnHDRcbv9GBSVGtMWIGDSJ3oqDY/o/kRZEvUE2wij1Mx7l/GnjUEB6igombzh8E5BJvbKoJLh4XA8VROyWq211oknbB3wTRX1VIxCnAJX7uFo6FVQA4ICANLIoxVmD9ir+dDUZ8s+QqOqGZTuHXIepzrg9WE2iIG2TBuBjZVTMzWY6YitKTh/J/PW/KfqddOrucdqIgAne/59rTkizRZNEs2L4wo78orgGaOJFE2Yd6hpn0EIJbpoGs9zS1rLxZPZdnqYTuaa5iuOCzDNYIFBUj6FGQCSWZSV41Rzki7qvgACuYdKLsLea6mT799mTcKFgTPOEwFYeAHwWn3nrxu4c1Oo2FKxA/BbeAIIPrmaU8bTGCTNmWfC+l4kRv6jiR37Fpp4TV6JUsWDhL1/Y/BwMpWUBzkTzRFMDyezgLHYeNHxa8iu8nlJo0TWWGvIamM8TH9pRi9qYOSTgLY/JW/2ngmBB6xTpvn8HO9FAMH5oIhD9lz5PbAPS4J3juV6pYbCUgwzOWAPHPAmqTHNHUpWBxuL842EoBEsr9M5rqpB3EjGc5GxLeAKsaHH/TFmI/aHftze3uo9napOlNeTWOzWUQ6HMZvM4uOP76JZ7uNy7MSybuIEFR6TVxgXRK/K9wJ20CWO9UFMgvF0GrvTMX66f9TyoXlt031onvTf2GdFJT9r3bMMkXoxUSdJhlqB9BPOHcle0tOB556fBWzivpUkWpwBJNfyPdDeSR2juNJudEoD1m1aBb+HMweTw1a+otOEwxeao7dw/Z2iEWmiy748GuQ5VFZxkKzyHA3MSs7lsi9vDtY4sbd8Bp2FAGWVozAZtMAuBGjnpQBUYFSJEQm4oOHKk7eH42c9/WZ/grHJZ992TrEXA8sGhye59nryr2ZWrDwYPtQd9ueRVDKZg7D/zPgHvLdfhMAESeP8TNG48uzA3AMw5TpKkop5tfbf9PgQu9GgfkvTtxlgDhyykX6SCAFC+Hlkj9KeWngvaxmIkil2zLLSfpYeA8hrvv36rdKefvp4J0Cr/dJ7Tq8EMTlP6Z2UjAheRxGXivh2jKp8XDh/01sB5Mz2Iy3waCmH/keDL9+TNr7aQ5pPDInPgAJJJhLU0RmXyUywaADoMfiFYcBOjRSEIZb9o6r4y+9+/9znPbdsX3QFnhfOF1225x/6/Ar8wz98p1kw0xNRxFIjyoFFYcHkgmmeaNtJKWMTFB1VKzCnwNkUHy9o8aGiEtlzUANHpJiMvLZbNeRoDOO0j0mRJjEAA/0izt1+bBtceAEWHP+kkAAaWZJkQXEvF9HNW1dZ3jPUXLTOntB+UPFMM6TmjI3/gHv8lSncTORBk+s6rtAsg/qjwZ3OY7FcabqG0Q+mfhfMeThcmGzKdRh3ZLKpkRugpccgr/pkTIX7LsW8mBAZ0+WD1oaELRoP6rzng6VeluJPsYCSGTBJtuEYBRQ1Nui/TcDcxKt/RRuvTHAAFhdI3S7gi6ep//SP/xS///0f1JBiHkjxYsdo2i9TbG3i40NQx2ACBG7uW+MmNwJtIgDf3PoJuFlnQmmqJdfM4IKRfgpvOwKgJ02ToaRMm3Lopk8JGTL2gS7vokTvBXqoXO9zCq+c5JZibP0xNN3m5EJIVMQELQbpBSE/KbFe9rwhAzFpiKjZSMb7WWJh2qGKVCYLacY4QU+8Wcf1uIpphQ70oOiob96+ipevpioqRE8WjXj7CSRhQgdjhLXDdPunn95r3dgMjSlJXxN91qWmbnkfmUjTMDGNtrM5a4OiEq1+6zNgto1fm6kRDILQNNdxbJdYL9e+t2J3wCBAUkFkWhH7ZhfbFYVIGdPptVI/nNF+kpyo2cEywPmbZw+KL1KaXXBdV6sH/Xn18k3Mr17E7nCKx80u/vTDDwFZ6HjuxnAwluTk4e4+3rx+FYfDLh7Xa69DHMG7SIw8nWZ9SJOsyDznBsKI4PoBEAC0ACSp6RBNnnhAT80VaYh8CElI5+LJ6mQiZsNoPJWxKfeEoovn75OVVUaKapCsDG+nELQpBm7kASiIsDKgxuuyjrjGaJxl2CnmerrqowWHHUEEWV1r4qfnhedUppy47RtEMyPpLDAPwFN7hpgDfTF9eJ6Q3kA1BwChcOSzApppwobrvZpNa/I13YRyrcxumAPQmf1lkld+n7TOyFnSEJPnJmPPaM2YoLWxfXoaFGPKc2cfEeRkn3/5e56AD543O4ETqZoTbaJCJ9a700Ty+Zma8R4k0RKzCIDAE0ieA8xiBQrRvLAmkgKtyLQ0YnSThSmlDelaarJAGzBEycssBeEdSvPLHoJnDiAeNG1MGwdDN1BEq+GZsVyaWXLuxEjGl+foEjNIky4qdUcTXJMAACAASURBVPlJukEnJWBATdjBJqO5JyvSU9PxTqyRV12ID2Vq7CQFJcZ0AAh2+p5qODJN/HSMYcnrQ1MuYiLw+BINrDwA6KKMu8WDXeoBMgS68dw57SL2lkjoMwDaALLClOv248VgFJXWi017ocJzHbabXew3u5gOp9oF2QPxulhtabJPcSYdaIJBL+yBY2wf1lH1R/Hu7jFOUOPVRB4t98mIDcA/uqib6ys1n7eLRdRHM+3EWhRDjkhByw3kUyAQzeaETNTr3UYNJ839qIJhsDU7ASkGcg3iZZFbDDg/SI9hD3Gzu0PKALMkWSgDmbF249KzLwjsEMwP2fh4zg3mu9HVedjvBDG6yrfX/eo6jQIQD7ZWRsEiMTjo9/pZBtxhjQDQIEVgfcj8DgkFrXjSzWUMzPkpmUNPMZIwK3nGOKeIRtQl1L5kCQAO9+xT7Cvz8UT3cXlpFHeIpBIGwens2Mx2P7AhsE2A8YBgXUKpb80+AcW9LRtko5lVqkLWdqSkSBqYkZM8I1yLFiDAfNe1SQtyP0362wGBaopMKFHdIA+Rp1QED1/OlvbxHtgD06ullSSIop+eARrKYGQ9m2qdM6VnTclPi3NbzzhsTnw/uOonU/eR47UsiTQ7BVwTiyCB07bRb42mneIEj4DzyNJRzglYF7ye2ZAeXLB2uF9mTjq9iuYf9tiWaFCj/rp+7N09pJ+9frx8+UZr+WY+ib/99XvtAbzOj3/603Of99yyfdEVeF44X3TZnn/o8yvwm9/84gKCrKK9sPYPf4HAmI8NDj29DgDrL1sTH5plNdroXXPiq0kZDsLRkcOvfAhAsHtFzMZTOaQfthvpKqv+JeZDRzuJxt4vY9ucYl0Tm8Rh4mYNvTCFBxRBNlY2cUWhaXpuYy/AARoPGW41UCrdcKqYpFEFjR0OXIgr3uYi7TYsAujCgNpFBT2ZCLSdAQ7+myKqIvYdNIKFCgkmbTQa1nHzPURv2bUbuQSFDBUJzRuHnJzF0fbR7OfBJG1/umTbqMuUU00RpbGzcZxzgSEvmg5ooMF0UmvsOIi6ckGWdr/ZipqJCd5sNleUoLSGXCfMi9IpW1Om9DagMNfhTbSgYto8hVQTIVqkJ0KmgppuyGEqaCgBC5Bu9NKwN9brjc3AMgqojW+UeRZFRWOXazSy1hUivfB0s2V7iL0Mu2BE88x7cBNG88jEHwMvNZXKLe7EZn/StMERebLF0vdpykQxyWT52ATlEVP2yXCkiQ4aY9YEnxGHatY703ca8/PJ8gTMtqCmXupdDHuX+NnbV/HIJL3oxHhYxHc/f6P3hraa9w3TBu8OuYnDDOgADmAMeFEMp5qiciitcztZMf3BNOX/j703fZIku678bux75FbVK4AGm0YQIIcczozMKNOfP6avkkkyzUg0AwH03l1VWZmxu3ssLvudc19WcjRfpj5nwWAoZGVGRrj7e+/ec8/i5/ysqQqgCsCSaJC6L/48khLsNrqvSHj0/NBXCs9q1cCiIaaYff/unX4eUzFNuZEZ6BltY/34qPc0Hs/j7tXnMWASdjzFu/v72O+qiEs/to/buH9zH8vFdSzmM9H+Z7NxbFYP8fPPb+Luky9iuryOTXWIP/7pT0rIQKZzfXWnmNELcWqjQeBWxhrF2VvPYbqSjymkMbWj8b2cVRiToqCpmqQlNECtmiHR3VOTfqztas7PMWGFRk1jQhE+mc1kCkdKAawAijnAGxp2ZAMG8EyPpRCTuRiRakpDoHkmns6+DWIpkRAhd3tAShdu1rST0MKzZRow65rmAfM5gZk070wvMcFLHxEZDvJ5ocmnKd0RbxOo/xSFNCp9e2/QXDBJBRwgaaDTse4YHfOgT5Ge8ZZiTNlXwYWnPzPsH00R06k9k2VNDS7xgGjTMcxkDwA0hD3hxZiRqVbqki7BsgewKcZ9WiEXwEpAFE8ZBTXqyzS0PL9M5Wz6iHxDLuWwdKC110c9c9wbyQ9kdmtKsDnOFPWkgXivcWSrrz1nFfePhtieYx37I4hhZWaHJF3ZCCqJQp4k9rTR3tPSkNAGOU1F09k0IhOD58x+PnTEHtNtzrOSLiM9s5tK2BNq/hIgoNnhTERqAuDDvYD1wx682e6VMuK1f4keTWCJccTPIs3YAAY4NQAoYDohOdk3B9PTiR9cr/RhDRLweRxJx/UF/AZIAxDk7OsAwJ7P8cl0FrewaOom1rCLmBTT1AAaHc/yotB7ByhBWnE5xfr+QQyRm199Ft3pJP7ff/mX2DzsYj5inbaxqk7RYJrZiZgPemIAsb/L74MztNONu5tbeak8bLZx5sgWY4fnQmIaTWLl8C5gBU8Q1xmwd8r5x1N3vZyLuQPwA0AwHcNm2+qeTWcTgQl4bYBP9AA+MA7NZBguMjNa9nPuI3sFzAbp0TnXYZVkAongATFq2JM5CzCPHKs2EhMOgAUgqTpk0x9xJhGCpryCaYiPhPfYyXyq64ivzbk9xwG2V0oiAWEcYENcZeicwVcG8z3u3U7yMif4wCvAuwEghn1GgDjrAH+L7iW2Xc5XTE9hrQxlQMt+CrDJfsPzwbnPEw4YJtd+X/R/A0YDsgmgh4qv4CqbBYqSP7BevrDb2A9l2JfBDsUc1dN4DDozValIg7g31Awl8pTKRv4p9lVgr2B/m0xhzGGIuTOI82So7BhomzVn/GjGQ2rfSaNT+S0potngLgABkjzWymq99rmuZ+tomZAkDX69NtlipUbm/RX5Jc8k8iIACfkraE/3MKeABM99CApLgtqIcwEz0FI7sTaIpCS6+9Unn8Z/+p/+Z507m9W7+D//9/9NDDQu/M/ffvPS5720bB91BV4enI+6bC8/9PwK/OEPv22FjqrxtZuwjGU0pbLdrDZTNTuOf1NhXBz22chAYGmaaaxAfqHV1ZWaPGKvOCxmpANgYEdiwKAbN9dz2n9lOneGk2ha6/4bMpqp9JIaS4PBWTZminI5R7WDCsqEcuzMZw6ZDpF4daw3W71X0QCF+Dqu8dXdnXTV/H7peNGUY+p0RGdJrjkRhejvmDZCB8yox8FQhcfqQOY3jXSI1ieDpWyQOTQdWYQ20k2NaLzKpfcBDHJOUeTCEBogmlY780MHLpMEKXuzOVaxkdpFswMcwSPGhibsNsTh+5mk8D0dnMVFc7UpV4ne4z4AOMjNXbQ506v5HTa3owBpZaRF48LrAWpQfHPv1OzmRJUiQBOApEvzdSYKy6tl7Kt9rFdo3m0OSAFhOUBxDHaBwPUHsBFbRZMAgwf8nKZ8SQmG7e1pnKUUXCvo90Wzbtov8IklEEwdeW/IB2heymdTdBSvjUMFnhdjs188uenHdsXE0GvAtEwaNE8fKSgp9vartRzDv/7yi7js19FtDrEcD2Iy7cV0jv68F4vlVA03Jl82kSP9ohvjsfPPwd3UoEh/7OKNYkrTpmR3WKlh+qOTEQyU0c+ZyuliliKP58EaV2ivIVaP9OrHJq6ur7VGVqt3atBe3X0W797ex831nQClpt7I0G+73sXlPIibm08UrTdAB1xX8XD/GNWuif2mjsf7xxiPZzGZzJQ2MJk6zmy72YvSenV7p3X/zXffizEEG+f25lW8fftWfiESOdDziY0DOGajrEKTRQOsPHJ8Riiuc/LJ+hz0KOp7YgkA+LB+1dwdYTQZxOJz28MC5o9dzSkwue+YFAJaslb2e3SdNqWURwQSGpnbORIO6jnPP59tCkW7GAyKhupJME0kNGLIVby+Ehcy4k453ky0xdYxkKh4sgHPo31IyNjm90lu0+nGbDiRmR5AKveR/bIYnTLZWi4XThRgOjscRtUcBBQyLRRQiY8BpqP8NyddgGqezpakFHNjNIUWSMrHNQNJDKsncz2zOGicbURg41rSFtTA9wDF7GHhqayTBwS4cC0BRHINMbGTfAHTVumfidXDtBJpAV/HQ8I54jKp5PekX0LxC6ARLFM5GSQKPDDLoOy/xVVc71VNATK5fuz2u6TXG9wscYmKRUuTWU265Q0CE2ysBqrE0HG9mBojJ2Md6zN2bJSpZiQNGc1M8L5sQ1w3j9x/a7F7ao49ISduc6ckArHc+DynSpKBhrMTmYQSRUw3h8W3XMx0pgF97TANZvretvGw22mtwcCY4tMhrT0NTx2XCubDKEaY3bL9Voe4Go7jjokzJsKHOh6IM0zGCA2k6OQdx52OkD6RAy8pT6t1E8NBbKtaTvmn5qK1v69YBH3JHpiey1cEaQ6bayYYsHbxT2HyjQyB2D7iOZHysQ5gncGwAZzmuWc9wegrLCKc+ZCZcJ1fwUTgGj6uzHakid5yNuPJMtGAAPwKYOfq5irWW/s+6GlmnxWoQzfLy591ljfo+hVH6fXAdL0kc5h5g+TLdQSMCgFUTLsLK4QGlL18PLAPBP5MPTg5Tlei0ZfXUEZ7Nh3HdRaWgr0PjpJjMFzAD0nAMgaiR4xLR57oM60GAH2KGlQBorWw7rax4yyE/Yi3B34yMNNIOUjmJywkns+KmoO9MxmK1ElabzpHSA8CZdYIXvdUAwSlgLSSbiiBRH5NH2IP9f3pZVQkimUtlK8rMSC/T/fDMwFdWyo11VcyPjxr2CATxspmnBqyeCKRgIZZkAY3PMBw/fDhNX3OGjhjO2N9s5/zmrCAuMfsn+xbqt+S0SBmanoo2nzwgyeLrXJcIwg0yXSkMigBwJa3QIKOZlvCDJroGZGR9DNmK5+AuhWm3ddff+3oyrqKt2/fPMk8f/zLn176vJeW7aOuwMuD81GX7eWHnl+B3//hq5biiUNdZVeiqWoaWx9UMqGB8ipdNkZmtSZJTDzlSC1TMVOUG1ByJlini/SbNniBMgn9G4O/Rof4dEqzfImGhhgN6PEcqx2TONPgRTWlE2T6ogK6qwZc+vHxSAUCxb605Uw/JA0AyU16V8bwQVPkcAQg4AgSBVLFORRljOto5PuatkFXF61benT8CbpqfB92a31WJinzOY1wFfvtNpaLpRpCqI80Y8SvcehwvVRjA1Kgp605eDEBG7lRZdIkCQfRbZ5il5xy6d/yINJsyxJeNfUcmoDkdgPmaxTmOHkn1Z9QbAuEM4Wen9X43U695LZDY2fSk7Q4vl+TR5l3OR5J+JCmBm6cRK3W5C8b6DQu+jcTAsUTpaO6/t1TWqHvep80dBTiQ1GBy8/S/PNeeEbkQkxmcL5+v2+3ahpGXSucvtUYmx6t16HA4bmUwd7Rk2TMf/BlmNA4OlqMKdlowoS4VvIGjT/xT1DXj4BZKujtH1Cc3CWVoLDsDeLx/UoF9CfLZdyRHrBbx2xAUX6OyZwJPSCBAZH6wLqxLKfXJ+Md6i+eCX6/fJ7TxU0fn4tmTw3OJXWMXYABCsfMoAY0y8g07hOWZi6QPC2VEzbPBg2NUjxqATDzBZGimziddnF3/WX8+P3PMZlcxYTrcN7E4bCJy6kfxwONZht3r27j7vWNru9hV8Xju1VsV4eoDsyUezFbXosOPJ7jp/AQd1e3okVOZvN43GziYb3SvWN6xdqkIBLriOaY+4qEQA0o9EwiIUlwgEae1H8ZPln7DzkayY7cx/EPYRoq5oOpor2Os+55JvB3kKaYbHK8QkZDJaWwfWyIYg0cxzGHq2y8iU8+60eNHakAuHeYmSOZQkXyCI2SwTMBOd1OzJZLNWmP68fodide6wIzbAgKQKBkDnHxO2poZXyqtAZM7npx6sIAJ1f9pBSHGSgYQBqma5noASBX1ZUkBjJW3W9V7NIQyVRQVGyYWfYTEECghBSvfBXwFL9ZqApvzRpeU36YC5gqytDwFJWaVPZNG69KR8s9Y/0/7RmDmMIUGna1Xqy1z0QANRdmM5XEAc4O/kuzrql2hGK/1LjDoiF9RIDfRc7zNic0O4Brzx78YY9ymgtrnj2UqWKJe/UasDREnjBDkk0mcYqLziYBT+z3inq0fEnsjwR4WWnss+w9JaJS02+ePyRL6ib9bJxag1BmSjgWU01xarm5lnrdYS9THBz5i3RNMYD1MQ5IDNIHZgJtPi6KIqzOrc4f3huSJhpGzsmb66We4zoj9WTEGW2s9ofY0+h1AG2GMRlEjFokeMc4N+O4mk3iQpLP+Rx380UsALwwgNvbFLO+QMEnUtUNcwH52Y8A5bVAeWaRecUlHlebWK/28fqTL+PhcR33D2sBGz3VAWY/NWfuP0kIxxhz9tEg46nQVAIHLlDBxdBhDULTd6QxZ6Qo1b2O9vsukZ2AKy37P9F0AAYhqQLr7f7dvdgF7P+AqJxnAGsABJg6shB+85svtR+9f9jaAFLMEwvsBE6cLop5rHcApI6txKQTcHQ4AQBolfpAw58qLQ0iaNiRMMHu2u7MXoDFdRxq3K41J9cPwGdF+Xp4In8R9r1+CzHLgwDYRCn/gbWB1w0MwDNJD/iITOZxFrhgKxm+54TxqAYRvehzDg368e50jA3nedUoNpZzvIOHFNfnYsBzNppoXzthYCiJEWxBO++XyX9DklPR0bMeCkBwdO2gpBYAEQz0clCkNBAxJN00a5tJqQY/oxKmMB8B2EoMYVqZyLtIYINPND6rJvrJUsyFakZKrluDKx8YjOX/l7rWIIoTa4rHEia8YmWlfxEX3v+WZCW9/7K2P7zn8po8b7rXAhRshFjkBcV3xHez/KzvN1/juWKt8LOF+VSkl2XIYxlvesOkVwnr75fvXkwKyz14+d//sSvwAhD8j12vl+/+71yBv/v7r1sacTZOzYtkvJSGOsoWTpS24xxfObsr4osIp55cdhUfMybisI1tdYhdtVODAAXw3ODQC7V5GNGi/6JJ5dyg4IM2T3Hei8d9Ffsa0zDiv7x98n7UPOIqmwektHqi6GE818RqvY3+cCzKvimJUMYNdIhiTiMJYkxzC11YVHCaAGIQod2RewvSjj4UdNwyBpoappVMWw80nek3MJ3OpCOl2GC65BhDNwJcPpk8SkJQTkt+ByCEubcciHJQNjCtiQ3FKEUstGk1gKL8u/jTIpdTdroOy+He03YdrNRygBoqkJlYOB4RQEHuzBTyKnLRWMM4sD6V96osdsVtodFDZ2ctYnVonmKoRNVUAsEhm3FrmPVcaKLrppdsZyH5og8a1df/z8NfxmKFHTFwXrmixKD50dxggLhYeDKe+lQUm9wvGhMaBhpCvh+doooIyTL8X55hNZFMiIjlXK0F0FD4o/WDPq3JLBGQw6EYLZpZcD006e0o697jbkfxiWZN8YjxHPFnx3OMOxG/ubuNzn4TY6QnoiZv4vYOVkIVr1/dKS7xcjaDI3rc60ZF2n5r3S3Ud9Fo9ZyWfGTrHGmoomtzRsAffBxaJDfEWkKNxtQxM9wLGKTVBBiTHhCAUXgSkBYSPXSsVezW+xDLOcaiW86XgGt17HcYdN5aUtCBCt7G61evBVbs1pWcyleP2xiN5tEbjWNNCki3G4+rh5hPxrGYL+Pm9jZ++OEH009pqpm6ZuHvaX8jIMVJBTbZU5ypYkAzHo+ppRo/Z1sDukEBPkLjRQ4kxomn0Vw2KKlKUzsR+zgzrV651xgkomN348Iesds10e2PpEmWY7TyVLqOtpIWu42K5j4bWjWErHd8Evg9/V7cP76XEzvPEI79jXAZA3jyZkloTgwQmtF8XcWb8dHFoujLZJBmTxN57kZ3YKNGSbYoJrl+Bqsw31JzSIIB8iT5EJhpIcaXNLaWB2li1xYWjhMCNNEXI8wZ52Xaz5oE/HD86ikaJs/FbCsng+zp7GEyexUYkR4B3YwWlOTF9GN7liQIyvMqPweM0MwGUloK61NRs2exCEr8oFzQu32thSfTMBgL1g24udC1LfupoxSV3U6DXKRGigyz7Iy+RJ4AaaxaPB74txLnWthCB1gd3LwChGeyhDwXZCDn2E2aPYAzgUF5vyn2eUVNQVOTrfcLEC7ilP0Z1lvOqElUDd46J0lIZORHrC73V8+e9cycA5/c3Ebb1DHsd8Qg4Dnm4ysNY9gXQADjbn++CHDAr2Ax7MbgUkd7rGIyvJaM71wf4no6iwksqIg4IKeDbj0YB5YwsPeQsciIl3g3ef10o6c3b+M+KPHnXi8eVpsYTeZxabvxzXc/ak/lOnPmSmuNXAOJOCAwniFcT9gzw2Fs9ntR2wEIMADmgiPl0bNJQ8qzihRFoEhP2voKw+AL0ckDmRtzXa8WCwG67969N6ssjexkMifzvWMMe07X+eLLz+Tz8/Obd2ZfsXey9yD9SWDtWgDBXmCB5D7joc5CgGT22GFvIMq5nqfctwCNiExl3SBP1FkFMCDpBGChnwfWJGeDmAN6vixhooPH7FKAFiwSQChkaEOMWwcyhwYgoK7aswcDCODFASAix9OTzivOeQBI9qy3sLkA2tpOjHuOQOS61vgO6Gy4xIJUC8wyYbK17IsGFCWtAFBQ0hIMJmSAjaMbZQpK2oPZQoB/lkSyZjlnPb3QKZ/N+/PmXLseTXd6EgEYqm4RKuKzQJP/TCyQ7xF7lfYis5h0HKcxYGm+/9sy9r8FCPj3kiRgkBE2FxJLhhUGH+xT4ibe2zjPsE1YNdR4lmbB6xV5pb2hXOcVgMBcBj/75X2retW+kMawyFpzwML1LebWpQYqLAgBLMne4pp//6cXk8KXxu3jrsALQPBx1+3lp55dgX/8p9+1HOSFIi9DOMBwxR0W05lzHC+NCnS5Vsv528ZeTEOUpU48oSYkBxWEUBQBFCJ1do4tOsQYV/IxkUjHaKBWnqAZRmxx4+YQGoyth6eQUlQcB7ALf5pZtOtMkDhYHh8fY3uo5MJO3cHhPehyoPnnxH7IqRTDQbSuNId8H02HTL6YMOP+q2LTGemiSSaNlQNTk4GcUlHMMDlSA5nAgxr49CQoudcyxklU3O7+TH7tGi4K/oVARlB59KqY8TH9du62tPoy7DPMbgqbTyFFBwUu0Z5OGCSAts8UDW2dtXzQgCnwnArgRt5Gk27URFVnqk6hkQUyTWhhD8DM4H5CNVSEV8b8aEKuCEF/JjW10izafV3UX+mR3fQDXoi2Kw1zOopj/tTrxeeffRa/vHmTmuGu4rwO1V7aeZgGmj73ujEbj93MAB7IuMlOw+VwB8QweEVTPInlch4/ff+d/ABELZSmm9hNGv+xUH2ebEArsUWkKzaFkevIpBvfDS4+j56ajguT0yZI2P6MOKLdSp4E1uEcY9iv4+4Gp+2IxeyGOs7PFGZt0ajIPTfOWefgn82v1ODQxDsKDhokDWkv6uNe11DyDhWp1nfLNT7NKTXJkZ8DP+f4PiVT0EQQj1gdYjobxfX1PJrjPlarx+h2FhGXsb5nMh3GZreK1WMdf/u3/yRH7eq4ifdvv4u7xU3c3LySJOLdu8fYb/ET6amJeRRA0IndYYewI17dvYqbq2W8/fkX6ft5HUemMkW1Fp21yH4hHwrtPX5OABIoOKFW8vwQ2zaBUYJsYDy2SRlRaxisTSdiHfGZq2pvh/kRYKLdtSWL6qSWWJGP6ENdzK4eAX6gNHeV5iGAgCkizyWTxeFA+eyb/U70Yd4Hi4lnQ7rTySTWm5Uc79GCM/E80OAU8C01tWVb1VrQxzS1n11TAGA2ynLpBhyE0g27QHFv9hzhRlJ8sla03ypez42E5DlMkrnvSiQw64Sve33ySmY8qDGHEWUbblPk9XndtLInMKkXZRgGikxLPb2joTBAYDNEycekz5di3ECVinqbl1mK4Qadxp/7jXacZ1lnSLqpyxdGBoWY8tlnhDXN6xeAgCvnlBiD1fpPyhjUnLNWeqxPrxvuv2LMmNQlm4O1vmswA82UmZRiyZgvgQde32AVXg3eY2Fo8L+6ljkJlQmsZCIG1GRUqKQEM+gMDnkP9J7P5JK+yOA32prHDc8VQDNJGUdT1IXnnmOkWLWLJsWSITRNfHZ3F+f9LsbDXsymmF52lN6jZwbzurjE+0Ml1p1MgHvduBkPY3hu4lRtYzaZx6ev7ySJMhOBiXZS2dPg89T4vjB9F/CE/I/GpYfnyiAg2PEm13Ud3K0jE+TZIv70zfeKafS02FGGAPlIjVhj7Fno6JmG421BQgN4A806kYiar7NeuACYxwJCQS8nwhQ39043rvAQgZk06sdk0JWun2uOOTHnLuBvkbjJ3BT2giLwiD+lGWwlDWS32ewrAQc0t/aYIcLW3kBXi5l8F1qx8Foxq3h2YBBwX9ljqIt4n3Kt1/o1c4fvE7jJ86f6yTG7ApX0LLgRb0mXEEjQCoiRIR4midloEteqqGbAep4znmHVVf14PNSxZ63jpzPkHGAXds1QPCL490fkdXy9i5EjzJxGe3RvOlb0Ir4JSiDhjNA98CRcRspiFHpdXlqbAEoSxJmumGbLTGTwyp7Ouc6aT2YiDBL8XtgT7GeU+0fWJs+bd7GUyteNLLqOSFNi3g9AEfu00km49nJv+mCEqjNfgwjHlD5//fJ39gODp/YoYX/s90geoYawkeV/DyBgHUsGlh4PZT938+76pSQrcN2Eo8lHI+UPWfcUuaCejYxVbdLkkdfAqFgAZ6aqFEaYpA5Zb0g6e2njhz//8aXPe+nYPuoKvDw4H3XZXn7o+RX49//0O3oYUXfthl0yqw0SaBoEvVwGaNDjT6YBMl1AU0X8HIU+jXZjfS6OwkyFQPsxf6sPOA+HqKmYLymSCNrgaBKH+hTbQx0bDMSmS7saQ7tXkcbhQDvsrOer5ZV0rGriz61M8SgCoDTLXE+05JOmf0ySaSQphEG7aTb1OdTQkqve0cGG+y2ND+CAnePxEyB2iOLPUUgDKNnS9hk1ZoJFY42GkdzmWeqjybhXkZ8FP4WCSmrFXfXTpbmXeeOcjxdTafmZC0ZI2dyLLuyi/XwC4U6X93To97TO8YOaOGe2e3NkKmtTL00sxXTWDD8lBy6mKa7s1G8EncKW6yKzSdGmh9KabjY7xWA5ioxEC2sEn0ca+L5TNAAAIABJREFUyQiS96XxpBsRTzfdrADKADxwINLkmL7sz8P9XK8e9TgC/KCBx23eByh6T38OWCMCsdTIlyQHN/M8d53eUA09E2UM7bj3OMxTwKlBorg7n2NfHzXxBunnuZIxEoXxsbFBmgyyzkq8wOUfLaxlLoAwphpPev0Yt6eYdS8xaD19HI0grR/i07t59OVmQSEC8ITedKREDxqhftvTBLuuTzEZzQLao17+gu4Vw0uKJWjUjn2SARv0lqRqWsdpPTz6Xe6JcsCZOkv2i5EeOnOkC4ALEa9e38Zw2IvH9UPsthRoGPqdYzwdxuN6HT/+uIk//O3vY7vfxmdfvo56+z529/fR6w5jNrsO+sLV2nrjPSZKpDBgZkjzfdzHl59/roz1x7dv43pxFXVF++JidF/X0ksrVo4NQJN5R0VJWkAz2baxq/aiWdN03s7xJnG8HlM/pmpMojFfXC4WAgHwTuCajAdjeRmoeEvmh/pRGCDjoSZi3Nu6usTuUCvzHfY0xXu3taeICkVYJpezpnWYBGLkKAo7TQ9FHo16D++QWuarcmBXoobXjBw6MgpMUy8xJXhx6+JLxJ4MvWgAREU+isUg8C7QUAOMusEU/TUZOjKBHVLE21hP67Um6o11Z7MsClGug99GylFE+bZeWM76mhJm7GbGF4o9kVNAGxdac+t9B5YHNHpMuWD6OGmDzUUNq1IYbPDnCeQzKjXNz+UogEPFuUAtR0kydWe/4Rqy5jS1hpWWjSPrHTp40fq7ETWFHUaHZUs0Y2Za6O+Zky5AAaYUAEVmjku2pFg3G0+KppysD00XAU49zM2zAQaY6cACy8W+L6aIBnEtN7P7vyMa+6Kesy/ze3oAhwA1SvPpxeMWgGqo6bkM12Q7mwABzTvP1gm/kkH0Lm3czOdxPuzEohkOSNKgaTfod4GWP+jF5nSJA7n3UFlOp/h0Nok596WpYjHsx83Nlc4/5IBiCJKoQpMi8LCJOLOns3+ViE2MQMc2Foxe9C9dTfFXmPKNJkoguV9vxcIBJFfzLBYEIFcnmqpRs+/oy4gromB7fUmQ2Jhp4GuYdKx9pvVp5rk7nqOHr0IOGGSQKJCQPXIQs5GN/9SUch8AGrMpK/eeXwg7g31/0G0FqsgosdONqrlI5y0JAece+31OrmGmMUwAfBFAMCZdAeNMR5tqn01TYJ4PMfCSEce1kwcSnzllMnxyrUcNzmGEhCQA/FTFQIJGH9CMvVAMRaf4AFBzdllmaECK8/DU7YptBLsJg1fWBJwVhgOSfQLMnI+xOZ0lUYExOMX0k9qKz6oEJd4irKqhzvFVzQAH0NYDBRlD4kP0BICwb2DcmsYxIglYKvDBnd+AHu9HPhAC/MzwMQD3gVFQmI68BPtRAYc1k8jBRwHjCuBPFKPqsKdY4wLsPWdspZFqQs4FkC3syuQb6ZmXr9JgLHbWAZPs9FQqwxcNGwRu+HO67s3P8qxYtnTCDAKZaSabyIMc2AlOUDAT0+9VRqaAX0gk0kMFgFfDI8l5vacLvNC5AkNXu6Gu4w9/+deXPu+lZfuoK/Dy4HzUZXv5oedX4B/+8W9aueiCbPMPHPpDU8u8IbqBmi0mOvgorolKU943G52KYaZqHKpQXRu5nYOCg2bfXF3F6vG9JoGiBosC38Yec74eU5mLAAIKiJu71zoYKCo4oJEkWKNex2w6jLub1zpgHh5Wyo7VAUcUYaYJaIO+1PJTkPZxt9FnYrL5hNZmqwxIgPmSQQYO5Kn1ZWmew4HNJNNUeuQHdUxnc03peK0pzulMJvS7jFbzdSYpRVst06I8MFQwZtGBhlHWSfodmKWRGGHKPSY66OjVmKbBYdG9Oa/XcY+iUtN0pzaO67Y/pKkdzRXRXmJPgGLTTFAL0TR7+gjYQWHAe7BZnqmzA1zuR2M1uLt9BQHExYMm06YVP/kR5JRUjYb0FckekEbPExGYEUoYYOqBM3waAmkCjtt2ZlrzOZj+Aw7wX6UsoJMGAFETdHbk3dOUxoc1vUh9YtreCHyCqknDrejK+UxyBAwjFTV2aKT3BzhhGqXJl+LWjjICK/KPL7/8QjF+mKgBcGlycrLOfEwzVO/j1WIS3bPNMM/HQ3TbXSynvfjqi89j8/ig+DSKs+FsqqZTzA+ZPmLgiY7zFPPZUsV/29qrYDCkMDlGb+jIRhobCu9OawPFovGU7jezoBP/SCKrQhGj2lcxZGJ52MZ0No67u9uYLafx3Tc/x34HgIAR1Fhu///1v/xRBoUwf/76b76Kc7WJ/vEYq4d1tC2/BwmFr92uaeIAIwjQA9iu3sVvvvwy+iQ03L+PX33+RVTEpaHb7XVjvdvJhEymXJpittbI0pepNvURhj6TCT77zHTYj+VsZjOn81kAAQN55CWLq4Xu8f6wjcupjVFvLJ0561NGmvgSQAPv2NyPiZikMTGOdw/vo4WNQVTYgQx3G/XJnAt/D0zmeE99Px+KvEpZDPuWkwFo1geO/NLkEpDAcZhPkXoAbGI0mOaraK8nXW02ltD6ASOySVB8llJXXDRqeoa3xXQm0EBynD4eBKQN2EyMtatYs7r2NLAYLso2wwkqgB4qkJX+0dfv4Pu9cSZ4KESldVSfiAPW4ZZoVppfO3MzPYVtXM6FUij7szqhxXIGTeORkgEoq+FCptEXWMjknysCyCHgAUNFB+JYgqSG3GZ5PPClILdru4FeFdJqtmw+Wswg2ceQE8j4VlNf++fwM9r/M36wACOSNiWYxfVgesn38+8AXeZnueFlH+L1+DrPmrwAAJ+4j9yb4cTNIRl7AmWcVAM7bYUhILGUbJBMlwHwCisMz40RMq6TGvTZaBR9QCK8UiYjPfswhDDYI+f9jOxvOondBYDAE/H+5RKvJ5NYADztd7HsnWNxtRR/p672MZtPLefiuekDirZxbjpx2FcC9IfjoTxLDujxadgvnv6fqibWzSm6i6tY7/bx7U9voj8exO5ADTCIy/ES+CgMO0TS1TYhZc2OR56KIy/Y7sykUkqH18IYrwGAIqJY61N0+d18jyxv7F0A6EZDPxx0bOKZm5/uA3UJ0+aUlfCaDAxgHOF1spwZbONaE5eMdFDvh2ci+J0GpZja0+iKnaFEEQACWHwGPwQewRIUQGiQmS+zv4kpMSW+OeJYNZrsy2AxwS9AH4AgPX/ISBhOAPD1u3HqWLYDC0DgOpGSSjwifWmg/UMSKUDfbisWACZ3APcCLAWI9eRlwtfxogBH5tyG3bkn+lGsA9c9fI/kit1uVPIy8rrSmS+pIbGGvnewJeTlpP3ZjSrXiDUkiUvH75uzXSyn/MxOQQKgNiuryBYKq5CVRJNcgD8DJE6ZEjaSbCDeR53yRDfrmWwhpp/NJjXPKodhgrPF2FjPRjKt2POUGIP2fzgR0LrfbixDTIPE8joeGVi25UQD72OFlWAANA0TUzbAfoGfg0BdgavJ6RQDwgwJZHPcCz47f1gb1Ic8J4otZsAmnwozFJyYwN99j7/947+89HkvLdtHXYGXB+ejLtvLDz2/An//7/7aHgQZCwWSyYS/aMk8vYES78kJsVQ2AzT6LB1W2sdKf4UxEaZBMj1kEthR0aaiQRQ7qPYunnanc+wOaIehgo5EyeRA2GxJI6DRc9xR29bx9V99JSrn+/ePmggALEj3lnFcFCM6aE4HNceiE0JF1jQuN3+KU+Uuc9h0VLzAIqAIns8XajaUmS1KeSLYNAdnKLumgFp3b1CC6TOFO1FkNDM0hRyyHJIFYJFpGzIMTfRMjdckEHonE1Li/qSfPGhqooNT0WSeWHCZ+V/p1jBnEz0SIAbwwjRj6NRcQ3krZrYwBztyChoKI9XQ+Zy2UOKlPHktkz8DBBxsXA9kC9Cxlb8srfHzfGE3sGo+ADegXPP+0zPCuAENgidNlnukbpIHJ2MQddRjZkY2NtnKNCcwUTBoUkxaNxaie9sBGJ6C8rF5ljC9hNmgQq4fDcAK5kkCutzA3d5ey0hKMXfkd7f4J9iHAg02zyo/p2Yg9fF0hxTLXC+uFSAXYBJNNcwVmuEhs4N6E5/d3agxPDWHaI+7mI06cTOfykGc90+GeH1qZOJH4WbjNRZaL47HSzzcv4/FfKHUBQCC0bgf0SHZA2djmoNuNBWTevwKMrJOOfH4VDiW0jRL1mhmT/McNHSJlgcdj5jdDePu9VV0OuP4y59/Am+Jbr+NTz75PP7ylx9is0Gj34m//t1v4nRYx6TTi912H/s92necq3tyMAcgwFQUR3KaGkzEbq+vYzmZxemwi9urG0UnMs0ezxfx9j1Nuc3Q+NgwN+bjqZodub/LAKxVDCBADhP6zqUReDMeMoG0Fh2GBI3XdD6Jq6tFbHfr2Ky3MRstVFQ7cRD9qmnwNPLXNzeaViPpGA7m8X610vsZjGc2rqwwQ6TZt7kgexirr0XmJEq9mwb2MTepttAqUyQiyfScKyvcDYXYRn10xBOZfcJIYAIIECOadVWriUGqIod+7SlucHkWaQ5UsCZ1VZpmgSg2r1SEZwtt1u7/AAg08wCdpusDPNh/QGtRhf1RYIRiOLMxYKqlqZnAYJoDTxkFfmbsl1JSNJHPTymt7sXUZRmZWY5Q1jr7oGJd08mfZ4NrV4AI1qrNEw0yAgaJZis/FhqWs8wqeTh5fzDQTPd12oro9V0aUSd/AADQfBXwUrI3JsYHS9yY3BawQpKujICUEaLkLk4d4HOoaZbJquUTvC73SGk4KcnQZDc9MBS1CYDHejhyNuR7sU5J1H78CuASrQ517GrSK4bRUUPopAx+sXPlSeUxwMVefbtcxh4D0MUixmJ7Zdehc6uJzpAmsx9bmWH2tQ6Ww3HMo41rPvOhirt+xELmhkjabCSoPTiZIKyJXkz1nIkynnIPPu9kNI2GZJ9zq3uwO7axv0Q8rNfxfr3RdaeJEYDXnLTXXQAROG+55+zLYmI5Hg4WkR8SJqRmK4w6EYvJKLZVE1vAkiGmqYBUDCoAJ2AC2DeHfeoDwy4n9gIEAL7sjG/6NwZ/sBV3TtrgvQxGAja5P2IaATrjO6R98eQIW9Yc9+NCysbIzBginqGQ833aLH1W0wQzIEmqnNd7UtkNUphVw7lnCV5O0nWWwxLrR9PrRS1qvVNnpFMHPNU5D4DDueb7tZw6vQKpAuALrBnAc/lE8P6YTF8sBeRajKZTrWPOM8xqn4CwDvKGQWzrShIDpA483/KAQV6R8hbFswoktXEhZ4ya9DRSlBEsyRiZyiJgE1mO6hcGD4DfNjMubEFHALK38No2gyx/OA/UxGtvPGi9imnpTSNBT2rA9Dp6YkB9AAgK9V/eH88aeu1n+Yv422gyS38jAPfiMeDv0F6m1zYL9flrFYCgSG5hyRZzQ7FKMi63RDfK50TDHdeQurPICli7SEhGBm2KZNO/39en7P8ynhY40n+RGLy0ax99BV4Ago++dC8/WK4AAIEc3SkoafZk+kZR7CaUTUuxUYeNi0ySCw5MTTDgcWEpqmlmCZeJOmg91GAdynlg6Ge6oPrHONRHUS6lMFMDCjpruru1ac7crg77+Oyzu/jt11/Fm7f38eNPbyB4abrNxKXkZotOT270FBfgRs07kX/8u4oZxSF2NKnAoOfYnNQk2CAn4ubmRhv6brMxvV3xVZ5+2zU+TfkoXonng20AIi7NrI2sQOY1rdbky1rVIjdw5CMNINE2RJWZijafz1WYIL+guOX96n5IU15rCojBHlMnTmumHMXt32ZZzic2nbkbFfpQTJlwkk8fBVkstTYo1ITrCev2JJFrwAVX0889yCx4pvOtCvv0hBCoYXBADf0zNsH2cHBxnI2DAQWaO+t6RfFNV3iKSP27DBetYZXjM/pfJqKSgnCvSMLIGLkG+q5pn0y8RtNJMhJo0MwyaGoMp9D77+2ArQIMXfpAfhWD4UwHN2CSNc9dPSP7w840PxoWFSlMdPumIoJndInUmsaWiDKKuaaKTrOPT2+X8er6Ku5/+Tkup0pRY5Q3iuajkNe05qQiShRvPesUpY7KfHx4FIsC7wX/TiaT46jPrDWmcAMxHDDSohiVrwcTTtan8uWtbVWv2gGY4pkHdEEvSoHItHwnucTV1TSm05u4f7dRIVs12/j1b/4q3vzyEN9//4tkM4ursVzqX13f6Fk87A9xPkOtx1iukgN5n4xqQDTWyPkiHwem/DRFSgvZrAUi4ioOO4dncnPYy4hNk1gMFKW1JaPa1Ew+K8AWxXtT7fRvTJp1zQSoCfpTlOSrT+6kkf3lp19iOpymNweFvAteTEW5n37GSwtPPOBZBqrRG3jizmcBvFLEnDPKLbf1NMfyHNN9lVcv4NCAgKbiaa6lybY0+aYLA+bQaNHEQ6muMQudcM0MuiqHvSbtgwYaM8P0egGMmk5sAlb0zwm0qUiVnJ2113sqpu3FYsBQ+t0TiR00tTbqY98QcCAZhjEO1oOjGR3ZyGuPoXhropWpDrlvAdgmBmAoBCAq48gAdkoDLuf6bIYMRpp+XCj6AgvTJ4Lfoyg1TfDs93HW3mT6tJoG9iIMVgVYJkBA1C1AXYUfhhuJASAaOvZMnVC0q/wXiNT8IKfgd8l4LUFZmcimUaSBN8c5yhyN/Vzu8zjpG3Aq95aGSdGIADY5hdQZkQ2QYtX4ugCCc5w63VhVx9hUTWD/B3tl0B1499WkEC16Y5ZZjz27H1OAxKqKWxnyAYx4SjkcI8c7RNu9RB/5jACbbuw327iZzuN6OIghLCqmukzxR7A2YHAwuaZhs3kdoIh8Tc6WO41nMz2D+8Nea/aEFxAMAxwHsfPpDOKbn37xMwmgUZltpeaYKTYxbdKfd2LX1DGZMakdCLhFvsd75xwR9Tu15HN5C/Tj/WYnmcRJbBca5LP20ClTdCjtGCrOR06hEDMn6diADakv531pkk2iBI3m/hCLBZ+1jfFsHqvNXqAf69JNHKbEpgkiuxCIJVTdAIG55QYSBH9lLCLXrQD2nDduMjO1gzpg5Mhefg/ABvUQaTkFfJYnCgxDpvY9n5+sZctcWFcgHYByZrUwHFkOaWxHIFh+zzSfRO5ud6plBtOpwFfASE37WesA7tIVmCFE7YPnCWymTX2QTEx7QrKKVLMIT4Yyj9liF62b1ibgoiU2pt5b4ubYXQoYagzYkLyepJoZkwgLUoMgQJzi+g+YL9AwOQO6B/aP8Z7q86vIM0rjLCah4j8/tDsacMhs0GlIBQgRc6okE6THg/YZZDOjifYFPAgwzS3sgieAIAWtqZT4Nw1CkQDwnHFul/eGzM8AiPe84sug6X+aNuprrA3kiv2ejFrZM8QyzX3QdZmvhfdFp0bA1vjpm5eYw5du7eOuwAtA8HHX7eWnnl0BAAI78uPsjUM00xWmpbhlH/X/pV0cW6dGAb0jO5gJ1mTiRhraOkXJZBwD821V7JwatIM0ahNNaeR71O3HgUjD7c7Gghxg4TxaIoJs+nKRj4HlDXX8x//0T9Gcm/jzN9/FdnMQ7dkMQNMEMWnqkJAA7VbU7EpFmijpcuqGHgsaTxGDk/RRzrwNQEfSd6+vrlXUbzfIEnJqmCJlpn9iSqQTuZsFpuMKVFaTKaPp1ByrmE6qsKYtNNQUH5lTTla69Imp3RWljBeQS5gTFIYcdJc2DkfoqZ7uyURQhjum/RYqMoUGr0UGvEwBiVrqdGMynOQk3z4EUK65pukPpHunYp6JIBIIaTE9CZEeT0WDZSUlNqjEEnINBExg9jeZxBanauUjPzMpVBQY6RXWyyuxgQk/BcgZo0XMxvByN6CCZ4WlGtYZVyczULhHPoTdUMFg6Y9HmsAYgNKIQ3pbmXHhAE48VwI8AFtKP6ign7uhKz4T/Kj8LvJ1PUVkItiP5Xwh+ihyAFI6iH3TxPiMWeFZE57Prxfx9ucfpVenYVvO8RbgmWDSgzmW00HUoMgoCYCJYlb2z554StvKfSWacRjDCbp9T5ZPzTlqfBxktGUWhjKcZQzZU3qEWpvWSQFypu7h02EHaflGEAd4Yi1247BHHoPr/1YT0UF/Hj///OCIJ/zR21O8urtRpJXAopoUAJqHUTxu1zG/voneaCK2DFpx1pro//OZmpLddhO3t68EwD08rixJSV24WEmsI2LukJwon9558wIKaI544gQuMTUyzVYmkqqfL/HJZ68kJfjh2+9iPCBa1QaPXI/5cqECFGM04g2lPb9EHGqM6Ihr06z0qcD1bF6mCI7zVOEPYOhCVkWpNEf2AwGEKgyC6WSm5ta6fk+BimyA+wQrRtnvPMuApTB9BP4NpTOna9Jkm+IQIK3bVQygmBSwZdKV1BFp7lt4Rk1R5Zp7kulpro1XeZYo1GXWR9PFHqjI1Yvy0S1TcWMjR2/2zwlAG7p04kG9b2i6LmmCDQJlkJkgBQ7wTmFJlW8W5QYGuEnp61ASOopml72ZPQr/hB77tL0BoP0e8Zgo5nXshTLWsyGu9x03AQSCKBI2myGufz8lBOjA2S9p0OSxksaDpgZbIkVTKXNZnVk2cqQIR/KiBo2pZe75eo1n+57229byFaVIpGeLDFxrA8nsy7APOEdo6IAXtkzgieCV10EnIPoAKLN2tOt2L3pW2XOueH4vl7gaj2MC68yPq5q+6GOgR1NhRo3OZ8CWNmIxHMUt0b+nOkbS2VsSw3qEPYSppybi0p4z5W6jqSyJW97e6XzZAQYKlOZ1zzEeTmO/3cdqXytSkWdAGn6Zc9oMl3XBMyM/Bk3IDUwxrT7AvmBqfajEljJQ3xcrYcw2Hud43DWaaB95xrM5QprSPTWKOsR/gWm29jox4xx7y9krc9ODn1kYEtDpvQb3sVw6LWM8W8Tbh5WYdUjmPsgo04tHz0hJ3vHa0naQrATWAMWREho4szMmU8ky+VwDStGw1jIWNIjB8yt5ohAGe5hIDsfZMuAMcGQpLBrSPiRtIc6X6E956rD3hXxu2KvFwlLSEKkRo1ivNxp49IhWFhjK7xiIoQjnUM8077W1xEFmkJ1LPBx2QctfXPpldEhqB408+yMUd8D2NBoV4ydrQ36HpEdiVmIGOTTA3nZivljo9+MfJGaHkg7M8NR0XqCawngtP/g3U/qUIwDoaZoOyHl8YgPIQ0kDBu+X4nHJs8nXqQAEpaQtE3++v8gHnKhD8gnMMGRIjjM2IOoEEkAYDFm9n38wkSyv4ThIN+8CPfhP7suCoQEIALnknZWszJRIUGNV8l8ZqFaiFiiMi/J+XYsV6cMHgODnb//80ue9dGwfdQVeHpyPumwvP/T8CgAQMG1nWkrBznTggxGdjc9kLiW3ezeNaApB0TVxhcKKZr4TotrzOjTrFJ00LPw7k1w26SoTAyiY8B3QhphuyJx+6B9VlHcoggxUvHp1G5//+sv412/+FPcPq+h2kBKA0Fr3L78BRboNgwjCN/f3pqsq0pCD3NNvpggwr9GEyvAYSqMm9pihDfS9gANC9FMDpyaY6ERRMR2HQxHFyQBCDjDB9IyKTAZVPiky8seUN/5LI8tBXaENzIa7N5qaCXBk2sj007GKsB8odmkYKCIrJkxMOpjkk7UuJoE1y4WpwAGkQrIDvXEggAA6J3FWmpooctpTWK5piVgqRAKZfUEdB/gR1dMSEqiHyvBl+pIavKdDN1MQOCyZ2opqV2h+Ykn7QBegwHQzAQBu+DldimkIAZJA9LntTFzUHAp3OWu6JH2mmBe8ot8TLA2KKZqbAMSiQeb3N+i6uUmYU6axUT7sKlgoS8kspwhgkvLU42SONykJTMrEyCCNYBodnheuBw1rz6DVoD3HYtSNXtvE54tJbFcPcWwoOmk+kDdQjJ6iH8dY0PDjYVGR2vEhN17PLlGgyUxQVFoX88tB9EaACTAuRsqrRzNMRBmNB9eGQlYyCJoWITIUVCr9BIBEi6nmJY41kVhDFTM08f3+JI4NBU4dkynsnF0Mh/OgxoSRg7t23ew0KQa4e3Vzp6bnzZs3Mquj6CfPHep5TRFHPJgesDaubq8E5gEW/urL38T9/fvYrncqVtUCZ6Or7HIxfNCE28RpDCsnoFjCv7BGljKShlJFP4DPCGPGY1zfLqM36MYvP/0Qo57ZNIBvFNusCXkEiAVj0z6ak2Pbj4f1RgwC7r9Mvoi9UkqEp8EXSXD4GmBW89QkwFrBzFIyDjFdLGVqMve7SBRkTHU+KdqViddun8Uy+x4T8r4ZOkzJe0QHZuQnAAH/GXXcrLOPyHwyfQI0VUpdrdagyDIG7DT1Zs/EnIz41aq2Rl6RiAYW2N+4h0hpHCPo6aGAWFEimP57ggpAVcxBKezRjGuanDGk8lTR+kzmUbIachMXC0gGjNDfRbm2AWsxKuReH5Bx9QdiSygWkzg2Gl+aftzDNT29SG5QTBktpepFB5M/wF1YX+xZitkzw4h7CehHYyYZQ2Ep5eQRirmiRSX3sk6ZP5Y1mNKs9ZRxe/rdNETJNGBNyDdMTZLZH9KR0xzX9umxnIxn2LpxKPQ7sUi6khv4uY5AnsL+zvOPWehq/ahnYzadQHWIm9k8+jmxxd+A5wNdNu9xiAEn7wM6eqcbN4tlXA67WCDrI8c+zlEPieEjSq0nw9Xtev3UZHFtKpgD/akm4j2kQjT0dSPJwuHQiIU2Hs/i/dv38eO7h2jR6pMSgYcQaxIA2r2v1l51bAz4cYYBCgA2KToUVo6TbGyU2FcDPRlwdnbifrOLPeaFTK6hgQOkU0jQwIkFAaOLgfZQgBrPOj41khFdvC9wFijxhj0dM0TSW6ZeM+PZMu4f1zIwbBrYaD2lJ7D2/Kxms5kgF59BBruYCLLvAMKl14tqoowC1p6WxnQCCM7n2EA978HyonH2M6zpd6+rJh/wnmdw2h/p3rKHV5LlpQcKa0n71zj6o7EA6sGxUv1B2lMNOAnoB0OJAoaoxujEAQ8JpZ20akK5DjyqfEYiD7VH1XFYAAAgAElEQVQv9SL4TSv2P+SDCbqxTyAJOPNsAroIJOjp73KWynQfywI8KReIGEQK47+QAEAnDG7WleRO7AEATZYPGFAzo9CRg1LZqxHPdZgGpwJcxfYBALUvgwxe019Fe8Qz4FH8zGQQPG+0WaPFu0Q1WHpkCdxVHDDM0p7NZvUg885ctxXvhJIyodoq2Wjl75xflud4TernVLTgheRaiRpV4IOGP13Lb0jhGo0FbvEaAJZmVPhPkcp473dyw0/fvAAELx3bx12BF4Dg467by089uwJ/+LvftioiNdVw40njoIxnFfMUcbjbkxaAE/M5trt9jMYTUVWZCMEUGA/6ohtPx5T6RVPOhLQKYuj2aDqjF9u6EXWcYoTfC4XadD9ogEwPz6IqQxleLGbxd3/3h/j+5x/jT9/9RXpomACYczG1EYUOYGLUj6vlTBvwT2/eqkijAOHAZyOWBr05xmbP9GmgQ/hU1YwVYjrB1d1SBBBwu4NbEyijH2niUocv7wQXzaDcOvyh/IuyhzO36YEq5FPfb42rp9ZMfSiC9vzu7lCNqJkANi3DnBBwgKOFoxJPgpZaZ+hEALnp6/D7kNNryqtjtdCbmsbu+LNSmJnKZxdnG6H5AeBnRWmUkZrjEvlfJBiKdELXOWfanPnF0vITH+aDWtIIwCI+g3MM3ECkwZQbfdNaOQfxRODvFCAcjhRpFI5MPmmMcY93PJoNDptOV00ETTKFMt4RKiIE3Iz0GvVhG/ORCwvFetEM0+DJ1T8nF4ppwkhs5OlsOk+LlaAIOpueFZ8IfQJ0mxTwFGt9KPAfdIW99hTzcT/aZhd3QwpOdODQPAtoU8digvN4G7NhJ+ZkW7cRj7uDp6FQYfM6DtD4H3Ght3EhbJvuEE8AAK6JTBKJ+eOaa0K822law/viQ3YHsAnQsTpaUhFNXab/rC2o7BdJBUpU42iIBr+J/sAF2GEP8+EqHh7XKgIZ0+qjamCOxtgu9iSWwBqYzBa6zzvo+lA3YRx1L3F1e63YRIrPLz77Vfzy008COKCh4vOB2/ZTMU8jJ2NO05RxQaegBWxDH0yRxlSc+kspGBifXs2i7ZxiOh9LvrFePcinQIAJsoI9wAYN41hNBcui22WtNbHaVtLfigGV915JBfIB8JSWJpVnmgx4T5qZONn7gPfKXqc9UayOY9xv1skosg+KvBT6Q61zGB9mDg0Fmm3wqJDh2kh653OFkaqnzTRSAhZp6JTc4Ym3EkAUH2Z2kCkEsHkqrXVNDUXbNxgC44Nv4L2rKVB6hD0B+KzsL578mrIt0ZTi2JiM8gwAks50Pd3YYKpnQE0Aa+p2rUPOySv7r0xSTe0lYYZriJcE76MAETRTuqewHPZ7vTaNnmn/TMgtbVNUHPdInhsGVMReUK65TQrFWBGDoSOQAAYBP8ea5hqJQSCGgRkBxdDtqSjHI4HnboCrO5T/vkBIUdU15XcjxO+Wv4F8EAzigBoB4HAtYDjwR5piSdaY7jvmDvr3vmm03mV12B/FUUkzRBL283nn/Z7i+nqhOE576EDtr2PQdmOk5q6reyhmGHtqHwO/cyDum/S6SlS5mk6jWr2P5XQcLX4jw178coCBR6pCE1eLue69zPjwXxlNvN+fHbnK5HR5+1osAVJefn7zzg1o24v37x7jDODDGgOI48YDSNF0nduYL+ax3uxiMLRUToC7JtlnyYo497d7Yl3dkEtkxRqTN1HEw76OM/uuzvuL1hWpBQtA0gDgNBXccXFAawZo2K+51pKBMNwYjaIzGcXs5ioe7t/FuakkP4H19f5xLYkUZxqNNHQCyTASzCrNK/eU88mMQgOT7AnKnJAXRLIAZIxryVw3PZM0VSbJQWaKPlsBGdhDeO6urq8F/uGHM2TfOx5V2yiBBklktPEI44nBwHyh6yYw8WLWiwxcYRnwObmKAgciVkTA9onCxCDzqHulxB7WQD5rUk+wr3YiduezfGT0eZICz/5BihPAAqcnshiSZ2zO6X1GgHr6sBQmyklMkk4sltexPey1HlkLPGtiDRQGQaYxUUt0ALHTD0rNNUCLGG6uQTjjLRGwRl+Mw7yu2qYzmlVwBdc8a5SnyMsEAwvTssgS+BSDoYcYHAxPX9dAw0iX5JRZu5Vm3THObrOUagILTKCKGV7cFzMYzHARizFZWIopTHaKGJoqIS2FkVwlY7H1eZOxoDOEZCUFIFjK8SIxeGnXPvYKvAAEH3vlXn7u6Qr87e9/3VKcYAooyie0TeV42/3aE11PnjiYmIqgQfbmjKncSa7EYwqW0VDN2rDbyg0fajoUQ9zDkRU0Qqp78bD1FAkanBqEfi8227XRd5yimyoms2n8+quvVPh/9+330pmOJlNFGuIirHxyDvRgat5RJBQNNvnsk8nUZkRyk6bhPcnzoMucsoN/AAZVmHcd4vr6Rs3Ww8NjgiNGwGUUpEmRP6M0iRQE/YFionhtiqGiFaNQLvQzgQxlgi0Gs2OGrpdXsdls7DzeArhYtwgIY9du1a4+bDI2TbS8vgsrfS2dvVW0c4QnNVoUXQ6/NBCTyU2/F69evda1+suf/xQL8qX3u5jNJjLCOwIEnO3mTsHMBJVmjsQGTWVpPGhu5RjtKCg1/xlBqKM1XcuJbuIQVCxUmiyWasmGj0bLaTKHE7wALIqGhYLrMs8dRRs/z/8KUElKOtdZumJJUuzwTCNgCjktpf0meJag5lIMw2rAv0Jmc0nXHk8nmqbBapnhXyHzsvxcPIcARxhr4WGQcYljJjo0Dhl/OUPWkK7L40E3pud13C1nauZ5TkfjmUw2FUMZbSwmg7iZTaPXv8Spy3TT2e94XSid4EKDQsE6EfC1xyBMCNElZtNBLBaj6PYMnFF0HLZ1HGuaTzSVuDObUq3GUpRLmAGYLvbUNOJfoOt/pKgPOZfz3ojbogn3c+SoN5y2pYtXc1pJ5lPSE3hmaXbJcOcaKUarY1o5TdXt7W3s9htRKLmmOKLzTHEfBEKpQPQ0CJ8JJr00rsxuaAYKMHeGIdTHfK4f2+1eTAXlmk9ovnk22piObNJIIybXfcAcUUbZs2iS+T1IZijyL1ERuUgyBoaRTNuQQPVteDcZT9WAHxStSaHHxDv1vkgOZK52NPWcayTTNfLf/QizRtirKPzYq3jWZtO59tftYWczwGQA0KTInI6ceRXovHf7C1w69jRR3rgiVt2ElEm24g5pluScDX/B7vpF+mOmgXXTrGvWPs+RkhdSEgUYq8Y/Na78LP+eloaKAFUTJZM2701ydmn9POg5k5TA0iQ16XouAXdYl26wPCtsY7vfPQETAm1JMSm+Aki0SpMn6nyya9RYwHhyQyijuoy3KzGGuqYlKSW9S3Dzl0Y6Tzaeb83hYDHh4E9cXFWn54y9BmSwlkwifV6uh8AMm+/iS2FjWnsUAHIJyJbZqAE2Zddj1Hc8CcyS8Rv3ZjiOH96+k74eyjYGaIBWADTIqtbyumljMe0pzk8+HkixSFrpcB1hc3DmAvQ20TlWdt0fWlY3BqRojnEFCMVzvVzEttmbqXLsRnfAtNnMG/beMRrwQ21XdZoyvA1gi1160R1CYx/H/eMm9vUp3rx7o6QPeYJgOApYxmeiucYZP80dHdd5jskQmWBHzaXkBQefoTTSrA8BaynbK6a8NLQrdOu9Tly/fhVv37wVyDOF9TCf6UzfrDfaIwTYpLTFoOZB1x75E/R9gROkZswn8f7dOzVZyAe5v0zIZZYIKDd0JLAYejTgsDPSME4pIZI7mlXgfeUSR0mY0tgSpoP8SiyVspQwTe7S36NIVPT+aMZ7XVHwr25u4gBocjrEtEM6S18Gj8PROHakRVAnwaDgjG72AghYaJyXlvmw1w9Uf8h/glQLjP1gXgASNaRr8Pm8fki/gS0DKMV+Te1GHbYmTpbXYYKuJtXpBfLOTdNUyQ2RYKaBonpf7kF69Ih9BBMPuGIAwxK2kqn5WoNIlIgWfEoESNNmyRyfmwk66YEP6KGHQQAZZ6a/kmtPy33K373Ec2jzrAuiibcU0QOe5/IDRyyaVWhmU5pNChQoxoIZl5vtucBZdkdN9C07+MCgbMXe0/7KHsM1YM/WkMjsGq6p90P+bjNKm2AmA0v7WzEp9GAJoAxJpBgMbRs/f/vNS5/30q991BV4eXA+6rK9/NDzK/D73/+qvbq60iFOJj1gAbrpJ5kBeK7iC8/SjnNoYDRYpkMUB7MhpkO9mGGU1KOwzdi86Cq+sGmJ13EcHTT/UwtjoR8nppCaep5iPp/GfDaNA5nodRW/+eorUfy+/+EHT8UvpqbBYpAzvijraKjJx+7EJGMNG3KfiVVjAk0TqaQEin/o2uNoDo6XkUeAmlam+DhmQ2V3/jEVlCZlFMQczBSsMi2iCUMW4EgfFQmddO9WlJ7NmEw3tklhYWdw+EEDFqPhchbtUfRR0GQ54zpeLI8+N3EZ1SUNnxoLO9M7xcDaQe6JzQnrmGniBkUeU72hCox//ud/ViH1v/7n/6xmj+nhYMhnYTLGMQuTww0Lh7WkAlzbkafhnh5+OBh18KaOsFTjmjV0Lyqc+Dc7inO/XLA/uYlTZKc5D6h60TNSqGhaz7Q8zc80URQ1kKIYircbEhm1QXMV66IRbRjxn5pO6eLtLA0LRdTjfO9iB8CGkQFdXmtN2+0FoMl7urtTWJNioOIfhogyIp1RXbKvuQcYcZ43v8Tnn9zFb3/9VfzLf/1/Yjiaxe5Q637IWHAAeEbvdo7OsI05UZlcB4pF6KlHqJzQHTwxgL4KMELd1O2hW0SHit6XaTfgHdROWD7n2O3X0elnvjugVE6+WBdkh6tVoxjGoAljz+1Ov8N0a0CbzGxOkyiebbFBMg4D406afhnYnTEqhCWBgNheEA2Tz8lYLByAgd1up8kZkz/At2IeJeBCrvQ0WLB70PobXHLKiCslmttTfxSn1rKUA+aMMqzriiU07DN5hMY/lCQAaIj15mmUpSd1zfSJQSHFfNK6R0OBjsfDLkY93PDNmGKNjsbInzpKudCzpmG95USWCHXU+NN0ywhN4F8/jvuVDTMFrg4F/NFUADiIhVVXsaswSHNkVdHvSuqSEWd2dmcd40hfcrGhnpsxIBNU0WK9l3Dt5MEh9hIAkBsaGjELIPjc3he4TwId0rtDTa+y20dughXvlwZbxK6h9cbkccw+SaPhYh89Og9jMTazOZuNP+1HYi07RS17qdY6CTVVpQmsnoF0d3eklyeGihxMGUQxgSw6ba4Vsg5PvfHDOfr78UTh9ylW0awh3hd7l4r3Z3vNhGdE99GfDaAJ2jPXT1GrsF/6A0/uE5C12aMd7OW6Llq5Gw1Fp7WspZE+M/uNfDNGI+niuVfIJ6yJH8e5348f7+/lPYCumxz25mAADvbdw+qB4X3MJ51Yzqc6v4j3k6a/i8/EWXKZIgtbDoiuZQIJDb8X58M++sdT3M4Xej9E3u2YePe7cTWYxqVjjxc0+TTDMHQmw7Eo+ICeJKycW+jkSAeHsasvsbh6Ff/H//V/Z0RgNzbrneIMmVBjEFlttyF9nlz5YYZd4u5mGf2kij+QBkOcJUBMpyPzVe4d918gEg2mogJPOv9w81/cXek6E6tKrONcCTOYx54klwEgEJAkCRzsExpvXtOymNl8ooHA/tzEuibe1YwDx5TCpGByfNF6lCxPDDP8iWyUC0ML8Ks8j6K0l/VB6k/XunmvKRKe8FeAxWOXeTN4MuUo/TvURHJ2Nvaz4SwlFhkgfDnuxs10GP1OG1PF/ob8mI6dfowXSzEfdoet2IXyMDk2Os/kbQCDhBqF18YxhucVoLHbjUN1ECALCsw1MrOvb4NGxZbacLjiOX6K1KOZ7ut3aA9K6SIrqUKadeG8Jar1IiaEp/s+MwBz7F/Uj0pyJ9cm2m+SRQHgwhovpnxKuco/PhsMrmj3L813yhLdiBs00Cgh/52vP3mSpIeCWAvJMir1kX0AbJ7qV7L8k5eVZIEBlz9NygqK7IFcZzNa9XPsrWJufqiB3P/j12CAVibcCRDIvLqcHXmd2XNk8KrPjAeI5ZfyqNBj7KGKACelfMHMw0z3FL/85S8vfd5Ly/ZRV+Dlwfmoy/byQ8+vwD/+w9ctaCobJofrcrEU5VQOtkJvkzrXg9iIqRbzWja8iJur69g+vo9JH6o9FFBc9okDYsNGI8rhc5H7eZ36fw4dDM9k9FLvdaDRIAAOlPfx6pPXev3NbquGErOsQX+saQAoOVNcCrQhByZU204bMzR9FOQyFeJAZJJI7I4PPqZbFJhMN4T0grQnjZeNeDwi754mw4e6Cxqapca0NE6NjK+BGkexCPWe13XurgsIndei4Hvzt5mhddc+FEs8ow8vHVYnhQu5GUiaOP9GQSX0XKY/Lmp4XdPYzIzgmOOQ1sSaiU3GKVEYQcFFCoErPOCPiiUcv4ccQjbCASBw0Z5aPQqRpBBzKMohOSUTOmPFDjBC72LB+jumbbxmmcSoiBbY4utgkx9/PnTEusY5ORB1uq4FoIj5UZzOE5SxGZGnFJoIim6aSRtoCiHgQoWu9qKQyu2azz3yZMtJBngdUNSXYgFpB7rUsa8pE4piWsfUqIXmbJmKYt14LtLQ0i7rMB76UW0fRA+/WV7HbDiO3bYSiwBNP1Md/AE6F6bO6PtrvSfovzS9TNdJMYCyK0mKopHsZYDEhnUE8wBtvjK3NYGnUUReQYRYI8kPU0IBWGgrO6GGA/kMkgu9Nskh6dBPoSWKrpJLDBbsaRomM1FYZZoIiHU+x6vXr9T4CpjpD2K1WUuXDjuIdcKzNptNFbenIu90DhysiawSEwnAhfg+TCllCGXqsyLR8DPAWAyde4kR7PQD+y0mY722I602Zp1Qm2EIDXhkzo0+b2/Uj1MWf5gS1mmuRj8rqUzLc2wt8vlcx4Wc9lMTs8lYew3xkniO7JADoBHXtAztPswDewDwX2nxxWJAb851t/4fYFSsoXRTLxR8mhCBk3WtAl4RYmrebbTlQtXPsbSvmkg6jaIAikXCI52zyERZeKNxZxpObOQFCYrB0lL8amKLRlkgBJOvMiX7sE695gyM2jzMFToSCtgAFPUAD3XFFBOQjfXo5wU5As88ZqcUsDLyOwG4knYzMSUf8CkLf/ZISQZ0zWzW6qmrJQFqOOQs7kmw9wc7zNNwKyc+/06TBGgAg4P0BaV5iNlj8ERqX0lI7IbO66nJwL9A8qSTp3KApJkwQwMFkAhVXEBiNiFqSNmT0j9BDI8ElMeTqb4XKRTnCO9jPptp/dIA0tQiY6P5fbde2xFeMYhjmf6xxlkXq+0mZtNhLAAIFjM1/0heWOOjAXF9tUA3xRR22lgCvpPSg0xqt4l6t1WsHyAA61fgLOsJBstkrP1gzPPJPgDI3etr+s9k2R4RnA2XqI5t7A7neFwfYjRexI8/v8k4x5M8aeZz9irMBXuSUimlA/PGzHRHMjMbQZ/fxQkfn0yzEYDFBB+/A0XYYiyI/tuTcDwPmgQI3j+u9Lqwv5aziZhXAs5rfBSQo+CXcDRzIKf+Mk1E9gDtngb53Mil/2q5jO16q99JVCsSOeoGyUqGfn5gPQC0sB7vbm+1VuXdkSZxPHvSgPdp2HzvAR91lmO+zNmmAYIBD4BT7XGliUzASTWEUk7sTQEQcTMbxWd3V9Fj7SHF2GxUH3WHk5heX8tQkMQonjklFEiOsIjFfC5Wjp5jgED2C35/stuQ3gj8g/0DgKmzF5NHswgYlMhnAH8AGUH7D2tcKVXVQeAi60YJEScPgsRCIAoW872UFuo8PBmSBOBoxD7wQV8AAvlxJKCgdB2BuN7vyh/7gVquKBlPsod01uc7FEtVYKm9g4pngPZKmuhkgIgZkr+vDAXM0nI7L2NTedp4YKF911ndaYbr9+Ft2axZzn6AYWpGM5yKT4DZC8jDNGRCHidDi9zjs+m3P4ER8A8AgYFgDQUEEBjEtPcWWhx7elDj8ty+/fOLB8FLx/ZxV+AFIPi46/byU8+uwD/9w9ctKD8HEpMCxcvtd6J2cvjKhAnE/wSiTP60o+AoQH/1xRfxy/ffxoIGBmflCm8Cu+ZSGHPIEC+G5wDe/DAIKJ6Ut1vX0T1zWNdyQMdhmM1WbIbhMNa7bazl7syE3hpwmgqZHI0x3wP9x4uAhh86G2ZyR0X6kAsMvZifOZ7aGI4mORU1tQyHeyPRPrSRDFiT6oKTIpNiluKEJm718N70etBdeQqM4ur6Kla4Cbd2/wdlp/ChyOZgKpIBmSWNDG7w/sofRS/m4eBCPQECFaI+wCnAFUApev/FZn1q5h21Q1OPNhwdLkVEtd05ugzjRtyeU9OHbp2jUs7XTSPNtqiQ6TvA71NUF80YP0fBBT0fgy6Km6QD67DLODpJT/LALLpBvlAme4VhUabyT9RmkHtkAfl5BD4Qnbk/2HxP9DrrBC8wOzKHWpN7ivvMCC7NFW7dwm44oLm+6MopHlrnymuKLkY8k4KLil5o5/3BWBpIm85hckYSxdkyDVEKDBiouBOwgyEmU08XDhTf3GPWxgXtbH8YQzjdMAFoEE7n2BNLhgRmgOa5J98MmZmJoYI1F6wER2Ra4z7U/aFuoBnjctMkEFeGXECaZCYVEXpuqxO+BngD7GM+nYkeH+dazSuTOLy2aLJ57tZNHYurG8WilUKbyEE0+1xjyj1NgQFoqoP8OAAlYPOwfiiw3hPLeD7HbH4tpg/PwHxucKAYQ7GXAHrQyIouivM4kYWa6IQiKjtIgU80mchYAJKYdDsGbhvnWG/Xinu7xtwT4BLtJtISml6ABgquYSfONFXhSWd1oPEJ5V0rxlCfiUeG+eg5LmroztrjWNuffPqpvFQeV6s4a5+4qBh3FJwBO6eFGHyTCalMqNCLjzQdBQzR58ikjmKMVVICKMSTFPTU6JeGn6JZkZoUpVC5s6t2oklx3k/5SIIE/Ky8MjA0HFq+Ic0/+eapo8fEVLpjnjxM6DLKUX4t0lEbDPb+kxO9nNpxj2wMZlyPySz7muJXke4wieaaawKfyQ7pP6Dos2QHsC/JD+HZfufUEwMqYj3QwGioR3Ng+rCndWaFANjSMKtpKOZ+TAzl/G7AQjKwZDo4As77Ovtj2SMFtOL1wPNQJojaX9PHhf08zTC1n5VJZAIEBh/s8QJ4JAZBMg3MRDrHYjbX2q2JkdsfNGRHQvYecI3EEmXbE1kKgwlvB8CHU9xeL2PYPcZ4PNB+Axit/Z7RpMw0MQ3muY+44Wyu6hjSmODLgSEhzTHnHUaaEwxVI3bbbdy+vtMegJ8B4DmgKQ03MZjzxVKA4SNNuc6uTty/Xwkg2GxPsVwuDMIgnZmOdKYBIsqHAwZhTdN6UtoK93QxnQuMBUjW2t3ZT0YTUAFrXcn4OOPWq7V9H0ZD6daJAcWDYAOo2u/GuNuNhZKQDOoiAeK5wJeFs0u6dNIvKrwJeorY49+5t4dTLTM+9mSSjqZjJD8AHFMl7Cyvr7XHrVarjAF2Sgb+AKxbpGfcT3m1yD8DIIMozQ8+RjxfTNuLUa78JmBfIenpAtyZbVdYajy7jlI0W4XXZZDx+mqpYQr70fv7BzvoM6DAV6bPYAPGViNjSqRUs/kiZrOZvw5jgZQpUWAcG12AWTxQAOpZ89QBkgwg1aOJT5PlirPerXyCdiOtaxgWgEzIMvijZ1jDB0cvelDggYUYO4pzxAPiHC11D5tG0gEcJ2kJlNgj+CfIy8lpRgVIscbfWq0PsdBuug0GsBayxU82piVv2YinP4D2kXwO+Fx8fjf/Bgf0/dprMtI05ZuATvyBmSe2gaQGZgVIKsbzRfLVbv9BFpByW8kwwj4rMr7kWgt4SEBXe4aBWWfmGsDQvikZxv8fIJAUDQA4JTA8T/cvDIKXfu0jr8ALQPCRF+7lxz5cgX//93/VsmlxGIoCCP1eNFEbAXEogh7DAOBgHE+nMk0qyQf99ixX5fl4GEOm2jTITDmg9jOtCNPcoF2+f9woboZilkNzjGv6fhvTCZnnFAJktU8VUwaNT7o0UWX7cYCuJ7MjpmYhzSYTQUUqKrbuJFOmPlPZI0U+kz8DFDLsY7Iu6hiOuxR5HJDGqQEIKEBAz2m8AEUAKrbyRRhpIiqAgAlZUrb/5m9+F3/8139VrBiFkil9Zg6YmuZGnwOGQtv+BDbQonDgoC1RSTrGpFO+PGmSC/WOQ4cpWqH3qVzN5p6/SgoiR3RTdmWAk+7LMjWiAEcekhpQmgDFCBVKm+iHLoL5DBQIvA652Lxmb+iM99L487spooTCp+aXzy0DrQ7eDm585BaOHr7CJ4BpDxpfGqI2Rn2uOZRIAx5l+irzMpIMSsa6dKdu9CjModBLL0nFU+jZmKzxOzFmojgQrf4sZ3yeCc5m5zjzvk0XtPaWazZQo0GRz3PcAxDhuYdBQSMDrVueHI6JJO+7PHvQfKX/xkcC4Op0juVoGvPRPM6Xroq7XX2I6ljJUloTAhUPZszA0kFbj4dCYTmwofN8424t0EZTE0/iyjQe5oXTQZroDMbSEK/XKzVO8ykpIsRb4tJP4QiLgpg7NOndWCyX0ko+vn8QHVrrO7rBVJSCiHtH7Nxg0PX9V7Yg1x5AqRP3jwYIFle3sdmsM2XklYznuL5M7JhAi+0CKJCmfgAEFFE0gqfOUSaIPJey5G+RK8EoAChoo+lSZAG49GOKtwkJHKwN1g5rvtOJCuZMr5WUaDDEV2Iv9/UTsZjyL+AXsLhZ+8eYwzxInTvgGA31BJ8AgKmqie2+kkeJNfeebCs6UGZePKuVpTk0yF2cqEcqwPkjvWhq0hV/ykQvaff4Hkgu4lbYjX8B24yqmDFEo4aESkvbkY7W53/4o8Nejupujpmmwyji/1O8q8hOSRCvJ8DvycjQXFaeBZ5p3R89F0l1zXvP62EIaoPAfu4BmAsOY3fYq5lm/LgAACAASURBVIngWQDsKkwK/s5nZg/VOpbHhqf6khKkcV/RDwsAkTP5B+NDGAn84XsBCGESAUrStAEk08BLZqFzw54AHr4pbEx7gajCyqzP5vKEdttzUp5DGt4ShVeaB00uxTgye6FIDWC4qMnKNAZ9H61gB8aAgV15qrDvN7UYBDKkaxrJUUDABiTqPDzEvgGwtbGumDvsUtJG0DgvY4xsBrnM8SAz0gFMveMlxoORUlmur+ZqdgHfEWh08BFAbjEYRN25xPj2WmZ17BPN9hD1voovfv1pHHeYt47kHQDQAlNHfjl4RQzG8ajEno7W3E8/vY26NqPMCXKXWCwXevb1DLM30jzh5cF5hxdCXtOrxTImg7EM+O73WzXUrBPFvamp6wmQBlgQ06Q/jBo2AEAo5wyNpyKWW5kuLkgpUMwy32+pG6/HzwtUfmYSxxnNeqmrOpr2FNPFzLKE8URTX9alJAFVHZ989qme4UdACklmbEBsOUlHz5meVZ1tnphTk1zdXGtfZD8EaIJxpPMyI/cs65Hlp84lPzv26lAkrsDrVkwVsZD4nTI07cb1chG//PJGzI/eZBpbZGnyhoHpuI363Agg1poTQB7yG4BhVWMwDNDGWoUhtt+Jzcj38F6IUtYwh3Od98jgga8fz5LsGWwvMgRHB8uPBCYizTwpDs6SNmjKWcR5fPb5X55l1SxjuC0G13zO4tv0wQtA8c5cYyVKGSDwvsD1djNfon7d6FMnJUCQMauqm7Jg47myvshGgDbmzYQDDeJ5De+tpb6g6eZ32avFpAJAeDFFtCe7FvEg3+Dhk+BTC/ZDnSIQqQAEnAMCCDrRYY0VQOMZQFDOOwMEBjcMRNlnwAwC+wjxjpQYln4K77799qXPe2nYPuoKvDw4H3XZXn7o+RX4X/7537VMmKezSWpOnQ5QKGgy6KLZoZASVdCTfmnGiVYCXGgvcT2baMK6P5+ixlyHrFdoaDjABwcx9MPaJi0yvSOejiLiEpPJSNMSaHRMhyh4ocTp2O30RKOGNsshCxgAW4CD95JTViaLslW8OHtcMYYEPl0wIjsHBlY02kxUu11HJzJJpmDk39ZrJhtopF208npoq5UM37hAZfJTqHb8/fb2TtnRRW9pBNqTP5gOMnzLiT8dUZmMqRGDTkncDcyN1MiKZiy3bI3ln2h3FHfQrSlobJaU0T+23bUhEZFu6RTN6xQjIExy+FPcgH2wH8VmKLIE/c40ohQtUdMDa3TViAi8oSk1wMG1AMjhmtFEF5fw2ZzGa6fpE80hxQRvCsCFoqLQCLm2fdlVMinMiQQ5wQnM0CAAJkjz3E1TRJgAOSlVDvRmG+PJRAwQPuIe5gQFEdMbpu7Qj0lc2O/kwu+C06aSeDZsdzSEUHhndpY/HyOOdXQwA0t2BmaYbt5DVG409Ux/0GdP0GsHoIcdxhfoWB8f42o4jVc3rwROVRhjnZrYNftoTph/kmrANKrSGlLU2tmvz/2DTmsvCrs4m87IdS/PlenygBX9gZMQ5DkgEyUbsG1WFP2t3i+NjCQbFIkU66eDokgBq6YwAi4XNfl8frwfMOnj3g1G/RhNfb3lVUDcGHRHnPsfHjSh7w1HohTPl0xYfI92641+5u72lZokaYUp8EliYIKbjs/H9hiH4yGG06k9L06AJR1JM2jyKMoRwMzwFungF3DRmpe/wOUSe6Z7TNCnU1GAqQEP8hWhUTipoNY0qsMUSPaLei18RLQey6SJPaqqY7XdypALXwWeZxpeGmVuAM8UhSuO+1wjQEYSCrhHw4kd+/lDU8J1IuoLcJHCk6k7ICkTOL6P19Leovdgszo1UnIVH8QOgCOZQkUSo9z4bLZgZgEUwewRaEtEmnLh8ZfwZxObYsdaIHKtp2ZMBXuarnpvgi7rlBDR5tnzDGnqd5E8IemJiueI6Xyuf8dEFjYJrA8kGtsdJntM8Z2sIsYAN9O+groearyQDxArmQaLxUvBzAcnlmC2CdDCZ+H5ZI3vNuuo93xG4ku9T/bJKVcVn012ehBw1vA17pFMw6BM7wCwDFLIdFbGpyN9BjVBAsPPzkTvMqW3B4PTCZwMoUJdkZ5IfSyt4JnSvZZzPKD0Ma6W9vDh2WDKi8SI1IL1fi99OTI3TUppIM6wiIexb6r46rdfRfdy9D7QsRHpfDJX3O/VbKFGssVTpwcQNYguLD4aXGRFMIQWs+jMpvHDm59lync7v9Xod9A9xQyQGzB/txPwobx7DIBoJhto6oCAtZgErc5J0k6YEndjPl/IZR8Q8XG/iZtXd7EmDQBzXQDCm6vY83fO6OMlfv3F5/HuzdvYXWBDmOkkycX+oHOSrunNL2/jarmQ6e2bd/cxnk/FSNzgQwTQhjcDZ8twoH2Kxp/3N52xf5v9xrosyRfcW/xcOJtg8iAtPF5I4zCbbrvZxn6/1+7EXsT1MsgFC9HeIaVR1TlG+khdazDAWSQZH4MIzHpPZghy9mJ2yHnJBF8JE6eTpH6OlzXIxRkE64WzTqyui6VVXIfF4lp7w+VYxReffaZa5839Q4wWy9js9wKiJOM5sxcb3EU6cHN7Y+nH6STGCB4fffagvvcQaiF5pHTSewnpA9p8nnPeD2wuwFXtSTzLbtqzjNB0n7qO66D9RV4m/l418JgHjyYCakDn8JBS+gcdMazRwhhIjwBMO4sXQYnygzovcK0YX2utuSZ5MheEPMMAg9fRgMpSIfYQMSDTdFjSpUwX8fNmeeiTVEEJJm76YQoALAsgSFal/VVs0mh2k7+3+B5oiPJE//Lv8n5nVoO8ZQaYa2/FPkTGyfrGgJY//DyHtH+f/QosrwJEcEaBrtGTF4M/ryJc0yiT+/PTi0nhS8P2kVfgBSD4yAv38mMfrsB/+IevWw7dxZIc2xLbYvMsoZ0qtjuK0xGCrKKSgu0SUw7z9iI68xTNJ07RxOkQ+1a5Ucc5FwovryekPVFTJnvd9hTLxVzN593djQ57KL+OyMrJEBtmasnQbZtmDOXRMThM+Zim0chz6O0pbGmsJEmApgilvZUus2LC0evod63QhzIlatBSo9vDoNCu3gVBViOng8+0AJkD6mBF3+yvMzErJkoU0hT1NP40VDpudNDZnb9E6vBa+hwZreWD2uZPMhxLFFwTMFFsC7PAE13T8mwLRKHvQ9NGe2ru0xsAeYCaBw5QeSoMNE1S5nUyFjTVLy7N0BfVMNDAehon+rSmIB/yfmlMMKSjyJchocAR3uMzp2No/JiDafJjBoQABuLeOhzkBmP0u+WybmMemQKKytwLmskpE1pYAshI5Dx/VLb3p599Hj/99Es8PjwqEYDrLokItGSxRTq6NiQ3NBk7B6m/N3A8IoUOtGjorFwl5AWwBzowFLivSmpwZCIeAMosZyKO/hwXcTS2AA5Q2JlyQzW/QIUfifFCpCeFU4dpPCBBddB9dEycIxlKsQPDRXWkgBTo955+ytiPCEQVx4Au3H+mtOn4rJlQ0XSa4o0h4bv7B2WZY3KGXwATlzmTSjnWUxJ5Wsr1piHjGVbRStHLh1FznVne+ErQsO33sdnu4u71pyrsKbrmy0VsNo8a1jPxpXHkNVePKzUCjos01VSmgHrwcTrvy9md5xCaf6/LdNXFFVNSElF0LzC5Y0KFfwOeBzSVFMAUmKKTq1ITONBTOok1tPxCmfiL+dHGAJYT0ZkyfjprCrrb77xWMH6U+SCMC3tPCHVIZ34Bf/p/ORlU5BVgkxtMEUNk6pn57AI/MwmBaXrGRRqEs6leaSRYWyo80Uan1tUu1zSLNlhj3dlck3VS7jE/R+qB15AnrRNdE5plroeNUj2JKz4o0gCXmK90Rrf7gaduil6U5MZsBFOobVAG6MG6IVoSsKJIYFjPmjiKEv7B/FJsDD3LgIpuwAUeaH9lnfgzyGlc/+RYyOLhAMDX4OzOmmEKnxGNGM8Vw0B+CtDaca3WJFvjzETYTvrGE6z792QVsA6HeJs9ivGh+05EJuZxZgaJHi6TQBhXje73pXW0LftaYYsx7STuj+aBKTQAAXICnu0Deymmo7xnJrecG21HrKzV5jFef/qpgMxjQ5PM+z7HfLqQZGnUHcSk14uFpEKt9kL2pqhqafX5bHv2ctZ0fxizySzOtZlUU4AMrjNMkTSJGwNaHKGEYyAJHX8Qb9+8i24H2UknDlsm7q0YXFDaDSbVcThWmvILPNFzCsDXOKr2eI7PP/sk9gCTnI3SpF/kY7TNJBdAf6QFXOPlFf5GZ1H+O4N+bA6V2ECAcjC+AAgA8miRzIQ7y1MA6Qb3Aame/BPEzrdMxgBrHd1hPyoicvskvyzEIGAIoHWMOSF1yd7/n++RPCWBAUtGnF6BHGK7tTGrJGaZhqEzAVCR2gPw+Xi0z4WiR2346z2C9cZ5YqSMoQRrZDYxM45aBnadPCcu9nOAEHeEtp/Rw3hOQPBHSgkoKDNXmGxibgAu1fre6XKpewOQw+/k7JSJMmys9iLAATNDwEyob0g2OZckB0gvH2olyQFTrs9a5tmiDhAIwuBEw4vW++fRa6OnocdF0pbtCaCvGJDaZ0IZLTAbxRiy14A+nyScNvyzD6H9WcqAhWtmdo6beV4BcEJpQ2n+pyude5mdk5I1oNf1a/PvrEn+brkjR45fr8i4SiINbDEAgpKkQP0n6UQm1xQS2HNWF+cFYbFKdmiaqDjHdE1hGPn9cM1VwnG45wDJngvik+n6iClQ6KIJ9Iokmn4M33/3kmLw0q993BV4AQg+7rq9/NSzK/CH333RMvm6vrmOd+/euogTgp/aLZp6NkxRXz3N1CEYrRomGqU5ZklyZQUg6Mb6dBHCLdpseg6oBKSIFDpP5GArjeOc2Dj8D0gw2KOD3KmhxKeABkmisKTpObXAxoHOuu8KNYcWj9kP543QcuVle1LOAaSJATF6FAXIEJSTDV39Eus17uNMLjO3zMw1043VtOK4bp8BMe6EINtwTo7sYlWA+FMhWPduHbO9CByNY8SZQsLu2Zg38vMGOPgjOjlFawIz0honJU3xXjpVMnNdTrxHTVpEIS+Tf6IkodszRcNlfGRdpCj2TJYnRPt1leoAfbZ4BpSmHNSbCQmpBhRRADr9cZnaGCyRkVFmLcuHIDWBvBZ52J7EwBAIOUQjJXDh5Ex2NUmBpMNGa0VWgMbSk3VXKnKORls/G8evvvg83r75OepqZ73+eKLX22z20mITqccUV7g8OnemrlX9lAFPg0H6xSOHbl9OATrUsbuncQUk0PNbTLiUpwiLgfuB3tWGXy1gAWkU/UHMxmM99yOm1KdadN4zzxyymu6AkV8M5jOyIjRtreu9ptmmr1PYWgNKU9XrQSmUcDxjB5FG2F0ZPbf+m4UEgypJPyQPYErDc0TBC8gCNXwkic2eaSaTNwokWB3tMRbTmUANmghpsgvVMwspayZV16iYpRgvQBiAEI3Yr7/6Oh7XK1Pn2ReOjaYniivlfSmaq4rF8kp0WdYCBbwmdsquB/hp4+39g5oN1tJijg4YgKAXwxa50kQNHlMxmXTKpf0sgABY55CTFxnlSWpirb0MH0XPt6SEBllFvvwwXTgCwlAwYspIkQcLiMkTBa6MKDtnZcVTmPO6gKewVVSEy8fCE8vSeLKWCzuGBooJJn9gGzEBZVsQsMh7obmkiRXAUjT4diFnskmkGQaBfC5YLdwfuZcnQKd4UVgyuv82aJUZItNuaMo0qQAUOfkSTZf/JiNX+wxyI2loDHhwrXjfKtKLvlbvGVoxIG8CeQObTp5qaMnpkaDr5jUvc0T8DyRbsBcADR7PkWQBvLaiYy1NAtQ1AwO5D5GrGF7O9NzwHAD6YXjovYsozEy+4fegr2aPgGGh/dYFvaakimAjo96fx7IDbX/aH2zEBlhgPbT2aF4Pw0Glr3j/KdNlMb5oWPrIKsx44LxUhCBGdxg7YpqZfhuwjgAI1GCxjQxt9HiqmxhqnePr0o/Nbh2zxVLr//9j782WJMmOM031zdx8jS2zCgWABNkkOE0AJGSupi/47OQzjLSMTHO6QZAEas2MxffdbeT79Fhk9m1eR0ISVZUZ4eFuduwc1V//5XjamSxjIzme6mWy/PAYN/UoBk0To6qvGudw3Hl+jqva80bJByyoahSrxTJN8O4eAs4H74O1gn7fe96FOYWBaEbbPq83avTvbh9it9mnP0BJ5HF/KuAK8Wz/8dNL/OZvfykLARZRVEj+Tnn20dzuMAC9xnA8VGvN/gxAgBSHRojXJlo3jfpyCAH+v9jubFY18uv2YlyeQaBE/QZISBqN/Vxtk2nMbbnWpSsvNQuxmimbms3mMjt4priPPL9Mr3nWufew99KsNc0uW0kQe8B8PpelIyvPuE8a5kww4r2yvoi7JKmGtcWzk0wSmtqUD3KOpOycOFT2+76sO/6cBCRAFOoRNnzAJ/ZDJCmyOtYrE2vwSbp7uIvbm1v3NWRRNLjUK/V0EqPZzPe0cv+CMUTCBaw3GFUH6yf228WWRIRBDEbIos6xIg60GOIlazLTh9J4JCfe0u/1/iFmMxv0lOtkmodyFX1BGp/X5/IzBCvd09NbhbWRSoAS6ep5lpHJ/GIvbU1gszlPQJftm2smQG6CQtZNpidYb+QwxLDO4ofSlrRt3dp6CvieilSIPdI0mbIHsMZ87itkU5lkldKG3E88BQVSS8P/mczAxKsu1xoPLOSHKTVMo8U0k2V95D5KSk22a+1n4L9qGE2wXwRi0q8nz/EE1fnnH//4h7c+761j+6Ir8LZwvuiyvX3T51fgN3//i4bNjkMVAx+plBSLJT5KiQGTKKKHdL/uuHmza6LDHkITZ3IJTQsHXppuctCPJ9oXHZz131I/1jjVQHNpYV3itO5vb6UDInXIuCoaYQ4nCiOaqXMMiJ2zKRJedVMWrMA9uGGwcvQgoxEEbaaoYOOlgWTzpoH8i29+HuuXRSxeXqRNQ6umKaaop8BtNbNs7sauaVaTDAYbeGPo0uWc70lqbh4eHCJOIbxOfC8G1kQFZrFNEyCDovgFUBgYY/gZNS+bmjYuEY1eTvLQFDuQyK4k9YPQXgFWoC6KuufP5PNwoDqZs4EyJPLVMMrmHt1eN93tKTraSEFYG2m0lHS8jEaCxp1UuBawkA5YDIh8/6YYMGtMo0Y1wzRtahFZBTSdZWJDwTTItSSC3zRq4I1sK9IWJ86DQYyrbux3q/g/fv03Ghv++N2fouaaEoG3y6mFzWGE1GHuFffUyez54gQyndCZHJ5iO5pF0+0HwV7d0z56UHsBKs5ntdcYo3GvmA4djU9MYz2uPoVe75psmRoTyG7PRnZ4ucaYaUdZC5jdkRjQG0+jNxrFekdjTaHZMXKM6ssorjL5oMGjwU+j0E7sKTxLSkROnRXsfzJJKoVcGv+fo99JTTr0a+5zTpyhrffM2Ba2ujY2td4/wKYyOdM40iFOAlCCBsY3poZWp3ZAk9KQQQO/e3gXP3344NcS1UixDcuDewwAx/5wgWo8GafWuhOxJ37NIhuIBFpuE8/6kWAiyeSLhJGOVH6mT0zYDky/lI1QtJKg0gj+HWjaKcYBJfQJwEkcIAGZwiL2u637kNcCYMoGPidSfL3u08igjGxMeiv7BNNJPnaHaDPJS9nU0lSicTaKU/17RgBqWqmTfk7qX6dLGmsRt3hwD4TBwXVmcp3mg4CDpzQRM1Zs6LPD3kUUo9nh4BvGinUSfNF3gmkVQEwaZubnyai/ZJukMSxbzashamZJps62PL+aYxUfgNTepl9DGvuVhBVjPwHT+LzpjaJmG4BgDzMqjQTb7Sj9VZgMZkSI0h98CYgLLRnjvEeeV0HG0kTYqKuNPkvB5gzic1F0L19edHkHvNQ8EQAX4zSAWhsamB8JIGvQyP5c6NEn9oLShNjclSkiaRt8rTI5XcwzQeLV34UM8gExv6ypTx4J7vM8EoEEBYBgLOhVj6B055acuCbXNgEQnyeaEZ/TXItDTOTQtgNqHvcxntKM7jWkq5AQIBPrV9FFy36OGNNQIdeh2e/Akjh5D2CWcD26p2sMu33ZUIvFKhMz0PGDiPWaqCd1HAE4B7WMus0at35c2Q+xP5YUG9gDG5qc1GW3DTXXkkYZmQBN9NfvH+Knx48xGNWx2h9iMBqlN9F2H0No1TSMNRGOlWd5C7CxD3O+ZMJEMbfknKFxYqqrCSBswoi72dw9BXaZIBLXV4CUuqMrKw9ph/ermFNSR7CO2P8BCADXYBAkUyjB6RGSGD4L50FVxaQeaQbLGcxzb1NZUkYAVHheSYbI9Qf7IIEBrVwxcYVBx56gH1GmGNGs8nwDkvmElek5+5JsLdkoBN7kHkvpI6DAPst75LOfL4Ldw6oXs/kkJvOpkimm0+xrPIuaXPJ+qENMSelFt+q517K/8RzAyqLWAHDoDTEyJH0K6eYpTl1iGmEQklxCrHCyamSJlng/WTPGdXJSJkAmqMP+UBg5nJmwxmi6t+U5olY0XaKYhQqUlL0G4G3fRhm2NZNMkAI+FNakvhW8D6VYgHelwdactxwoBcCDtdjGcX8OEPi4lv0p2VzpH+U5UgACAQiGREf2HsxeC9DMAIgQaORShfmQBxnPeIITbaO/Ox/j4eFen4/HDx9N7Ejz1zQzSMlAqeGKWWL7Ps2P6qbnFz/IdA5qONkj+fMAzf7zDSB4a9i+8Aq8AQRfeOHevu3TFfj97/+6oZgF9Te2jwlXyXy28eNwMMv6lHFUfUy6KptSUw+KiR7mO+yMWw6o8zWOmMQwLZT2XrSgUFQHRJYxccHILRtBqHRMminEtdZy4s4GPkBcG1UPFwMOHyZDaf7DL/TNOhOvNx5mWYwxjcPk7awDNA2lLvTna9xM53HeHcyjXqCpPe5jwlQVDfZ296q75bDoD3Jy54FCgWdsT1/6sf4FJZardfV9NSEs0gGnRyVP24leQec1gmLKz+RZB+8ETjIOLA9giuiWkksRohkRQEOW5K/0OujQuD57pMFYMNrx+iozALXmtTSOK+aTbhqctRQbNBlSZxMYYEyFG/MBeYgTEXKTM3M96XPFOZyJXolyswlTDnBx6oBenMkRNP+M7UowgfUhLdRkiJyypu4dXXNS/PiVk4qk+97NKY6WMakH8fX9TezXqzTno5naH8yw367X2UBZ5HX0FoDdYTPIa+GDAWsCjf5wJjNgChPlso/YraMqEWBqBzs0Bjg+n82iBvCgcZFFQAHW6cZ8PI4R17TTjVG/ivrYxA1u76dDemb0q9izXjBb7FfGmVF9A4pczlBcix7VmEkaq4y/ZCJJ8a8ZF51w0cC3khLLBlMUqtRP0ywxuWIyDWMENg33Exr+HsopRQcu7zyLl1gcL7qPM32lOEJnTAEDKEfxTEE1wP8B5oeTGprmSt8P40OJ1aMpOJ81JOMXtGCaN5pWmAnSmY+AbvuoRjlNrOph7KCo23UPYn9m0gddvesk1okqPgGjocX25nTI+M5TNn00LoNuUvHtoKAfAzr1WDO1covzeR/j8VAJEdp8n3cLzzRYjE66i/MZcEBncmojMZ0II/CFNKJ8Zv6T60uBuFqvbJAw/6LpFTRFKz2s4ohpnJTepKTTaABKUiQ7PYJpcDhkXnxx0WYbcC/gfpdJO0Al9wQzSydJAqAYk6b3QgI2Ja5Oc9aqMKdy0vRq2icIiXsDjRRsBBI0Mh0AsI+9K42+EoR0Ql7MGNnWiNWkuJcGX+AumqFGI83UYzMZ70oKyKgu18MpmTrsF+xNmQPeiV5dZb58oSy3dG4L4RPgIHGg6NWZzMK8SkYBQNZ2s5bFwf3isycDoiP939e3QocdAEDAvDmN4hLwHMR+twEpzUlmKdIBEtVQFyBOM0h8ThwPqn0QeDTalHhH9/78TJ6HgfEmjAVMSzMiEkYWPhgybTppaJqAQfoypB9Mx7XMBs5ZpJSBZJzNUhYLPjk0/tUowRKo2+vnZcz6dXSP5xgj/YhrjEeY++2jNyRV6BLN8RTTziBie4he04vhaBSLPZ4Bm3g3m0Vv3I9rr9EotT+EyQX1Gz1MLxYv61gtSUK45P7I/64AizkIQB4E4M464nz55quvYoVPDxT3uo4fn57i2u/H0/My5pNxdC+NUq5rFQJf+E4gieJZ4FyVVYeHUWFubDcHmz8kHIDYGCFynzHt2214hg/RIzaZiNkmbLy41p5JRRKiLw7AHrGpJBdsN8prYAtMJ5nEgE/KeDKxv1uuNzbUAAAkpDAwMKlhVKcmvEjuBFuRD6HBJxK4pG8gccJXiGeCfZJmHr+PthFNuTsT9HyPPkt6F6U8sU0NgUXS8ZxPc+UMvunGlUQlpBuXc8zGddR1FYeG+OVkO7RyB7YPdO+sebxgGF6cOwn4DysA7kb5H48jgNEQ5gZpT5dTvCxXEfXEKEpOSzxq2P8AV5oiAYIpw/7AHsy6wfCY68a9cPJuI5tRxZjP8nf7sr+p2S+1TPueLTcAJ2ElFKPkVgJgjGxhZbZ+LkkPKBK3AiDIWnAQkSCBTDC3gARqPyUgZF2rvMBntAAIJRLxFYwoDEXWDmBqMi+SUaQJaQH58rWSbWXD7uCoxCQylDof41d/+Zea6P7pP/8k6ARb1RSdkvTF98PIFdR8rW8AjVLC19aPORxJwVcyNvK6/fTmQfDWrn3hFXgDCL7wwr1926cr8Lvf/rLxMHNKV+LKNOHJSbYNa4/p90FkeDoexXRUl6l16snyIMRA5xIbCutjZvBSVGeEWTbANHeTutKV2SxvdONFF0wBRzxhHs75mpkfnIcslEkndbpdJ8Wahgq6PDpGAAIABbSUNKd0FjfziVNBir6zOemABrXNwI8/fvAQJCdZYzHACaZZ0IFNG+Dnp6kZtECLz3KIUvjQyFFw8/44YChsHfYWjbHFIawC6WkpzYDdQLGuxwLC7U4W6x6qxWnfw5MSvRigYRUGup2DCQAAIABJREFUQOBhWhD0lnaLAZLaamUPF6ctFqdlusLBRGHG52sPau4DzYlhYxnRm06HWSOXfPQ8LKU+Ow3LGMH0IehIBW7zxm1oPYArXYoBA6Ca0ywydSd/vtViKk0x6aE1GaOYWXtd1Ni7ZnCDZnoaMRuNnbRcTpuYDHhNJvlM6zsWlRRHupAzIbky1dk7QeODEOd3d3MrrRca78t6HS/XXnQHw5jVQ6PvYr8JyoHb6dQp2t5EinSHJ2uc6VFn2I8VDTKMmejE7XSmvKXu92M+qKN3vsakqhMoowHD2ZxGGSO40cipFZPw5oJUgWepo/SDigmzQZqrbjclBMy9k45OgYaem+YZPX5OZtN1G0+PosnXjRNjtcya15eil/pRqIusIz67Bn8FtKPgk8XCLbdRzH8fDHKCROFinJlAAkX7JObTibnd58M+qfaAhKMsYgGBoHMzlcOd8aKspzGpQN+SYV95wAZJzgATOQC8bPCZJLP0aOiHw6Tqr5Em0bjImknpD59bLbtAEMDBObrEccFA6FyDiTH7is21azCn1EQfJkhyjN1uU6Qd2SSzX2k8qMyEnz/0XmVxBsX54GfISRCFIfsNdHH0CkzvWBOfpEjQrZW5aGaVQEI9ntqEcD9gDdg08pJGBUYMatIpkOTsdVqnOee9KIGCa5FxKCa2mCmuAR9NMKkwNF0J2rLeBQLQv5akFZzi9RGwkIb7lLRVe+GisU9zLlJlACeSaQBQ1jIAKMppXnkR1ip753lHyk1ClTwfx2MaNCYroMjSeBagk2vul/IX99TiXM7+JVOk5J1L+y1T43Qlv0YNNb9ILHgukuebjuruVoXdkaBNGnu598r42Krx1o8EVlk3p3ruocV8FdbGeDK2IAeQaDXRXFMTOIpGXYDAluES/aqnoa7gAgDaOH0nBKxLyk2mveQadZYs8NuY4jHCEPWaoNlqu87EB7xaYKKwL/DfyKHYx2lcMP+tR1H3Oza6qx3mnzAGDnHc7GLcr6NXDM+YFL9slnG6nuO2nkQ1GRkVDEBfj6axWe3idABg78XL8yKenzCZHMTNza1NUkpt0vdCvwkA57jGr37xTWxeXjzHvv7Zz+LjYqG3wstmY73A+TMbYnw6FIzAYR+NEteX+8TkGDO2lAPC+DqZGoIJMPewjcPFawAwjM/G2sDIkWZVydJu5xCB8xd2lK9ZGjDlEJ1OPC8X3kvAjZv5bby8vLjm5jc3NsA08zzbAASAnuxjnB2tISlncgsmsY6UcbH+AOHwXoC1RtxjpxPTm5s0bX16zOEJcssxA5ajUbaCAtyXEgUMEOBXIZ8aT3xOAORkGHJe0HDLgktWIMxMGRJMvYnHxV8pnXGc+nPNMF2sx7UyE8/5MiUHgOTs6LC/jceCDuwVABsw4wAroe3z9YMKo2RqNe40+38nGhgSRfPP9/GzlCwWqQXPGrUBzxb1kX4+RQqZbMXcaZTOFQmRO7ksw/QxaqVGmTSQUjtriCJhpc50aAGrqfg0AVYZR0gt5XGYLCY+S9sIARzbyPcHAoUJXObnoy5q5QctCwBwSPZKef+8H5NrYEAUIMC6CICGM6IwQtvXdKAmuyuldvprFWmg17R4Jih/ohAtAIFYOdebc6jE1n76O+GJBDoACP7jLcXgrV/7sivwBhB82XV7+67PrsA//OYXdJVp8FSoou3UJCGCFiVgI6ZY7cdkODRfnUOMQvAkZRAt6VWAYEtBgI69ON1mxF7qQqezpJNTQEF9g/oNsEA5ouOw+lsyl3uawdH8cQDiyMtr2CAWChubu/o6Jsn7Y7rBQ/PCZZxcZajc17N57qDqNAQagh0O8fS4dKICXZTJ0PGw9/NwIHK4URVTLKtBlZpQLkXxZ4Biiq6Q3GmaCw4yCnebfpt5agS+OCniHJ1SunWUPkfTz4bMzs9OIxvMdoLuX1FIcCBTIBenHOd7HsQZxWfTzcRXGnxq+Fq9NfcmoyITKAB8USKBNwRh9KVZaIEgCkNBj9b9l+kzLu1qvpMGZwY7BnRFv04hSZGCJEQQAiCkTNu5d4AYPcmOyWGlECZPWbpmt9Esjollt4NPBGwS3J5ThjLsoVtFU7yLKs4xHfajpvlKYoCFDE1Zj7F/v2dzKZWaPHB0r9UwxkPc8jHmOsa6xOBRgGFK2EfXvtva7F8pQCI9LaC6+po4f3cjtnF2/TyMJha4m+06bmezuK8nOvbjtQDVV6YG9EyyvU/HuPv6aymMq5eFz04aXdPp42pM5nSVxlPcQ4oGKJgybqDRp27RxA+KmAvT5YxBpPggrcNV2quyMSeFwUnZOjanYzwuNxm95TomWkvyc2ohBc26FqKwImyrHHSl38GZKaaMGib7vfj5+3cxryqj05ywArBA/+0XajqTF+iSh0N0TrAZ+up0G9gp/W50ABIo5pim4/gdGFDlfmN8nSZYSSvu91hb2VhZQKq5zyjKlIen2IbsbWLSYE9cCkBAWsKV4pVm/JKmeRRgdd2Xous029SHzL5Ok0Fo/jiBH+JAcd+D+QCCkrn30OQpbNnPomGf4D03MZjm99NcUUBj7MZaNBKVJpeX4DPigVINnMYaPVjSJ5T2KDXJhA1c5Fl/NIkCk4BDpnKk10A21Zje8eYTgKHo58nn2hvHejxJFz53GgGhbi/jY6GqAjBYeF8ynSC1sEm/xx9Dg0gMQmnooRRY0ENrxzuBPPSOwCrT7dYvgvfknqE0Ku+jaTJO/IhJw8OCSTC+GIWJJtCV8g2kYjRpbITKlgQPU8LFXo0pH4ZtXAFjLrnnZf+V0o6UoYCbrGuj2lJ7E8OaxuoYx31GBwISGC+GVAH2Gqy58ch4XyjxCYInOJxNfvFDwWsM5lTVi2s3GwLTMci25/0AUJYmNcFeQBa29DSKExCCBdDpeZ+YhiuhAdhBVgOLBlnTdu+9NwYPedPxEEMAAijvRh+kQSDwKLGCzSlZVEp4YAxVNGusxUvMByONC/HAAJCrBhkFej5clDA9fnjxfgJUEPe5JPlCZkZG33kvr0385S+/ifm4jsefvk/Pjl5f/4+n5dJzngb+/mae+uv9QWNUPvyF5wYmwfkcIxgvAOUFUGftcV1GM/bOrc845zNxiU+PH3Pg0O+nhM/YX2Qln5IHaPr0ECgySFlUDCX2W68PgP9sMlVGyD7FeubZS0CmG/0hbKC8/+wGRlyWuGBlEOyPpJ4AQDJZB/AERNMo1Yc6vv7FL/VY+PGHH7xnfs75NEGh0hgL6OEN0ODFM3RfEhRjCl0M+w7UGwXY4qwGZDMWsZjXIUE5N3hUIAFgm8/1C6gDi2k4ZI3vbO6powRbfLhTeimwocFv+gzABuW+wqoCtBUU0Pxz5BkP6/OCRNJElGQOARRzfji4kLafdZpyNJmeGCxmJK/wAOcJxodcB9kTPBN4EvCxs+ZIwDAlhtks5+tmHQMjMQEPmFV63RQfGvZCfgPGZ+0JkF2e18+SYgCimPZrdClY0holJtvHfQC/D549I4OLIXcBWQBOuFYpK0swyoFUif3mPgr2njOVRhNXgCsGNQK1nFftwAWGEEAH51fKzxz1GHPYJlYVh0gujgA+ErpMgfrhDSB469e+8Aq8AQRfeOHevu3TFfiH3/6yccpT3PfVL9OUXkqCQekemTBinEOEHHIDDjKNx7CcI36JYp6DgaxkUGv+9woQcMifBAbUEEpvB9E+aorH9/bICYYWrrsrbtn9qETi89CD4ucUV5OiotfinIC9AK37eJb6j1EiHQAsB0Db0bCKl5fnV53xdDr38Hn8+GjhaFHaFkZMSTkkpctmU5+pAhykeYhIb6NwR4M+m9oUWPTgNG8sVjoiS1v0QEx9PsVsCxCYW647cgFgHG8lgm4L1ELcNE40Mhwm5c+yYShfUxqOHJxSjH1y104T3ZINLC07DzvRfTV6TK0KXZBGWB1veg3o7dBONno9Gw9+vug6h3g30wv4ZS718SCdOg0s8xBnYqaW0PhFISKBH80MyaqnsLicLGhPh3MMesM0fQTEYHrabaKyiQFgOMewd42KdeFB3deECZonhRd0f/wsKErVxm/2cUWC0O3HxBzpkRTT9fEa4+ksgSM9CC42tRzKHP5Qi3UvHwxsuLqnc7xs19GoyW9ijttxH211GvPNyPRujk63cB5nzSOJubK24xrvfvZNHIgSe3q2KT91choj08Ks6ZRc8BzxbKh55z6glaWQxWSyTIlJTyDmbNAp6x8WBc0db42vp5mXQbONcyfi+5fnIOTrRJNKxYWBHOuGZg8QBTkCoFVp6lx32d29Fj3MMlilc6aYFD4W51W+t0FXh3OmxDyX0FXPNCyn1Mqryx30Y889prhlyqUGFcp7PgttlJ40fQtOpBgwC2jcc51lzYRhaJksU/QPerE7nDRAJfYRsAcQikYKWQSNdTb9gIbHVwkKLBFp8lLrkcGcfS3lAbtNghfdgU0vDS5MCZoO1n/GXnZsON0bqpwcZk+YxpmsvaVmqZnDzQSMz0BShOZchfLKY56pJuwLOSk6X3KiJNCnt4BQhg0Ik6n0cKEZBXDoS8/XnZ3vYdJZmmWeA6aEq902lsu1zyPPKus1HdYLQ4nG6NVYL6VlNrqynhK4YSKqMW2f5jsL8ROfvzT5vEc1tGUNpQFpkWVxv5xs8kiwjjOWNSf6GWfplLTEIfoa7j3pEUGB38Hzhj0FiESPASQUrfs5RX5KOXQLx1eguKEDvIxn49gTQ8teABBU6MxZ0OO3QIMrUlY8d8pknn1M80aYYSl7ADgZT8cxGPeV0CStGQNLPBY6KZECqCtms+x7NO4ANeqfaUQ/Awh0g3cCnmcA99B9x6i/vqym824TBATPkPMRnTia2Ew5Ta/GSm+en54KRT4bijQVjZh0h06fPRP3mPWe9R/od6vYbJBw5P7ieyxMN931e71YrDYxHQ/d094/PMTL04e4vcX07xIb95ZOPL6sBPwms4ngEFN2nnvXPeBUA2Mp64iqfG4YXTznvG4Djl71Y7VcyeKg4eeEIFmI68r1xAuCc4U9CVNVGvkWiJGlxr3pdgWYAUrYY5jwz2+mfr3SumI0akwnLvMybz6Z6PIz1MsXarx7M20z5peA4KwF2GxQ6UkuYA33BnF7dy+4QQ3Bs6UpsSkcRP+R2tHxMxHtCjjHmXY2FjLjRwWzmo6xrSrQYVLKMmAPYK0mYxEJ3Q7fGvYivQ9gNpF0MfW8GI6IK83BzA6GJOcr9RCDFaRV+oCk34nmna0ZHs+CzxJ7MoDByD0Of5cLIIDJRSkLpW5jn5Gun+L6pN2X4YImgjzKgI3UgJoYZ7pEa2YtKCCzMQdFvAzDnBawS58YTT5yso4HgPsPcZzZROuBQj1Q0iF4EQArWKAa9hZmA++TvYPnvAUIkumZ+3V7DQA7W8DkUx2WsgzOCMABzif3oWLO3EoX+DyZQJSyLYGhM2y4ZGHIZBLXKOecAEIOL1qIWxaM5V9hNpRBUabipGE1v376zz+/9XlvDdsXXYG3hfNFl+3tmz6/Ar/9zc8bmhWjqqCLiYS2eayJFNt8jnAUro0JJLM946jQfJ/iQHEAGEBEFEi7udUlisaJYU4oaS7Y+Nx0u6GpEAWK2nfNEfN4AEEf1RkFZKQhWjNRYBqoNCekycR99vll6XwanTC06h6FKdFTMANo+nBcXq9fEW5inNDOYoLFkUFjm5m3Odmn6MykLJrypHzLCiiUyVarCFLOnz08vPN6ffvnb9Psppj/eYBisOQoMZuyzMglV/us9pIGwsmZkXxpRPYKDhQQwNl7ce/N65jay9RjAsLg3F3yvOPstEI6YHH3pSHI9IGMCZTqRynSsiOg4dG8lHxeNYY0cRooMQVsExlSj9A6Gk+VGaifSAMp6NklozhN9mgEOPyuafBnLGQ6y1PcaGZHtCD/pCEsgIzAEzV/5xpj8pUxqIxLDHtNdPa76Nt3DtOY0mSJq9nZSlWY3GJOSAEMlbeD38VIaiBTssVmH9Pp1HUYTEaYHNEMFhd8D2uKLWISaaqguffCqSwOxb+8fcj1MMBosR/VJWLX7L3vNMfGuRWpBVrd4WSiRwJNP9r6ZpwyHuK2aCj1SzjsZU1QKNP4sfia3dEmUR8MjAhp1C95HZkCAt5RtDI7OnF/96cYnq8x7fSi7lWx2Gzih+UiXi7nWMMqAOAhas240jRrYvqnwSifUf+GjO/g+k95TgHOqGd4lnDn54LjLF7uG+DO5P4uDiSXIOkRAIAlFFExrS0U2e1+qwdC99XQD+AxAbN2+uvkpUSq0tw5GXWSlPuS2fbSi8mwZ9LUicOB9V8L2IjfXA7RXPbmtzMlr4fpxE7TkjF7g3h5eipGo13BA4p7CnLkEqzVzTpZRkTUITfoIh3pD5wWKkvQnJUpKwas2dhnXGj+HJ6pzWafxTnxaxcmuJi05aRZg0Mj3Erxiaa9mJ4Bdgkksm+6ZeTEXjPXkhaSDRfPs1qgYo56FYyj0aGpQKNOof+yXsZZfTl/lzIkX0f3/mM26gJ10HQTGKQBSyPWjOKyWYEB0kXST0oI082cAqa5aiYMuHRKDKSgAWCu2aGAx7bt2bzob5CSFnXJ/oyUdXFd3Lc+Y5ux/GRUFNmQdH4XZTbevklAjtJkQbvm/TKhxuCOfR16+2G9c7I7nUwFL2GLpOb3ohM5zzrsn5ZBgLyE98Q5xX3nrBtNRrQtPpNDJEL6tuBanmcH66J12rfA5z0XPxpQJI18O0TQYRqITCgBAhumIhOYT+dx3O5kNMVhpxRqVldx3u+kluuvs985nd1utrLe7m7vTR2BZbTbbrw2d6Mbp6ur7T6+//FDbHdEFdP4VLHbHdM3w3z43PvTayjPlNl07N48nU48I+c3Myf86+VKsAd5APvu7Hae02P8AVhHLcWd9c16KZNa2HzXA01zyse4LuTHnwGGT6eYTWfFCDUjQ03AKYkXSrNkUfEMwbRKNpQ+DviAkLqzJXHgKIOCGoI1tHhZCRRwf2D3sVbwu0HaJXCnyTCAWD8BMU0DYUISY4zRMNLHfsbrcjZUpFI0AhA0paPJVMCK5Aho6gwH+LysjWyQu8oYzvt9Apam1eBnANjGeoWZdA4YBDAuqAW4P56al5Q8kd7A/WH/9BwoJoE8Kpz5k/E4ej32gvR7Yv8gPpb3rsEqgJGsATxQSvSxcpyOfjw8m36NiQQ5sec5SsZiApKwL1yfhRWkvK01Mi2JDnpOwA4A+OC1XpkEsDOSbeMgAbYo57VszOK9VJhMsLny+El2KN4lAONGPxfJJM+idSlgWgEluRcMNj4HCHKQkeuA+5xyUc7r/Bn+Pelbw1ozVFlPZS/N5p39LqUs7fpJGUkZiFEjG4EJ04lnp41uLL4JbEkATw4T0qR6u9sqWWsBgvazpuzpf6/5OFP83IUr9/inP731eW8t2xddgbeF80WX7e2bPr8Cv0FiUIzm+PMs1rJoolBMXf45xqOc1qX2bBBM4jl0MzIPO6w8+FiUFMDqX9uIKvWHfH9qCvljJtpMfNnkdeUtebj3t3fGm2k9dTnlYYBmtwAE6cLN+0pKKZm/mCDqP7CFKot5Vq1pmiXg8egUeb1cRj0cO4Gh4BvXA4tzmj/QbKb9mJeRR54AAWOOjM2iyDd/vm0KyrSLDX4+v4m/+OUv47vvvoulVPKk/raO0BbVXDcpZjkZVC+Imc2rczhNTFLZ8hDLOyT1mgYE7Z0FdUHh+SlFmSBgwdWiQMENfJBRcxzMTN+SZA4RA6pgNhWq9krkmOkNFts5vTOWSzpz6u5oNtKALM23uB4UKH6W8noUV9wnml2nAlCyQfwLQ8H34CQzky46FEE0er2O8gQpzZkq6TQYE8t+r4m72Ug9L6yQIZUc7tlQeIk/ukCjLnnzTJDLJEfqPJrj7SH6GtxRhDOTSPlI0ptDyj2NB6wG1gj66jY1AHfiS7cTt9XI9b/cLNTl15eIyWwapy4TqXVMMTOrSAsYaLwGXZ/7cmTdet9xKU5N8/q4jXNVkiyuAFxJuwYkklUxJDIzmRWs8e75FHWniSm/oUw3TJYHyk1ezqc4lJSRDuAW7Bz0qVKpuzJOlvtDvFwuset2YqlpHUaB15xalaJPcMC4L9gFyXgxTWCQTZiMEcxIid6DWYBpHEwHJuDsFXTmFM8AFVpHZ5HL/0PzV8MO7TXpLJlkYUGUDWbGXOXacPpMs4opVomfMzUAXXbxKsgHo9VtQuNkanWyYe52cBzneaXBQF8LLTblCUahAiBucWvPIhatc5pp8vXpa0JBCBsJRtQWU7cO+uDUkiZ4mNMtKmpi3XgGKJ8P7EF8pl7SuvuYp5p/DVCahSPPBZNRgALWBM8nwBCfm2KU9ZZPQGa8G5GGSZu622TqeJ3OABs4+Kd7uhO+Ijvi3yEO0yBn3ClsrGR0OLFX2z0svgEJeLiP8owVkJLnx7QEn2n2Z3cPpRZZ2ELVT1puTgkz3UC5k89WXkdVIoO+Z4STw0LZl5ZcmAECljq/I3tgvaV5rVNYYxxTHsFrtl4R/Du/nMB7YfpOs2HtZIwm8p3wN/ta3afBJqmEBJKxzzuGogKlAKvs64O+YIxpLuJg2Ri2shuN6nChZ08t0bRu8e7TuVmnH0T6gDDFlRZtAsg5+phgdvvS7bn/7FWt4R3Gi/w8T07WCHIQrgWylWoQFT8HqrMmgunZwS8aM37UFHYKoD4NS9HvD3EL7A9itdnHDx+ecLNzYn1mLRtVF7r0GwlbVcobaBTrehAP93euGfZlftT0ZhZPz8+uh5cXIvP6cffw4Nn98vyiOSGfi9QRrkSvHjgR3ynZSRq/e7KMs/S9kbWgrOgS49E4pUXGDJO2kowkG02vYWrM2ftkrvR7MeY+RhMLfAeKtIV7yNSftSSbT6PQjBXlWreShNd0IyMaS7QtRqCAvJwFTNnRlZvqQh1z1QzwcMS4FnlIpakx9wnwFwCAaGbWm6vhmhGGgNL7zU7AhfXsOQDDAExNFl/jfgzTw7OYq1N8Cxhs0MACwlInsZc5TFC+khGXJuE0yCfxR7jEUcNnVk7WRQlc5nBCj2QBgdTWmwQDg8bpOPsru0belzOgHmzJcj62cc8ajxb2TTbV+aw46ZcRldIB7qMgAo24ZxRgQAL5pjjJeizgpg/Qp39n36FOJMrR9c0eUuSkDkNKzeJ5UM7X9AHIvZGzpgUI+Fr+O71PCjj1WUqS99gLkzGM+T4ZlCRQkVHVhclUABLZIgUgSFlU3m/qw7Zm4/lgSEBNwwCL9wNAINvoMx8EJQbuhQUw9z1m6gHXtGWrPv35jUHw1rF92RV4Awi+7Lq9fddnV+C3mBR68H7SpCd9qjWUKcV7iaJi44WSxua4WK0tpqH5wyDgn+rW0KSX4pEmleKCqUsmAXQTneUAABEu9C0P5l4vvn73XidyctDxD9Coq9/1QGM3p5GjsiGqiUOb985Ug+LSCUXnrK+A0XqFjs9UFDM93geZwkwthgMizvaaM/EaVT2OzRazJmKnsllqp/VXmtMMw/VgautCYrPQpv/+H39vMfTHP/zBgzHpw0mZxRVaJFvndfS4TDah7X86VD5nDWSTkI82f07jBe0NlL1t7kG5dbzndVtzLK4z4nsOYynz3UCTTcMHVZmiOCeI9OLIJj5lkkuLK5rkViPJlMoYtiHMjEPmh6u/zUqIhpOiqo1voqjkvlMkM0lQLqA5YlKp+cVr4VZ/Jq8ak75+J1arpUg7RR8NzPV00H+CPPqH25ETErTI+AUMyNqGFg8UUmKyoHamLpup8sGibwZlcrE2T5wCtZXNDClec0aQSkqmg0ZgHmJEU1emAUy8KV5nOOWj7cVlnIZpd1C3u+91Yrlbx6hXaXqlyztriMZKp8qIDZRaCg+nZr04BmZOTPn2Ma6nAcGfO8N13Z1J76AQ7ecElPfVXOO+3493GIPSFDo1iWhGdbx0Ip7OJyd3NwJrAGWHbDJsxvuxxguECV81jA3PJFR5zAsBF2iMTjmt1lH+eCwNFzTXq80Ja1jXdgADJmqYVmLqRfGL/nU0coq+R8ta9aM/HmX6w2bjc0dBp1+CCRzE/lFc559RaMLAYD/gnsEM4BkByKFI1CBTZsrAptpIOhJUmB6W9A9MLf06gY3UfNtUmmqQZlUUfBhqnk7ET2WKBv4GJifQOJvOkd9L06pplx4QXIUqjpduvKy2GdkqwMeaDe/5Ybku1NdkPtF4IXlYbnY6kutJosl+Tsz4DAA/NLrMozQbbIERWFnFaFDGRKGr2oQXN2ued5697hXzyMzV4znmOpiojgxCpIPXynsN2Mnm5ufULO8sxTujZDOfTzNM4CF8QwqFl7VOdCVf7znAs0WBqwY3Ex40R3TNJz3aWFOnxEwA4bbQlwKYbC26cz9NU8507y6mmzYAeb94nXSARzLCts8kkHvEmXFw/Ql6wt4qr58vlF4X+NQAFmDQxzNF06svCI31JRMgAJ81e9TY9YoA26atpQ+bqw5AU6L0NGgs2uOjmv5kfNEAsp4zwi7ZMLAU3As0xsTbYe/9JhJ1cI0YFZCHz4lHh7TyayNlnDPpp++/SxM7UgBYG5dz7FYLPXXu5ndO8ffHnU2v0XNIW/B32B1iUhHdhzHnNqrLUOYXXsGLzQ72f2wOeJagwa/dzwEA2A/HozqWLyuv62wycj/6+qv3sV5jYtiLp+UiG/oT8XwR779+F7vTUfafgFATmrTi4N56nMAqgtpOQ3U9XuIGfb4yoWxUabQB37nEAASsCfYFrle7D5h4A6vDSE/8XQBz00SOr2UNLtfLTBahLhinxAcwAIYge9r9/b1JJMT+sWdxT/l39h4N5wp7j3XMvYRBILOGRh7qvPJGpEactefY7gAQE0wa1eM47fey0WAYCSrjEQBTEvlPvytAcHszV/Lg+YtOnjoGYJ3nCNlZSSiiBtF8mX8Wlg2fndfh3HTvbaIIAAAgAElEQVSYYpoLYCPP/SCqYUrw9oBQMExgJhSZXWrhAfFZi+kVoMSxixQjIxqJF07wv9QoAgQdwUrZUSXNgHNcA1Lfa9Y3rU+Hhrmk8QA+AsQaGZ3gVStxxBsjwbNkZOpnINJFvZbTef6M60ozzz3jepusU+rSxN3SYFYA2f0iEwNMWSqAwOcMghYgaOMkM9ow6xfWAgwC2agldcZhGGVe8VyQEVdkAcmWZKv5ZH4IQJ21zSePqpbBQX3SxvBSf6QEoTVKTdYOoEsyKrg3aY7IFyFBbD1dnr/99q3Pe+vYvugKvC2cL7psb9/0+RX43e/+QucspzSar0CFLVEyoOGDnGpOxkOZBNBl2Zih4W52mOcwTaYShtIGeyBplxRVuveaQJAIPQcAMgALMyfZqbdiUycDPQ1h0j25OWdDz2uQ5XykaIT+fyUeD8NCNtvMHfZwLdr4uqZBazSOM1uew5HPBavhfNIMid/knb88P/r9o+ksttuD9GABj0Izw6w731PbiNDwlfzvJlFnfkNj5Pd6tTLHOJsaIqMSEKCobA9Gp3YUk4UBoJmNxjWF/gYduYWjW+8FNbsZMUhRb3SW3ghJicv8cRqkbMbRJEstxlgQv4B+Gp2dSRzIWXHS2Ap4A2uAw4lmTfq3YEumLTBltTjSADApiun8m47hFGbq/Q6ZGy1rANMtTanS2Mee2d2Kd9voiM89BiDg9Zl8MUnDX+K83wreDKtOzMfZ1BBLBcV+cGoCter1VJD+QRX7yzF250wvsEE+X6JGx2uWeAIV3A9i33rEZRazIRcSDAOn/BfXJaZlpkwU+cHE2LiMkIJtYoFfD2PTucT2copRb2jxz1TQyWCJc6JQp3HQj4JmiPSKqhOU6KRlDILGmwlGSkZs0Ghuh4PYwsKITkyqfkzwPYhL3NCInYmhu8a5N4ij7yFNDccCRNIOLPoxhOPqrs7HWFEMVoNYEEkFYwEdLHIZnqkDjttMVqG/opHMqRJNB/4dmfGO/rsTQ4oqADY15zn9VnPPZ6R5xKQKF3aaT95joWA6MZflA2CYzuTGSJUinL+n8MRkjTVMs4o/AesnH4HCMig06Nb0SsroMKMxN9uVz5pxgYIMeIhwnwcml2BUNplVegykad1BWjGFN00wmnJ10TyjTSd2x0sslts4UL33iXXkc43ih8cPNsmTaaUR2kTfEfwJjgkcItnpD+N5uZZ5YJpGcwyyultvb54T9jSJ9j74qWUXPGg177yuMi8YEumHYpShjTqpIDvpsphUso/MZnOn00pTrvig0DyedLyPLoaPNNWweQBEj+lzInMjAQJ+k5GO50L6HWQqCPsnbCu+HlMzzDhhBLxOt9hjCojEGZEsh/TR2BI3Ca2eNIySokEbYtKNUWDsCzmCb2PFuIc082lNAMsjKf784vNy32hGNX9zEpgUaf0HaKyI/yPiE8qzz2yL6bbGZjReCQ7xLHv6ML3Dq8L1VSRx7k3ZAPl+bJYylox1lZPGZMdlI0QjkA2KTRNbECCOXiodwU1YPt3DOSYAiIN+rDYr3y9r9rw9eMbOJ1MBVj4jaSH6aNBkrtea7rE/Ekl6PB1c+/xc1g0MkwFAWqdK00z0+Lsm1pud5xrr8Xm5iTONItN0pEZO7xOo4r2rk+9lozSfzQV1uOeLxbNTbqjhsARgvNB0tSkqemvgbaL0KPdKKPPq3vkzPIdoltmPZXhd4mW50I+CvwMA0Oh3tfIcaCWOrYePniz63VSZIFSuu2Z/pGTQ6CIvAEAgInWzETxRgz8YxM3tbXx4/GhU6f39nWsPaQZSAyfOpdHEi0iAB2CRMxPKP5/7cjK+Vxq+57Vie69N0tz5uMmYgWkDy6iG9cH5L2vg4t7C3zvsQDNvbOBZEMmqQkkfay9ZFgChFDec1VVdRVWTTOK4XEeYE4VDiSGtKt7z3r8bTmYZzcjZhaEse2F2wukboDltT8kCfwbog6wBoKStoahXjmz1AKgFCHTar84+ow41zy0sAOsWQA9riny+2atabxF38GIQyPWE7dlS6o03pK7hLNInZqDMjiQh4qdt/FsAjigjnovizcDXU29RDzoUKDVZ1q/pQaAsoKQ5pRKJn5X+RVyjrOvSZ4t9WXNg2W7oG5MdIcjLPkB0qhKRBCxhRXnG84Qrz2vPqzTtTuCiGJYWbxDYKO2vQhA1spj7pC9Cu6+ZHJOGhqz/n/7939/6vLeW7YuuwNvC+aLL9vZNn1+Bv//tLxsRYQ3scsNsKVdsXOpSbSTzkFCH2+kZKcdBD2vAeC3NCpkyUDAcYjafxXw2i81mpdkV+s9PiG6JD5R2lpO/+Wzq2zobi8fk7KKOjwKNQ0kng4Z/v1j80CCn6Q1U+kSaLdC6Zw8PzAOZJEh163Rjv90YF3YznViEMtHnIKIFwukZQy8aYdkDHYwPaVSSDidt+ZUCnKAAX0OTZRY4/xyPbcbXq2WJ70oigE190Zq2iDQFAZMcNY/S4pLWRqMmLd2M9CzgWxffFmVm0k/LkXngyA+SSsi9Y0rRxqSle3DqIY1ChDLpYYTWOY0Xc+KXTRjvNandSSWU/i1404nRBHbFTr8Gmjq089KK1V1nJFRXtkc6JFOSoOfmkE96H74B3HP50zpaY3rJ+0LfahzR/hBTGjU+A/TrIVTSqwUTxWkFLZ/C8tIxn7piYoaEpNPE5rRL7SVTR4qnwynGFH00itAWibDDn0KGBZPWvoW19SzMl+sl9sd9KTp6Mgv4WfBQ9qdddIZdtbhkq49vb2J1OcbisI9ZfxTN7qAhFc051+sTpTkFN2pxoW/XRBvChjgrBYC6jz6a+01BfWY6zPs06qoXzfkQszEa5H70MLu6pEGnkXD8PQ2w08zi/s59PZ6iLjGISAs+Xk/x1I9Y9yImHejNZyeLXQy0aD4FMnKKwdrnfbAGAdIyHx5wCV+Dfoyhf7exeUx2MFDc7nSWx8X62GliyPQTM6/dzsVPJnkmacBYYAKdOm2Lsl43pqRFlAg8i1uajTb7ukQwcg15ltMMLhkg3C9YPe9/9pX+D99+92fXM6AURSPX77hPMJN7Mqgv8fXPvoqPHz7EbrN16mpTmzwDm1EKZZIb8OBbr/fxuNzHHvCk6cVgPJXZ8bJcajEOK+iv39+7H25WS9cXn2O9O8T+dHGvAjSlKeD1ZVNUtWCnNHYmnQBWJWaUgpAC2MjB0rRgoCZ91f0xI1+N73LZXgWS2D90AGdtKOHh5wDUnow0u0QmRchYaCMFU6WR2nP3TJpGnM7RiTMRv9jASwmXIp/ygzbx4NKkpjebAPxEKrPoM5KWpjhitXoxyrKRLJ8UZ35eNgPJdFD/rdEtBoYH1yZ7hwAjLJfDISU3NIiAXiXiFlTK/U49N8V45R6ArKIa1bJa1tt1SavZCyTzGW0CFVPnGZWNfT8u7GNe39w/BARoepBGkIBTj9wnW92xUpE+FOKkxBvv2Pq9SGZIFo4ad9GCc3SPp6jOV80+WbtMvgfjsXtj3a9t/P/qV38d//6H/6kUhJ9JKgmxwGTNwy7YrTeph3d/zlQbprJIlZzMQvA5J51587yL0WjixPt5sYoTZyieLbxPAH99XzJO9GE+0bSVNXR3e+M0PBluR9f5erePejJRyrDfbj3LHShgBEfjtNkKEsDOYP/gOcFQmHsEe8co1cslZrOZDTTRi+kgn9IC1hL7Bed07gXZvHGmevZGpGFscanhWuN3M5vPNQTl17v375Q7YC7aB4Bkr6BRB+RYLlz7/Hy+Rs24jXP6zSQboNbwUTCqGFOy3rY8Q+JRNOLQ42HM5HpfLFfx1bt3PgcAYm2yEv/E52a1XObeA/sAs8XiTG9CjcMD5GLIcCrrgwTZ8cNJDwIBbM03G68pHi5IOaODZCKn8KMxGvcS5VmYV+wlMBtpMKmbpMsXRhj/TuQjsgbPfxJ0YOfsEuDgnu6biyAbZowAYu2wQiJn8SBoIya5Xg54itcL4LrX4QqenKk6Rh/qZ0SqTAJxMibbLlmTvqtnr+uJJBg9WjDC5q6XZ6qAFI4ZOh3jK6kvAHysG4u8IDGRNNwUoFDKlrxPXp+1AEAg6FrYrLw33w8lV7/S46f9XhM1NLw9xT/90z9lvXc8xj//8z/HkdQOkewccvm7TTHQjDcZVeyTAOvta2b9nfsaAFcyugrrtEovFJkqw2H86V//9a3Pe2vZvugKvC2cL7psb9/0+RX4rwAENORMmaz7PtHjU7OemvZ2c6PYYzqE9ssYP7XoJb4Pszmjq45xc3MTo3Fdcu57Hqpo3YyOKTIFookSpe3GdDyycN6ZPz+wQEVnp0ZXvW9faiJFPIFvamwtFiPGTCbbqb00YLSvGDvVggGnPc7Pg/jq3YMN6Ga1iA7U3GokG2G7wWEYGjRa2OLy7oTh6P6fdGj02jj7cshRMELXTa1xOnFDF6dByesH9VcqXZvTXdIPpBsT1zgaF0AipRMURwcOnBKbBADBAZbNfN4Xm3cm5bIykgtQjrI0mtJSPf/EBAEOSYqE0ogkf66xYPAgU5KR24iUexnKBTAorwxAwVRavTO0fhIPzO9NMySmIfzECcVG0ZNrnIiRA40BemScqTUOShBKMyOtEhvNJJni73C0xgyv28QIh/grvgAAVud4f3MfHbSp232MOoM4bvcxGNSpo6wGsYeir5awI6W1YVo3rKODmR8gCFRXksyZtjhRJW8AUIlEDgo/Zvg5CeTeUI5Oohc19MnLAXexGE/qmFUjf96G4pEJzyVi1s+ixmQCCgKeo4ZJbwI/MF8w8YMCnV4F++iej/HNu3fG83Efd7iMAw5BEy1TWApxrhFFIGkePaZRTKWlq0LnzrSEwNgQejjJIBQWMEvQ0DeXWHSvsRz2YtFt4rhL8CklK1k8wSBgmq4IhfVZHOJppHi+5Jo4SjlLI4bJoWSkAF+DTjpnq/8mOu54sqihaTJXnIKyfG02VBlBx3PCtZaSKgiIKVQaSr1OqIjiRCNcnPJZM9nAJRsFWjgO34AM5JI/PT06HeN7GuIsBYEwAezF6bqK+3cPcX/7Lr779s9+7ul0VozDUgM+GU9MQWmuTPky0uzHp0V8/3GdMYf1ICbzeYI5l3PM+sVDIK5xf3frWv/pwwfNzJAYoEOFtaKzPABRH0CCPSTTQng+mWrpzeLUs3IfYQIscCcQkskfUvILcBcX9qRGF3iurxwPfT8AkGiMkkHFhHC91RkiQUPlGbl/8PORCLF/0xhYnJZ7DRCs4aGgAg39wb2eabHxrNDzaSh5Ys4nKep8DsxgezDPiLpdL2K/43xI8BhDyowjI24yWQkpHUgJkxGXAGfu12iJs+nmusAE8J/q1PEnSKqvcgRoxYAo6K7Z00okLmCdppY076xuQe5kSzChzxhMQKGBpmyw4GQ6ca0wH5VhsxfE4VrwvjIfnX0pUzV4BmHFeR00m+UMKIaQrFOaX5o4WFTHcwKOBfwAQqomYz1UxpO5cqS/+/Xfxf/z3/9vz7zjfhd3t3fS9nebteeMJpCcRTB1WqmbiSNDpXGrzcG1t1pvg66Wxne13GiGh4/NFnYB8hxMD3XKPwuEvrudx91sFuPhUBNP9nckez3YTICfmqcOvfawxGiuhuTHy1ZBhtIUjwfibo9plMdvGRXdOO0OeZ9guHA3nM6fYzZjYECsaMo0ko2R55n0b9gSMICIeaTGMJ6PCFyuf5rdAfoCQjCM+PHHH91PlAqwxzuZL5GJZY9uTYAhB2WkKxKksU3/YvHiOuPec39Z97AnTF/RNyQ9RPgZvA7N4TfffKMUY7tZxexm9prIwd4CMAFjqwXT0jspM+715te/pGPjr9SSfQtZBmCVTTZeIgChCYJDHAB4HM/uYr0l+Qlz1Uow0CwMhy0kc/SjrsfpH1Ri+nhGONc8n8qejMSAOkKmAmAAYCC+CLw/99ciTXhlKmYPDQggg+bVWPbqHp+MgAQ6AOVMN1EGUMylYWTs8NvJeonzBvBEUEa5BCyvXax322Qq8N7TIkCwLc2T00eI9ffuHTKYdaxXG/dDAMUEA2jKP3kKZN2atQFro93/8n0iiwSI+hRpGt2BjBnZC0XaJDA76Md/+7/+m+8XUPpf/uVfglQchRIij+VzaiWSUdfUcA7YAOjw/PjfWo+UWCTLgTol3wNPCTUV/856//YP//bW5721bF90Bd4Wzhddtrdv+vwK/PYff9WwUdKIZTZ1aTClVpHHnSh/G+dFkwhzQEMoDrVSeDnxdkPPyTWTJdx3OYiZarW6NPFWJrQU0MoGmLhQjFLYn3TxzaYx3fp5UWh1FLRs3EQ3QYEjdowCgr+/mU6dRtOotWg1n1EfALWhu3i4mcfdfBrH7VoQAvrwqYPu8RinI0U709hEl7OQTrdrC9VSQDq9LZOww/6UTrj7vb4IGZ+1i6ru22hIQyxGS17RArJkokDJnG5BA5HmdEincWd6IzBjFF5JGGjvS9H5WuAUbX8ecHmgU+CZ28tEUdp9ouP6D5SfV5iSrw2Xut4yEVTHLbsg2QFca4tzJh3oi9H56kLMBCK1sDR2Q7yWaFLMUs9EDLPbBXJo9hPwkQKuCWQW1ngSEMEGg4DUgWE/YjKEvUHc2NEi+X46j2azi+G1E5NepebWprZoWjUJUovetTkmd7sLOFA0+RSsOGfv92vlFxq+ARBIzc6GI40UmXZeYlbVMcdkiOdCW/4sdGoaf5orI0Ch/V/jbjqKlYATGe2d2K+3UfeRHiSrhhZlez7Gjnsu0+IYk37Eu5tpVMUb49x0Y7HDGZ+GqE/8grIDjJqg9dIQABDUFGBKUtLxWz041HwYLjZ2GUXYv6YEBa+E/XAQy+YSPx0ONkNMj4B0pI6yTmh+O7nOdH2nsacIlCqdhnrdy1X2zYRsek22mugTtdeRwyEbhumt5mfrtZRh8sZ7MCsYbSJDupRJTidpsDxfaqhHSFSqpEbz88o0xyb4mpNr/sezpGTI1YdPAD8ZOvvGn/03v/5bizoAABoumkDqNtZj04GG3I33778RHPrw4YPryqisYphlE3M4xm6dlN3x/C6OnV4stod4WqzicbGO+d2dIJmsj+3C+M5hvxt3N/O4nc/jw8cPSq9aiQHvLU09k5EjZVr5T4KOZZaZumw/fz63gKN6I+iIns+mAAGNNRNFwL9hTsuRiNDUkMpBdGdVEXOmtWestilfEJwrSSjuKRbGRIymNjnlQgCbxMvynKYxJD+TRoQGiWQG74n582lciJTsZj6LumaqCuMB0AG/iFM8f1zG5QI9OcESAFj2ffwJkpGWcguA4zYhpt0blbIN0oldlozZ8bCQktWQkrgSk4hMCHp6c43NbmdjCp0XxoqQUmFc5bl1SZaCDAiwNpxBmNJiKjf0+jK1l0Xn2viUuMDzD8DZRqCxj5EskMa7TEmzURDQ2u6jg66+043ZYBj9/Sk6TMnxIwCAGNdKfTAMHYyYbD/Hu4eHeHr8oDs9m0syGpLJgPnumPeNlI49liayeMaQtPOyPsTjYhPr3TFWW5hY0+Jd0YuX5UpA94RRLmdaBzf+Y9SdiJvpKB5uZnEDQ+Z6jefHx9hsDzIzbOS9lrle2R/xQgDYQ5u/PcIsIBUiJ99M9fEEAo3GLNAITr1DzjZU0P/ZpUcw+GA0MTxYb5L6DsjumT6wYdsKImXs5/z2zuaPzUV9u3T0PEecepcIYOoLWAP8DM5X3jQNMkCLU/7NJm7mN07Ql3t+LiyJg+yMnPCioU+fAgBEfs5VPw/2HZhwSE4y9YPnh6Z1Np3GcrVUIgVICHuDCbPAml4XGRUoxspwRB8BdPycBYT3dly71AYYK7LmSJbhefd9cHb3EvzamwxCvOwotscEffCQuJLw043Yb9eyGL/6+hvNWB9JbCnDCSU5Dn5Kk6+sJhOEkMbJ8uDvkRV2mji69xctfikWWdmcDwK9RVrZGlrz39ZFps6khMz74/mcwAh7+2FXGA3XNBMkCclah6SZfk8piKD0oO89cM8DRCQVgPUYmUYBo+X+XbJGiDKVhbInfpS6MuUF/GrfH++hTTFI7X8j4CnQUwxwPV+QViCfPcE+Kyk7nYh3D+9cv3wg/jmfz31m01i5gKvtoIXnowBK1CivgKPvL/0GZGXoOZEASUZjl/qDO1oALs6kH/7jLcXgrWP7sivwBhB82XV7+67PrsA//p9/3bBhmjxQNMgcAmzYNHUcnFKxKO44mAoyqo69jUgrJj/qMJG4Srm6WvwxIYOStcOs6ho2BJoJETNWD9PkTRoiUWwnXZH5uRTwHrI6NnO4pYTBzZeJEf8shdSEKQPN2W6rMRYFJgAFharUsi5GUCMZEjRbfN0LjUA1SQf3SzYSGqYdjja4NLNJC7sG7SSFYGokcxI2KCZpgARMPylQ5nezGNaV08yWLmxppa4/pyrp1A6TIg/o1AbmdIuJNkU7BRxXUTocMgS1ykn5bhFyD0DeOHwKQQMmn0WaoDtuGiuio321PWQqwRSwOBHo8t6h8Oo7uUD36jkn5TlZAlBT1fMVMyEnOHgjHCjIKqd3GEORQW8evXFUaYoGI4Dps2uB2LlORgYCyuD+zFqh8fT94aKtaz40+bDxOl33Nko16+t4irtqosTgAK2Qvn3MtT/a1LTuwiYTkCiAKVqOo2wwjNU65yENIDFA605xVNZQZtNfdI2eDuuY0NRRJCILGFCnkSiQtG/NMa8Rc6KMbJIzB1sw50hjQO48+uuk9Adu7s01thSIzSmqzjnmI3gK7SRyIjhwvPZihcndhMl7JktgYqbJGW0yRnqCRheTEvAVqHDa7xB3iJHeKc67XdwOJzGUYXGJPdOVfj++Px/j42EXZ4reVOt4jVBd8KMs6grNUad/m0Mm3anV368xMsvIuy5U9uEw6u4lxuOhXhvsF0R+0nx9/9138fjy5OdFqTkcTqOLZ4fMaPweNhZWvgZNFgAB/hcUyHWbT51JAbmMC6sJ0EyvlJOg4QWWgWABE59OPLx7F3/5l7+Kl6fH+NN//tE8br62achHv1OqMJnMfc2PH37y89MkYLpK48p/nw8nm3wmdt26jmo8ly2y2u0tmpk2A6AoJEBr3m1cwxiiMdEiHpGv4Rm36C70fPcr2QB0QxSyXZ8BJRnEXSZKVdzaM9KSDXOEGR7X3L9udLUXwBwMY7Pf+Szdzm5M5Tjs1jEc4nuSe8H+1LF5kdXiHpM6YR3LMTA0I6TIy5zsAUjVuWfTlJVfTsOKi3i6+yeYwCT43cO9k0wAAvXQRb//03eP0ZzTp4Q9mXupjMQ9mUl4Tu3rcW2TxH4BKMEUMc3QcPtPzTYAH9eRM4RrD+U8ncITOGJj0fWc/Hm8KGwiU0cMaIdsjEZAUPmUzZ9SBmU0rIEEhUm/SY+SLK3wztDTxQEhwCKAc1eAiP0fMI0G3tQc5RA5HR0DuvE5uX/o748X5UodJFpMJoeDWO03rq/VPpkzmN0BjLOxMD3nLGW9sn/XVR1dgF+NQk8aGFbsbwCQl048Lnfx/eMy1rCnADZ1k4etcXAfh01CQ0nzR6MJmFgj8ep3YlZPYopfDxGyvUF8MPWgG5ObufICnm2kUDBFWK+b7drJ/VBmQW3jCziAJtupOA0xYDFsMEBzztNizguAw74znY5dzxrU4n9TJqk5Lw6ji/E84lyd3916HcZVrTRos4UVcXIfRILIvXlZLdWvA1xRHxh3SyLC8SDdH5YYoALGgoB2K4weq0w1ubm9ie1mbePP67MO3IvK62yRWgAYjoiZpHbYu8baxBnWO19PzYKs4OHhIaOii5xIk05B+5aC3uipBErCPalgh8B2QV5gzCnAaMQYc9WGiGeYA9y3azR90imq2CvtRFOPPOyoJI+6BtYm+veNUpASxwd7ybSCNDeUATIeWWMUVr2yK2sakhxIvdltrO00MbQmSEkl+5TPs+AmrI+MsOb+soaV8pAa4iAlGQTZkDNEOMX+cBEsSpA3mQPrzSblOIMqVqvVa/pJCxDw2iOMqXUp7AgeDcfjuH+4j48fH+NEHcJwaLdLg0nqD+VLhRkp8yrTclrzWv6OddHWoe1QzEGLEsrcDwQq+4P4q1/9Kr77/vt4eXkWWOD7qBcBvxJ44ZzKJp+aSFmojJE0DUam5/Ph12X0JOdAAio5CFMqS71nAkxGq/Lff/63P771eW8d2xddgbeF80WX7e2bPr8Cv/vdz5NBwGSoTGVAbEHCNctSwxaxocBrjXqkUrOZMV3OTTnd2jWUjk4Hl/DIAzdwi6XQohbLSS4oPhOiKZ2g7IVEn3WHZlJ1TQdoNlf+bn+gKUvzLl/YzTu1uRQt4MXqtmjiiddj0mFUVBbxehzc3vnzX5brWG53sdsfi1Mvk/Vslg4UVNSMZXpBIZOXhIMNkzfcaNOQ5kLGuAUqAEphO3QbQQ8NeYpBohp8o78oqFOrZqQUhZG0Msp+CmJ+LvFlQwsznIkpEjRLOh7SZb64dztpLO7NbAKmNUDTfs0kp8ZjykY9ifFbSg5sp4qEBHAhpRCpdcuc9AQMmAi1udb7a2rlbLwBGEoEnTnOgA28/5Jn3mrwmOwAODAhrym4jSWjMGV6SSAmkYwUNb2oB2mQKH28IRIMij8u/pdoZoM4rZcx63Zjdu3GTbeOiu4WXTT3uR7EZr20YJblUt4bRTYO+FTsNBIwIdbbTVz7KScgaYCGu69OMEGX3oCvWVk807DiW8E1wysBTw284muoBKmcSLMw9NHng00c9E50zkxqKQYo9ACfcoI7UGKwi6NNO0UfwEU6TGehQBEOqCV1FlCOtAsKRwu5T5pNtOm8Xmr2AUcqTcsw0lRWAithuzdCsYsEphqqPdZVvdeJj6d9nMfD2EOFZFIC8GNEWwJ2UN1xNafgoTHhrVIMMZE117qYjnqvz8eYj+sYj/oxHgEwnWKKl0ivFz89vsSH51U0nUoaNM8RE7N/xlAAACAASURBVL6c9myKsResn0NMJzeCKRRwY5zUixN32zBQeLUTaIAwwzv5TMSQMe2l6dKU6mq6wt/8zd9ZlD8+foyffvghhhU/c2vxOp/fWewyvbTYH00sBp+fn9MYSzo7sa1cM3p5GsyUM/FzlAaX+E4q+TQjZRpeIsOKDCeBMoDMow0NNFxfr5j7AZ7hrTHDcf10ig8W9efg/qovZ68DvOrg9D6MEaaRpi2kmZ+NkPKhnKZCtSb9haQFzb6YghKnRuNM8dnGqBZDNO49a0iQpmb95ARVdgKTe4r/JpslimmK4zQiy5hLZSKDXtzezf1+WAuARGygrNnNyz5Ou4xIVaLFeXHEV2CYxbyyhZExeiQOsEnx8zQsLTKI4WhsIwVYYXQhOnqeB00uc5rb+qdoAlYkcvqywFrRWyeBCA1WjdGDZQCrgTSOOg5I1piw48OB/w2fvzRU7AkwXfTOOR7ifjaTEZEmsQm+no8JYgqiA7p0OvHNsBOd3SpG9SSawyWqay8G54jr/qD5JzGp++4lRjfzWOIRsN9rDEoCDY3n8/OjUXpcI4BMIg4n7J1HpBNpSFkNakGy87Uf335cxHePq9hdO/qLYFNKAwkI1BqpwboSmMHHpIsPScRsNhZcwm0fgJ010QLPAC5ca5obvIQAcaB/Z2pOGsvBbNDPQ4ZMN35aLT3HUpLXNaEA1gVNuYaUNILERcpWA2xnos4ZjnyFBIJDbNZbjflIE/rqqwe9YZgOP8zmUTXd2JyP8XLcx3hQxTfjm+geL/Fxv45jA5tlrj/OgKSX5VJmEWucz8UeNhmNY7FaRW88NIUB4GA0Sm+WVjsPK5L1YfwuRoiHZPawN0NtX68BbzIKNJtuQF68Wy4xn8/yrCzMS6oqnqWPjx+iqmEb7pJ1B5tFlkNHoIKfl/t8xk4C4rGeMVJGLnGBBYPnDMBQzbOdzEZkkwCNnEV4Mmz5TJppGsbqGspfOdEHDBWEpJbh+S5eE3oOCFh8kpqxfwLWaqiouSKctvYZz9SDZF1GAkIlaakdiBQ1mYelZ8UVJh0gHecyE31qv8Z7w37M/uOgCMDFSGaqhtZkOL0p0qQ5gVRAOZKP8CDQ78H6FcYqkqJyHrSx0ekSkFIC7l0BEVqw8vN62N4ekKaYHArG6rPVFVDiLGjrY1kxSsbSpyX9S/JMV3Kg7CDfMudEyyaxEiuAUf7sZMrxi1qIeEujaXu9+O4/3kwK3zq2L7sCbwDBl123t+/67Ar89u+/bpyklCZL7dNgaMMtdRx6KAABaCnGbuzOaatro0wB7MQdLbR0KabDTMfq1Ks7OSNbOHWk0BM5JJmkjKpsYgUDIjd9DZd06mVTTc374URjmhs8EyydXyNiPB47mVa7TPGJ6QvOzB1c4HvRnHYW4BzuHHBMAbeYiJkJnRRSDiVaDprV8x4WBVr11A1bNAQGOqDSFLg5OSYL3CKVArE4NitnQGOvNq/NdmfambS61vCwVXFweLSGWHwNgAIMCQoADmuweaZ7CSBkhrAGhRw2pclHKSxVrUgMWvOlNHRKeYbyAY92b07qPD04oUoDSCTVVxdyinBlHvLYBUSiqr13HKoc+jrGU1iX2DxKytSN55TkYuQgFNhOVFC80f6hdS4/4NIcY9xrYjocqhVn0gWbhGKcYkcmwukQY5r2ySDWjx/itt+Pu14V94NpXDdH5QPz25vo1/14+vghhh6uGQuRzftJoybeN4U/7AGYL+vNS4xrpv45kac5ltoKws/EA8M/s6LRMLLWMW5rdO/vn3nPkzhs0Dqi5eTkv8YIloYLCWeMnHYDYJgH7VrNaWWDI3lc0jwOpg3Tw+3W6oF1TJPA5I/LxPVkmkORApjGZ4J5U/yQUmMpMwVKPusrnyPeEtcdV3MbRJqybjee1munwkyHdt2I4fuHWF1OsXvNp05AA52vOk+aRwrEUszr3iyVN9dPFkBNXM+HmE/HMan7UaNAIaXhtI/RZBZ3738uS+fb7360qb67u4vJbKrWty32eI9MwGm4htXIApfCmMLUKDOeC0ycAOVkDgC6JFCWEx7oqVBhcaTOCRGUThuKh/fxi7/4lcXjH//wP9wDNM7iviPjkIVEtBbyoIH0Vgozmkua+8yjxlgrs9Bt7GmyaYBKxOhkOjYqC7NTwAdo+KYxYMTnFJelcJLi7QTXVIKzgCYAAWkbI3PaT7EApKEh7Pd1rddQlL3D+C/8GgbqxgFF3E9e88SRQp1cQzTtrfwEfTgUdpqztshttdsaNJa4r6QM00DgH8H+mwCYDuzVSI01f8419TzA20ND072eAxOazFtSYXzsBVPZn0+bcxw2Rxty9mWYCbwwDQKvKc13WMdoOo3tJdd4GwOZWeqXAu4luKqpXAHUeB+cKxL6WQfqq9N4DgDyld1WDGwBP5Oq3BfwYF/HP2Aym3n2CAjhLl/2vvRlyb1X34NCP4bF0K9SSsO1pEGre/ie7N0fYSgwYZw027iunqN3juif+zEb3cR2i3QFnw7YKZeYzqexWi/i7v4+dtu1jTapAdV4EttjRu8+3L1Xw79frWNWdaPuAbgisTrpD7BvurFrevFhuYuPi22cLpl2g1Ev600WGrKw9Vb/gsmQ56pnI/7+Z3cCPRjUjccTG7X00unE4uVFE1KaeZgDrMkNEbYN5nP4hCTDjOs0GgxjQkTwZh37bicWrBfAL5iCavn3guu6xhewlDWyXq197thn+T2ZzuLx6THN9UwmIKFjGtvD1vc0HY7ivN1FNR7FArnAaBJ3/VrD2y0eK83JezLmnp5PsdpuYjzn/mL2mNI3ABf202o6dhI9Zd813Ybzmc9e9n4kRAUgMKLOiN++zTzTeXwL8CzhewBJTINpIm5u7wrQng05EhYAS2QI7C3K7kxzyOQZPitnOqcWewYPED+n9WvBHBmgJwZDz+ELTWu3J4uCJI4J98bnAm+CaTw+PsV+l6Z3TPM1bGzN9/TLRO4FSytZnJyNGJQah8o5jTEqzAC+nzqwHgq4MAQg6pW/g/HBazoconaCtcEQRsZEUub5+fgaUPNYE8iguAT5PC39X7NWmuTi6SSTs/gswUhkEs+vrC0HsofY2/US8X0MYj6dCR4ul0vBVfZFmAgAO22KQ+4PV1+Df6b0IYcCadxaTBNf//nJGyAjIBP8yzSuHLC0MoWU5iZb1ja/PHPJHvjsF0MXGLr+7BI528owCmtGgEDAiXWTQAqf5fv/fAMI3hq2L7sCbwDBl123t+/67Ar87jdfySCgwpOapVYW6mJG1vHnTPkOHjQ5iSm9mEU2lE0KLycDRmU1MXGiRDQMhl5MZ5J6zjcyqcS5nql9plmnXhCAoTWXAY1PajHFAvnDWVxxcPJeoJ/y8ygwaO6MA4OKraP2IHbrVcwBGy4H6ecUb7jD707IE3pxogm64jAPxbxxyg2VG1f3LJSgxOMOnbTzNvbxU3RNUoMplilWKZ7bs4EGM/W8nLlJ6010OBHllHOkPEKdLU1qS72l8aF5pCB4Re3zAMo0gzTOac3kfFV9H/LAQzPpVIJ7WIwHdSFvb1ihtqknRVNbnKgTqHC8aVPC9J+Dm4bt2h1YyIiiIykpUw6KJpX/JWmBfHGKDq3tjMdDLxvRQ16hbrvEkfWbuO2HwA30VNYcRUhvCC2wmK1hNEnFRaEQl3gYjaI6XWPWGVp0Gy3Pe+534rjbxbiT7AaaMR26AWgoCMAMipcCE6HO+WRSAh2ruv5EiIqDdiZhqCMdT/3ePrTi7tXUAcwBLwfMvTI+KTsSfAGIU7zY3HPdupeMU+Oa2sig6+eeI0FQ/x/GsQWFIhr6/TajRItJnM2MVHzc9+uScpAGTIJyFJdOcntOTDW8KrnunaKdHvYSIOgNR7HY7WN13MfzZhE/+8UvbXB+WjzHhs99M41jnyixNMUj9cGfUiiZmpO2gJKO+flzzaqnQejBvsHBnMSJQRjYSHJGNYjD8RJf/+IvohpN4//7n/9LM9B379/H3f1DvDw/WeSylonP3G0ACNvIKyadSbHktwDhEVo4IBpsnYxZ1QDydHA/yfWfzx3NPM8lRRaNKZN13u/z88d4fn4yWkpWxHDsz+TpgZUA64NiGQDOQrAUbhS2/LycLmc0FsUrjASYN+x/7EUya9w7M7ZMPSvAHHT8YkjGRJZGACbGtM6ITNgsvMZGX5KUBgFWAqDiRdCloDcSjlxy2EC5vimoYboI0jIhxRzynI0V73UyncrwIXpVRg/Ff9FDMwHNCV3CAawtZEytBtu4r0sTk9HEBr+NBmPvZXKvFIfr3qXx6sctYJ37CcBNTguvhyZOu1Mp7AfeE6MDh8NYLheuI30I6mFsMRkFRNQrJZ3PvX5GMiZQw7Xn/iCtYd2QCmGCAYCupiZJ9eVskC2g/M2qP/c103k6JXY15S4msAgIJlfFfdA9FYgw/5u9lPfKPoKRqEyvpExFTdwnAHKHMw+2DeyjfowHTZzXy+juSV3h/KljCYtuMDDmj3vxcHMb5+MWjkcxiuzGh+fn6NG0AkjC5gA46w7isF7FtH+KeTVw/zvuLrHcHmM/GMbj6RJ//vASh8M1JoORjKzlYZ37DcA85wFpLYIlGKxVMR5XMZvUgtsMAAAv0jiSafeT1/Fn33ydEozyTAm6UAtobonBXDZrnJtQ/V8WS2VUNHfQyGnIAAEASG9u5qkhN5kEdl3S6Wkoad5pZgF0P378IBAKu2c2m3j92R+NFZ1MYrNcCQZ3j+e4n964Z8FqaPA66nXjefES87v72CEjgQGkjGHlWgHU1iCT5hHavGuBZ4rapJvmoDCzuE5InpQW5LMpc8YapxIQ5DoB4skGdAKeSR00dG6ZhWnH3pHswGzEXZ8uoExkAaDXS4jnzf00jYn1K+khqTwk0EM9gAlzp2ujDrvDaE32SfaJyVi/l8fHx5QaAjZgaMh7FHzAjyPlg+w9rzR3wAANejneMD0cZUIVkabEDs6mav454/mZhieXeEAlSiX9ishMPo/RrIKLfGU+f4kpJ3CPxCXnFCSrlDQowLYyCFLKAMPMuF4YQsk04LX5DG1cNPsIa0xpi8OcfJaR/XANBU8La6D1S5AVpR9SMidbwKqVbaZMs1RNhelluoAMv/y71sfhc2CgWEOlFMnpT/saCRq0vzRiLQBB+1qvMojPGAScd62XAmvuT//2h7c+761j+6Ir8LZwvuiyvX3T51fgt//1QeupRF5x0x7EZDyLj0/PqZVKh73Y02gWoy21tWVnTGpqOrVSnFL4cnhRnFLoMPWhaFCrBuUbMKDNIFYfR2ECFTwnWZwkTPYOe0ACNH9MS6DmJXLslLBEGOWkIRsWkFkOy9tpHc8ff4rb2TQm0gczZ3azO8QWrwA8eZiGDurYQqlk6kDiAIco75MGQINGNGCZ+83/QMyFNCi6aCigeUoJL1n3mAnh1o8WFU3s50aDOpmX6B36XuiVhdaYBWhOQCm60j2+1fynEd/xWiJy0G8Y7QgSX2J8RFJyiqqpEdcUZkCJCGJq4lTbu2wHYjQeQI4RPh7s6WSuMVkXbSp01owaa6TqZ1HcShk4oE2RoAAqEzzAAJoDFfl+fTbKaayVFTh64vGoirvBNWbqjpmyX2ND3GSfSEf8B2ieqrju99E/XqKKS9xAY0XL3vTisieiLFkVsA6uaFyRHZhSkGZ9FNeH80HvAdYf9TyfbcQaQS/JfVaGANiQOm9iupSqlMZksVq6lkdVz+jAzgXXf2QEFIlMPLl+nehhzEYMYXSljPNPPA74wDSpXAvWP5rPTq+ykCXiDJAKgAoKpzIEpyPJBmGpQ8dmnfDemULxbFKQW1TokgwQE3EtpB5004AeV9gY6ES7mGY2cdLB/BDra0ZU3kzmsd0f4vuXp3i6HGM76EQHo8hhHeN+0mM7CN2NhWJ9pKeHaQbSqvv5+Ziqd5ECbZWQYJymsV4B7yxMz+d49803cXv/Vfy//+NfNXb61V/9lyz+ur348ccfLOZ4tjCc4nljmsk0ktchx70FJInZ3GGgZllMk5yu20zwpC9LzUV/P9AokYkwk0vWOAXm7d19bDbb+OnHHwUAxXgAfpwIUZAjf0nXcOMWkaKQv6756Pk1g5vnn+uSelIo9JnJzddCP6YgxtMA3TfTSbX6SJ8EgzIthf2P6bNO9yXma6cZaKOng14PSrdwo88pLuaDxlQynceEj2l+hWkkXinZTJ+OqY/WfR/wjyZts8q897J2dMS3OUpA1oI6wkae1wRUkWavMStTwMzkBix0+9CwNlMHNPbsNDZzwxKxmEO5TjRHpEpnJ7HufaScoCcmLWKL5jmbI1JBaNjYp5Sawe4ArPXsAVzJCSD3fDiuU24lk2GU4HPxUpBNUzxZBNnw7GjNDAvwwl6n+RtnQpFStMACDDHlasapJSMqm+OkG3udtG3I9AXu3SiuUTfnuGGfQPu92ZR43UHuv6eI/Wof4/GNgJmGr6TuAI4ecKy/xnH3HOPpPA7nJhb7Q1yrYeyaJh6++jq2UPYBZS6nuBt1YsIUc0dMYxWbSzf+1+Nz/MfLUv+KaT2OGmHd/hQvp51MOnZFwG+baia1V+IGx/H+3UMcN6uk/Peq+P67Hzx/ZUpcL3Fzd6OnAv8+HA3LXtMVqAd4BCQyMm+zEZTnQ728LKM3gkWDP0QOEfLeww6qMqGimMkxUSfRRcDzzJon0QBWwSqNea/nmE0naRQI2+JmLnPgsN9F87yKX03uZOAcu9f4Yfnk+VlPZ/HT03M2sDTPwyrWu417aOrGrwL5TMV5hgQiVquYz6fuPw4aohPrzVbgTRkkUqJifutZaRJTGiPLwpHJlSaf+r3sAHuTVUh9AKiBtA22Cr4NnFlo5tlT2APbaTqfM5vjBKXa59IzQv+IblyQHUQn2Cfa5plzjAFIAwMOlqeeCrfJADOhYRqH4/41hpF7iucu19EmlU9S/Gh4v7xPPBEAaLYAn+OJNUCa4WZaiJCREhGAQO+ge2EmBKTvByCIniAy8fLMkkEowyi/VwljSYzyehUjSK4NXhUp88m0EoZHfB+MRuMPYZ8izdqnbCZBgRyiWMvyPfhTlLqKPaytsVqwgu/zun/GnPVrkhz3yhLw9Qs40AIG7nB49FBHCNy3JpDUYvmZ2Y9ywJRM1ZQZpO/L69f7w8A+S4hnMcdOhgMDgM4bQPDWrn3xFXgDCL740r19Y3sF/uHv3zdsUJo+0Qip/8QtlmYLDR601QQJPNAcnqQrrdm+NNNVGj5xyBovh9ssWdZ8m7rzpJYNmLTYjB8tdm/fvXMSRzc5mpB1fZIhQBNwvfZjsdgJEKCrPV/zMOAAgSLHe6MJl75dAAscohEZcNQblQgrAefZbWonqSXN56YhGE+drmL6NKHRZxJxPOoaT7NIMdEWCprcoU/G9MxmO1HvPFDSfbY10YGa+TkVLVn9ZcpVDh6OMeLspLHazKX5Gk0OdGMo10Rgefz2sLLLIj01/Omq7B0Rri8u00zauhlBRyNplF+hrCXLoFV0c06D/mdGO40ERR2fgUaDa8gpT+Y1BWM2Thh1lWlaMfdSgwi6jqwCUKIkJai1Tkc10wSYkELl5JBerha6V381GcgswHwIPaWGbviJdyNGNKU0l5tN1N2B07khn4nGqkcUUkZRqs+ucmLfOaUkgoaf4jQd4gvluMhnXCMUIcY/UpqcZUtIurhe43Y80wiCKRcFx2a3iRmNGUAKMUSuSZqVULtOkUKcJ5GMJ7Sfp3PM6rF6XNgE6tZpqClsj4d4Xi6jy4QDkKcUsIAHNDwWOEpWMgOeshSQhynWarvWDIwit21EuU8UVVx/PD24dvpk0MyTBoEmWN8HGrChxmSHJoEy5vyYT5Gq8ON6GY+nXVyGgxjN507anL31M4IPM6v7hwf/fb/d2HijfwZAcsUjvwBQoFFfLGXqCA4SPzifWRAfL8e4/+rnUU9u489/+pNTwvv7d16bMRPq41FzPwpLmlCaUgcxlq/p9Mza57k7Hi4pSeA+IcPxz9hLWpOoZDkADFC9Uhz7GoU6+/DufTw9PsfLy4vPKM+bE2jj4tIl20g99Oi6kGeBCnNHnwpiIgtTBvrzfoe2OsNGaRjYjzSbwsMCk0r8Hi5HzQ3bKD4AMUBBYuVYd0QUXs0yT8p8sqBqrykTMsABzOtoHgAANHor7ug92BAYJiJpYT8krnEyscEFuDC/G0ABE9F+X1q0siM0ukWiYrHKdN7ElozwEigQMEtZCcU3NN7Z/EZZDA1c4bOYWDObjGNUD6IeArQkL6M5o2kn+m6fqQWmSQCe1NnIA6Iiv4EFUNJO+DlSwTGxlbatQ+qnWFYMNm3e+WP2/ZSKZY54Mg9MRGgapUROd3Uw537QwK+UYry6mxfZQWtm677RTVCAa8QHwcVe1hQSOBr32/eCANvFImbIs9gz2aOUoDHdRdc+iR1mrCXx52Z2F+fNIWbVOI46tV+NOcQk8LT4qHM6uOfGtIF+dEcj3/duvRAcGHc7Me2F4OPp1I1zZxiL4zX++799G0s2pKoX40EdHXwpMNkkdlHwk/0XBkET40Ev7m+m6uQBwC+7nXsm6/HlaeHEmt/IgABlZATKsuhqVAcAwNkMwFP1h7FYLt0XoNs/fnj0et1//d5rBwvL/aFpZOJpkllo34AArRRPUpzJMDSMyRoBfL2dT91HYK/Uk1HU41Gsdps8H9an+NvxvWf8unuJHw/LmJBAMajjabMxxx7z2ufNKtbIW0a1zxWNrpFzRlVmU4us6OZm5hql4eSMXyzX3j+9O2SjFYAIEKJGQpRSJuoezk7WErUCpowAmyQbyDIgGaOuBQhms1k8Pj8r5wMIg7VhrKaDDUCuNGOWzcSykzkDdT8EeK/FH+Dgfp/gqmZ2so26cZAxl0avmL5iuqkxH6D8EUlNuZ+s5SMO/T3BDt43+45NrFPynv4lPE8LEkFowmH3ATZrupo+IFLslRsmu5FzVEafBq5GFwgQtMxJQQGeIVIXinxRJlwxPj0KnMKsAtSslLO0jFM+B8+lrCSZrsnIZH1ZgxT/LPaTNP1LpgDMINIG+PXyslAqxHtLtkd6YLAntCfNp4GXLgaubaOkrV3T86oFO/w8pjFlHCF/3u6TnzMI2kFaCxD4/gtboK1ZBU/Kn73KWpsSIx4RH7/79q3Pe2vXvugKvC2cL7psb9/0+RX4/T/8rOFgeLh/B7c4vv/xh+j1cRLP3Hv0aBbkDWZ1UHvxA2BjTPo95lkUZSDnHqA0L/xmIk1x52GXk1FyoPs0ctdrvLu7Fxl/WjypY8VN+GXxFLsttDEa+UssF+hDaZy7sT+iWex7kDO1Vg9npnLLZkjvgWazjK/f3UtLhJ5IM8fEYHpzH+vNLnY7pgeTWFMYbdZmu+uVeNgKFBAz9PL0bBM1v7mNDVMTqKWXnGoN+qnBk7qPpvSw13hK5oP+CkUqUQ4VjXNkReSBKbVNiUM70U+tqxR1acIg4dlQYCRkvncvjdFaPV2ro2t4D+V1xAoMQyjRcBw83kOc75EHgCWUPPUOk+A07DHTXsp20kkdAGIMSSOiljElHBTkIPPcTK47hx7TSQACmhp8Brj3NL1Mrzg80SH2KbZpfNAz7rdOuW/rntfaYx4dJBNPKdW9GAOCbLYx4rCnmdjmPZLRIM082RNoMHF6NwIPXXoxbQLg0EuhTAGZKgtAUFgUk0SmnnGFRYDHAH4VGMbVcdwc4nq6SM82lx1dJkCY1ETuC7KGbCqZMFb9blz2W3Xk0vMpnq7XpJ9iCoXhGhFs14vaXBohprpM5gCdcHDHhIvJB3/G9NzJ2zaNsMbTqQDd88tzybdOPw1o8kpVNOhLSmbTucQMacSBuMheAkdObvo+iwAIqWxIkILpKxPNl/0u1ui2J3WcMBDtnKM/IqJwEB0o491O/Jdf/zqWixd18TAwXh4/WnD1mGoznWnIlyfHOwEYgJr9YRPz23m8/9lXQYzj/sT1OJnwgXngsB7H3d2DWepPj49J8y7mo6xvE0kYRzu9ZX12NAJjL+K5IFkALfT/z9579siRZWmax4SbcBmSZJIpKrO6u6paTM8MZhcL7J9eLPZvDLDAzGBnW1WlIpMihEuTbrZ43nONZAP7iZ+DhURlMsIj3M2u3XvOe15BYzFlcx8PB+1BCgYJUxtpRtOZGhoAF02m1Pl80nxORpGKOgyyELlwy9QKUCB4kgQzQj1HPD9SmXgzPZlQAWhIHaNpvAOnzhRxIEIfFHCCKReArBI+mCZ60QoDAFd1mk00tkSBASDgt9A2tT6zGBRBuxuZA6U0I6wNZDbuKo6fCqauuPPDNHAAENCkXCzUNPOeKdhx7dZkPJiFurGhp6D4953V9CAPQf8t3xl5ksCAGARgsJ+sloVMPbUvs4fLnHYUADl5Bag5l7O455qLco4BLsacajwcKIOJLUCGmE3WASAVenGAOeQljTO6NL1Vo+BUYP6IjROy4RUZFs6JCrM8WE3krguIwUE+tqIslFPO/uNSn0F7JgAG1/vZsxe2miWWHraWxcRk3sk8kOjR7nSwzWIhD4EPD49yf+/TmX31u+/tA0kedW3fvvja9u8+WEw8K5K0prIc7455YXHthqLtGNuJ8xYgvSysaYlLNbvEaO94sLzHfK204xDZT3dbe3N/sH1N6oo7zAjQiEZJ6a4wP8RArTvbPElsMUvt6+e3YhAAkiyXC7tYrMTk4KyjEQJY4lkTYJkmttqs1DSyb2HopzM/ItkIJkCq2EDpvgFb2SfZr1YL2263OscAAfkeseyC7ltAoKRTmUuAZrnAhvpUyyBY/j9db7c3VwIHMPV79c0rOxwP9uHhwTar0l7la1vvAQnPNlyU9qZ6tO+I9mt7uzsiiUskMbjfb+U1AEPleHRjSvaG6nCQ6aaM7WRI6eAfVHpMgdmjRsWrAtK3avzZx0kp4Q9mppJjtL4JbgAAIABJREFUSCPu2ngNBGRGzLp0V33WFvKGcuFGgdwXdbUYIxJZyTOqSFkftvgz4TIp1VlxIoYjexd1EvN4JUnJxyAL0gwkhyY22sDzAXANwDQlLtF0c16wV8HaRHqU5UZDLjkDMgYkolnmbDViKMu5QLgTJsvBCFTksWA2CCsMUI8/PHc8r/xcnueJ1SiQDrM9ng8ZWeNxkFiZO4OHvUSGqPhNcR/Ds8/XivncHvY79wkIz7Mc/3nug5k1ICN7BWuINQKoIB8h5Cqkd8Bc0edz82g/q71WnP5MMgNFmwoo81Qpj810c8GJ7i9QIaxhJXUxtAlymc9/pkqnUCf6fMJbNPfscUbUNKqZ5AV8HVDczx4H+nWv2N+JOfzpx6c+76ll+6Ir8LRwvuiyPb3o8yvwn/7xa5G95C5rke0wD5phxERz6TRej2ShiHVDKOL/fHJMEUe0VBl0yT41kKaOCZWm3y6Ul+6WAvZ0sqv1Wg3h/f5gEWZEa4oRn/RvH/cWxRgkUSi3tt8dLUpGS2audZwabN4vBe5H6hisAZyTrTdiD0W5h8rPBA2UeYztcKytyBcyk3qAVaDcYbMy/INj+Abtbt3YLCttfzgJVGiFlrtWl8NRkw8ddNARYVwwqcJIDkVqMFMMh87UdARfNzUMOiZEGQ9NhsR6zsygIKXIpLHT9Ew6fy/CxC6XPprr6QU6DSkIhGi4MjQM2j4Vug7M+DDW45PYNBiUFTn+Em546BS9oH0TVTxSvrASGvAF4MPpLTr1zb0p+AtvOjW1RZtMQYA+mqKHBjuZiU4NcMP7RTPO92IgSTScXCk4FCkWlXYwWsFUbzBbQPNET73fyeiQYpbmfMBFHFAEIyQdwt4UII2AdoqEhdQBNe1OctRnp4GgAcbUT+DAubVFjklcKlAkw3iSpuZEBjeFcGYZxayiCzsjtUH5yOVC95xrzvvNoKI7Wqb74RFrMxUkmp7y+dH5wpQJDTeFNT0qoIko7Uz+pHWnyPfmnuIH0zuZWvF1mjnuvRzpfXqliUOWSkfKBBgjOEk6ZO3hDZcM1SiQAnXV4xjdHBKWCdMm9O9VFtspi+0IQLAsLIadkc9UZF9cXbqGVrFulZITqv1e0iBNhDQBJAXDp8eeLuDMH5gECyIGz6Mo+EwQmQ5D96eRuLl5Lrov1xTwgP0DE7v9fqsJD+uN9x9FZGFjkJdoykjBzfQYF2ukHz5J92adothj7qaUATTFRCPS9Lss3fW/3mhPa5/fBcVeell5HzQfza98YuSgIPcBk0qYFJ4cEdzMRfV3uYIbegHquaTIvVjCsx9APbGHaOCJuJujBT94tGiIWoWWLX10W6mR4ALznrW3CiBgiu4eBJMLNqAte46alRbKcyqqMd/HepzAENfWOugIrVoa6KB99v2e++mTVpodx/JGNbxcMzcSJMqvlwcBSRHrRUmAhbwJaLKQaig/HkNS3QtnkinWTaaMrpVu2+AETnvOupUsyJswwDMBBKL0emPjr3FPimk/FBMi0J3lQxEo3PweMSYE1HqDMEUc0vj1jnna7cWFZE/NbmcbJADVyRb53G6ubu20P1p72Noy7rTHKa1gAJjs3fgPwI092FLboee/urR9fbLn17diPlU0o4BT2oN7AYCsjcvVxsYa5kasxu8cJfZ43Ft9bm25KO1iUdoKhg6JFm1qj6feft7t7Oft0Y7taLM4swSNEecbErd0tAaTzzPnNCyKwi7mCzGwCoGpTPcPWseb5ULPK88i6xV2EmvgyJmG14FSXY4ehwcjjaYYkFislVhAAGsiKzKXJyjS06fhRTGXqz4TXu63m4/iDeJyBZ0DYeJ77mgwYXJ5Ayj2B4CNpCSdJA5ieIyDXa03th5iWzQ+uX44V9ZmkV0t1ooBPAbZFvT4mrWJN4E07a3ej2LuZIx3tuP+4O8dlo3M+0zsiMPhZHUNdT9XvKZiBrvOLi4u9X4AIakpWIfswawhzmaMEadkIYG4qRti8vPZb8UugjFI1LNSgxwg8P1osEjO+35WeePeK82GOgEWZo/MAG8OuG+cZUoHyZyJIzAT0+aFwDiuN/eI/UumhxhTAiIPZzE4YQcqOShJBNrzufnd/FyZB8JeYsATLDxcmugafDEY5fuB34czrjTRCN2IlxqAsv75JM0MNQbDJNbRdrfVe2UPkRxiAmBlmpzZ7ngIqVpBUsf5LoCA2uqzBIkBqaZLvJSOopQpl1RST6oo09sB8Js8Vz5Vv7xlgdAhBSu8dWeOBdmCD6DcN8ENYJ0N8zmAMJkU8v4kAQ37jADP8PtVhgWAwBkDn77P5V7UkTApfVDDNaaGeP0EEDw1bF94BZ4Agi+8cE8v+3QF/u5vXwKYhmLRc4QpLkTp0n7nDabinbRJuksciC3TA4ryq6trHRBo11QcTzS00JvyIy7XK0soEpvavn710n788c8WUcSFfGIOXab1NAFEHCEF4Nxz+jmUsdGWpcf+0bhyCAsgkM+co67LeWErmjBF5RDPk2hSX3e9fmbbjbZeXarBP9QnUfdXRWbrYmazsfNmUbRTtHhz++nn1zZEqW0Pp2CQ5qaCfFjFMQoMwC8B7S/MBqQZTj+naPfm8FPiAXROFSPSp5PdnkoKIVMuCgJMdxT1w3TW4/nov/THf+3Hw0cTXDUY3A4mcR5tJQCCAzmA5e7CzSHtGesCdWIkGH4gufmha+imZpZmm2xkKPQY9cEcYE14zi9O2K5B57NLxw/zYIw11QMg6LAqREKQptLAFhSgrBeAjuABoKhBpppQP2nIMSOCKtn1tkxntpzl9ghNvzrKzO3IBB65g6jFZgmSgxG9PpFmFGC1dPA4O9MMC0wK0goadqYiR2W309CfLTnXoggDJIg2n/hk/nio3G2ae8xEhUIK4AbTRoqiyZxL/gqDlTSOOO1L8hDM6tAEz93gjSaCdUvhfpYZQ7hXQasPA0AFF3R8stqhpytmCzPOMWgpfbrLvSKWTQ7vciuPZWQIiOSaWY+UxAsB8zB3EvApLUAN6xIJCIWuZAi9P+ekKhzTyB6H3rA3ixa55CqbZzd2+dVz0BP79e1rW8znLh/CNG0+V8HpGegwMTx+kGvF30ND5/fw+ZYXF3Z5eyu5ACDB48PWfvvtjbMyzmd7+epr++533+t64UtAc0CjIZYEjVNIQoGLQmSi8hI0lYfe21h9akV5bWoKRNfR04BNCSBdYJ14Idj7zwyJDe4kTnIKf+9MmQk8YIrP80qjTtHnhmUu1ulHXOwzX9fDoIaCNeZFJlR4TBIdhPMmFj8RL7JpHNhcKZB53Wa1tK7euWTB7fE09ff3z3PXKeGFRowprNPsmdR76gA6fPYPuV9LAkTzwM92JgFAi6b1+m43D+Ma08iJLhwKZP07xfD5LFYDq4epO2ZnFPTuxg6l2JMcYBKckTXMc0UxbtZz7QcklfB5/Xp+MkR0um6QasBwCI0DQIIYBAA2YZIHYKb9W6BMiNEVSOpUZpJu9IzAcvpYsLPnu4/IVOzTlNE0BbWv681DQ8z1PQ6NJVlsX1/fWM45Uld2kZd2PhzUeGaW2vs3bwXQFEUks02gQd4zK+H68loMKIGH85XV6PGHViyk63xh/cNOMjbAGXh1MGvmeSHPAMwDC5kAI4WJbF9V9nja21dff6M9duwb6w8HS8fY9vvR3u5re1ufbM8zPMSWnBPLZIrKFPlsVXS2xga7iln/mfbV2RjZAsPg407eKzBfNhdrm+Nkr/QZd7X3DPZOjIGqqeTZwzXbXG9kWEfaAc86bC32GbnMAxpFTDpdPz+x+TgLOSdg7ADuURes1xcCoLZ7DCpdVsd5iDwISSEpIE2YLCOzmqbHSHTyJLaLYuHGhJgkBu346w/v7MWrFy5xslHGq0dAH8yS8RgAlJXZ39mWON7zOrDTxhMFAB84s/GIcY8MTzPhfQE0Tv4xxCNyP1uSPACK68qNcJn0qokHehHtz/02xFrDA6Vw7TxgmMBBPnckgFWv1Rr3Cbb7Afh+zz5NLTBw3rmNs2QEHfWYfBF4ZnmdY/9AUyJqpqktl2s1xgDqeDcJgECy17VKRFkhn8CnRnnUpFIggTpbTgrKlLJCc6zhhDf7Ordlvuf7B7UL//Bc8mwBmjmDapqSe0M/TeZd1pRaOYchiYykktyJ68R7URxnSI1ij6qRcYVkAL5HX4NxFBhYn6bvnwwEKWymfX16zedhAgImw0Rfn0L+V566wB+eBc5fGACs08+NCSe2gAOa4DXTxN/rnMn40GuoIN8K101yBNVK0/MRJBLhvfD1CSCQr1DsjBL2QQxHf30CCJ7atS+8Ak8AwRdeuKeXfboCf/y7r0c2KQpA19764SljuwALa2ql9DYmVa47FrUwrECfUJExTdqAm6twctGgwRzgH2jfNKXPn93Y9vFBtNleTF+KrbOdTo2NEVE5hW33Bxl6ueYMaqW77EO9m5znVUBBjUYHJldypnCF5eqKmKR41NOp6eX8K0l/xOuh5EoAoSl6mVJAEdeEmZ4b+4xnUPnR3ry7s8Xywh4PldgEMp8JTQQH3c3Nte12jzq80HZCuZ/OUVGAgwmPos1wwpZ22Mt0FcocREHPLWozDbu6Xwpin0pRpahwD+ezKNOaRDkVFgAAHaJT7tAyw5ZwXwI5WKOl0zVCIsJkQzbLgcbGZNMLcV4wFfO81iUGnS1ypv8OVDBhYGqhjF7FUx6tQIdLESbHcqAB6I4OnAAOIClBNjDHMA5ztJSoqFpshjjoF+XEjPEkVWbbWoHRH4wPG63b722exmqMzlDNpY1OLCW6CsM43vrM872ZxDI55vog2ZgcojV9DIaAGMcts8RWs8g2vHcofaI1Q9uH5eBGYgI4uGaUYzKKSuycZbadmlCmzWa2pGijWOKZyDCZ7DSZY5qP3rOvGslWVGyq5HLvCso+L0KcfMBXNO1MMNtzoAc6p/xBssnXwouMyVNCk6TwWopUmSn1vUwV3RPC2TuUnzRyrAUZk7GeNGnxohUpUM89ZHqPQ32RqdGI57ltXtzai++/taRI7f3de9uz3kUFd1d4JnEUiDS6XDMMsEThD8anFPrEtpXL0i4vbwS+7TDBqip7+9tvajSY0C1XS/v2d997ksTxaNvdg3TvrE9qRcltaCYwzaSRVOwg2uLefUq4P0zpaTYVuUljyXZEcevpH/46X/PuHBBMs8Lexn3AP8Apph5zynMLVdhBNC/uFItnsDISNS+weCj69XvZ9z4WszTB/kzyvvF5YVpMgaxGOBSH7Fszf3LUcEzUVoEEotkyfSXRoXc9fgB98ERx6QVJKj6VBZCk0cuJqZsB4EViotAciRIM04MGRhNIv2fyL2jrMJ2ftOOZ9gkxd4iNXSzVZCDz4fPL+0UdCsX9YJs1TvOYNTL1GyzGk0FSnLCHB7aPimAVzM5A8+kci9ing+5KHkxTx0GUd8W/4ZETokOneylWhsCAT40J+9ukkXbpDdnx7nVCYS+JA+kAeaF7ZsPJ5lliC3xBtPc4K2iNASTGiS3GpLnAlW1T0YrJ/JOfAVWfaffhuJOT/pDmtri8sg5JSF2BQluMpC3QnmeLuX3Y3iulhnWP780tkZ7IdraP8uPIFguB2qSNsEDbE035aA+V2W/bg+0AqSRdwShxtJQhNOuR5zZichvbOoZt4ywmiNzN4WhZEtl6tZQOHJNN1p6iCfG5KOZq9DBZfNjutMbyciZGXJoXAgsAjMcOrwVMM0sHlYazIj6zMrPleqF16ZI7gKdY0ijWHSaE1BesexpSohbFxGhI5XBwgGdcqQo8R0ogQWtP1G8nNtlmTG2d5GLJfThttd++e/Pe/ubbbyWBSDcLu6tPdvf4KHlUvlzYsams1LrtPwLgnGvRGVDEPTEAQ0jSYD9Rg4jJaBr2MvbyOLab62sHbQF8RZv3JAE1wOyDOj8nk19PvfD9bxYASQBgb+bZ8zEWnAA7AeaSJrJ/eNz0FG/LZ2SPx9NH7AGkS5gFZ4XNilLMH54PcMiRJIG8EBBzOlYCYuXgHyNV9JQBnkXAc0AJ7o/qBcxTuWdEXUq25rWBxhRinYhm6EMiSSR94i7JVEgn4PP3JM0AOMk2xI2S2R8mSRE/M5+7kac8QbSP+nPr/k7EhJJ+0wrEdr1+8GOQkd80nPHalZ/PsOry4kK/Y0tai2RjnxIH3GA0FKnS+geI47PmnHsilsWU7iA/m8l7wIuuT++T/dO/n8/jwICzKSZwbLr3Aj8FuDpA4DGJn6Y97j3gAx95RkmahvFw8PfCPyRJ7c3PPz31eU8N2xddgaeF80WX7elFn1+BP/39d6MXwq5hY0N1l+8p71x4q+vucekPJnCiskLpp6BhmqIIxNhaJtkUtRhnWWRllmuCjIYWcIBInO3+0dabte0rDIsy2+9O9IUWxbkdD403RmzYkR/AFMd+QsHSDkkImtI30lVC2UPfhtwhxnSHqSjO3F1vh7qxShQ4aGE4DBOlx/tKbDHH7d+j6pYFzv21bdYbSREedydD5rpcX9rD9mS7/TEYLdHsu6xATrptpUkBBz/FBnQ+nyL4ocMh4uZlnoHrCDODjQmRD4chTaxy7cEEYlELBTFQCIpW7OQzHZohEo+mjyaQSZForlOygBz6oYRSpMg62DXFwZle4I3cvL1RomDkq9L4BbBBmdXxaOXMacaaR4cCgfuN5tgGnNSJFBusraFkQ3U1i2cg8JGVTBFOR8uiyFY0zBRCaW792R3ZoXrKMFBpZk63xrMAiQEpBszx+/3OVhgqMS1MMhtSj61Mu9FK/LlSs2yOuZFLBdwJOki9ARgwPAsTp3W5kGRhkYy2nsW2QX/aN4xgtTZIbGh7ZwtQ9CwpcjCvpGhiUp8XdghpFjAgYgqv40mTmQgqKSZqYgYwdySiLGUcYufaNeINOnPpISme+J3enFGoyvMjgHJc7+VqpYILaYLorCEmjokbgBO0TBoJotMomnnuXDs+CiCAdcH954+ah/gsI0UiIVdMx8h9H3q9ZyQ0TLgIzjqj17fBKhIlrjZ2V+/sodrZn/7jP9rvfv+D7fc7e7h77wZNGJgFzxGlhUxaTpk8YfoXsqNjgIxGdOaXL7+1Z7df2cPjo717/86bbyZ+8rcY7R/+4T/oPfPcvHv/VtnomuDQ1/mTI30+n5WpH6CBEk9GCjaP1ZI8SrFSFHTi4/gz+LnpppClIJkK+lLWuKbxPISBiv4xU9tNEj4VkgBRsIB4/rR2eYWDDkiYtGtGgBVeOGNwyZ7ANBYgw68VrIVeLITLZal9TnIS0didQaFmTlGHNDGd1Z3r+gU0ivY7CWmcCaACNYpkvta0O7EfYAoAyCDNQGOtGNUpBlC640LUc1GWRdPHI2FmbVMFH4uQwCJqfxcaO9+/WGMCCDZLkjstSYnAw0neY0a9WXegwEtiFzR/bhQIaMseJQd7OX27P4RYNewTXEt0umHiqMZHa8ufc5kmSkLD3/EMIPsgjtGbWHToNBg0J8gl+DlMiJdFaau2srw7aT+LusZm0WAJk1Zi9fZ7MQ4wCd2dGtv1bG5YqLqkBA8B9N3dUCuZpLy4VGNaDmf75Z//yYpZabMxtv5YWxZntlpt7O3jg8ETqUn8yRJ7NrYyQZWxGvGZ/VmA9BAjZYvtsDvZkfNoiG2LFEOZ7gDIHqfnbCc/FydtPBCqEmmIussKgQRs13Lq5/PNYutwp0cbjz4/wpyudJAJEJEITsDWPJPXx9v3H8QcwIC4zPFBcTABlgxslvlmYfPV3JMwpnOx6cQ4Yd9bLFb62TpfZpyzrcANd9sHxKJ5danbdL4hjeFnMxzYzDJbt7EtzrE16Wi/jZWlZWH9/c6+v/nK7tCsb+b2y91b7YnFamktex7eSGWp/YL7zXMIC4LPrSn/6Hvg5upKzRmyJ9Y370fgahJJ4gXbguspwAZJgQDnAEQGgz8AUwFzIf1IhsNQ3kVLx0g27A1y+//EGgDhltSxKPUzYT7qOXBOgl4PM3CExcfFQSLA+VuU8kbakyQxM7tYl3ZxdaNa7O3b92IYcS/U+HJ6y4nfTQ29j3aPADRBmALyfKnhDzGLyMSiiBqOPBDX5juop4BCvU+eb96f5J66lyGuMUgKp/WpyXoUWbHCGLGRjwVADTWAXhvAStYVQ5ZBjIwwGAk+JexXHiPpe5FiIm0UeEMs4/39vRueSrvvTK2PVH+GJAHM0C4dJABixFKDBP8srT0BF+YGjgEs8f3WQedPpoR+RvB3kpxp7/Fm3z0b/DO7UaEDBJNcgUJ2AggmA2/OBoElApPDPj7YE0Dw1K598RV4Agi++NI9vXC6An/6+29HN2HhwA5xWCq+fPIzJRZ4Mc5Bi1v1NKXKBRBI8wbdOXea7QkTJmiccWwronKOR/vqxXNR+n786S928+yZPeweNWmrMBtr2XhzO57IO3eNG0gqmyoN7mSOCPBLI3x9dWlvf3sjkzomWEyO18uFJg8YQHH4IQ04NMgWWjVAAufFtxukf19koy2zyAomKhRNGtQpL9C2+5OdGg5PKHGjGx02TBO8IeHAx8xHVNbY/P3JFMvlFxwAoipHTjX0BgHDP3eK5mgBm3eGhmvcuH5MNp3yDx0cGj+Nm+cmC1AIFGBveixoM89qrOVRQCPPgR2yu6mU3bUfep7r3CcDI9H0wuugbQsRp0idAHcJHZAJeOPDqQXtmOYcoyfKDqb+6cwjHfFN6DAJCgAShQj0/+N2q6IEj4Kp6RpHBwjo+pj4QzHkZ8jUED8Amglc1XFDPh3terO2ojc7UbUhyWiYvpotyG0GRkhxxJ/r3lL40ipx3Sl0XcMOlbWzFcwMCoKIKEIavMryuLcZGYZytoYZMxcYxJQHPwT0vyJ6A6iQLMDtkcdApqSFeddaD2VcWtGZ9Ug40K/SeKWppTQ4J8+Shx56js42qh/yRVnAGBCrxYtzAIY2je3VN99KuvJ4f6drxbMgzTi/37Om1Ph3MXGDMSIcJY9kxL/RBNoofTSTJU23ACEwpAK4kLZfc1dpRUUHBw1DiUKONsDWLLZWngQdphG2r492+exGz+7t7a0KuZ/e/MUBGX43e4C8MzwOjokYa9kn20iCPPqMAm6zuZIMAKPCf/nXf7aLqytrusaTGdBQ57m9evW1zO9ev/5ZxR+NLXsEF6+uvbCXD0qC2znSAme4oN8XA4BJnMwCW0k/aGjUTCUY+bm04WOhGKQcSnEgcksyK9JCYPW4KSZGYEyyXfbjTRrSAloa1iwgnU/EfTruxSTr29lXeCB4ytXMU1QoWiOmlmiDe63JBaZ5o6nJUHwqkpMQ7zqxCer2pD3Wtb2+zwgk4LNiVpi7/vnicm1dX/mEE9796JNEroFfS/cfEJiZpbr+mGVxBrCHTNN6ySv4b3wDaLRgIxB/GmJTZUUy9rZcFJoMzzKPrKXBUasPYIFxH1NcsRUcuFILICrMBGz4VNXRADc20URT7ulcT3TZPt1zABBAjP3X37/YUUxZ28r6drC2ce8PITjJaGmeCpReYFR3d2dp3VlUtfaiSG0WYmQBRPg5AHxcB3lQAELo/cysGXB/h4o96n62fW2vvvlG74cNmShNpDGPv/zF2sPe8hIXdZgWcpjTRFX3AOBxNrP1PLdFv9d+vT9UAid749w6W9UNOrsO+vuzHZADEd+IpAUZB0wn9hj2uLAGAeO5zjxHvsfBFsJA1AEpRRbCMDPOTHdwpynmHEMS5RT5SGf6Yr3SOf643avpBFwEnIQaDnCApInJPfICnO8Bskgs4VnjmRcTBKnMgtjN1hu3EDvH3iXvkgBcU2PgYM9rRd9mr9VZeJZR65XFVhwqQhzteB7sHho2MrQksWdpZof9g1VZan/+cGfLq43lq6Xt6qMYFaolhkEyr8N250A0zzNndQI7K5U/ATIIjBJlUsiORiJLDn/MgS1qi8nTB9AQlgVDEvcRUIad1gxsL3T0/I4JlAwHvhvn4SOCT09oxuWrEzxRJh8AGANcV/f6MU/DkMwgloxlWzUCktyXA+lAbV+/fGbnIbL9/qRITRakWEKkUQTTYDEPPYvW/RLE1IFF0clGABNEahz2pxHgKoahyPWauacL3+1aCAE7bP6cWc3Z9wOBPAAR7JkBRHOJgtdW6dzp9zwPyMG8TnKwZIrU1f4bWHVBF+SNujxd3FeIM4a0iM16bflsZq/fvJZ/FXUZDwfggYwKw7DD91qXw2pQI8AjAIpOCwtSKwBZ7p0bv2qNBmkAz5t7DYT3rM0cwD9oORm0KFI3V73ItRcgF8AIj2AVbOyx3Eo/8HSEaWAzyTyn38PXX//881Of99SufdEVeFo4X3TZnl70+RX4h//0w8hGyOGG/sr/OAKrMi6488e5u9krpz1Qb5WrKwpb627jM7TTTCRIXortYrnShJ8G59ntM3v/4b2m5EQPsa8y4VdCgEwAo48HG++FX0x0lk/aRar1CUkU22azttevf5HRUkG0IdF4qZvycLjuq8Y4IzHnjlOKfjbh0RJAh4h4vdjW2WgXpU/5+flZTlF4VlG2J0ovza3tceqvLNa0GzaDTzBFh6MZZLIpZ/igdx4pIpzCOpkGSHusPG0mCRzAXnDSqEx020/aunDdOdiYMigVAO6/H6w6XNXI+iRa41IKGFXprkyEriqOgvJ3HehRhBuvUeYxZkQcdjQwZH+XXohw6wWQgKp784UJxIICg4Jm6D2PHTOjkzv3wxLAJEh6waCRh9LMe4D2yiHcnOqP00oOcKiBKtICE4LmkqaurTubQcPmvodoQxYSU6nNfG5XY6J87yFPbc7ySBPRcfkcqTlwpdSFEP9IswSA4OaONA6tMsuZUrRkgJFW8fjWrleZlenZMKhsGz57btWxtnVJbFgniYQczdGRYjgnqYVLY9TU2VmmY5joxVmhGKqE5ALkOOhniZJkGtPTaGbWz4gyc98HcIlsTC2jaaT/MWwWAAAgAElEQVQhHDtro952sdnm6lYABIaLhSjrgD0wZPCtx2sAVklvp+FoNVFr8wtlqbPeKb4wfsS00aCeJt6kijbK71UGthcsisOUQSMsEIqiSOkR/SzStI5Ugz6NrGYaDzU4iezFt9/YX//tH+312x/t3dvXahxoLokhpIkkDYWUBpaUdPlDj42Ba0A1uXb50tff/k6NwD//2z/Zt9//XnuQJkvn3qrjzq6vL8UOgtq72+3FLorjwizKtOak6W4bByHU8HrRW1UYKqqz80z7xM3YpN7hs8IUQHYUKLHSlkKrJgEhAHGiu09JLjSEUE+5bgFwSiLWTKQGzL1AvOkNRCc1YpN3wHxR6FmGQt40g9YQiRo0KN3AXtVKSjRRwlfl3EauYwBBpimXY4qYTNKMAHCwj7hZJd/DGiJ2zqPGAM6c4SG6M7nxDbndxElWap5pdHj2t6ejJlfQwLW/BHCE/TafFbr+AKIU3ZJRKOIVarhT1fu+0R4IUJvj54ILajJN8GgVSCPwxAQaDVhDs5j17MZ2mKxhuOgmhlCuz2rcNLkbnBnSNjTImc4PrgvgixzS2VvD5+cswIwPf4JTjea5FK2ZLFTJjbvaFki9tlt7ubgQSIAXCeCwU6bD/uiKB02jmZR64sal3d3dB/CZpIHSKlhNw1kePDTjXV25J0x31FQUFsDugE+Cs0z4ByZVD7iAl8HQ2WqZWprlivRt+9jac2wfHg92AtyuW5dphCZFDYWAZne8Z19iui0PHvb5OLb9di8ZAQw+JDCABgBu+8Pep/vLhd0+v7XmtNeejtade46zvr6XiN+mUQoCMj2m/x0HqbLkMXkdJNkgdhC/Haj6U1O/3CzFGgAsxLeCtUXDxIQXsBNg1QFbN7s7kxKAOSBATohElE6feOXWp+nPX3xlN93ZEn5ufbAzQE0+txOywiS255y/Q2X342i/nGqbLUob8OroGqX60MBz5nSnSqwF5uE8w0j2iEOUdOg8WA1QojohEXuP55OhCIaKPD+sWYBg6cWDJA/wkdpHzbbqAxh0cfAzCCB4H9gzNNpahHxfp3SnkahjebcgEXTqG8825wzPjzJ6AlhC+G1tpMzM7JwVdkRKBYuh428bu96s7FTBWIDRwnbG++DcdyPhieHUnd2HgXvGc8o6ZUAjgIBHS9A/DWwvcHOKcObz+56GNh5vBbYikgYSO/WYnFKLuN8IALUPY1RUuIeBmIrUBMibkGNw/gA6OFAtWUJg0/Vq5t2XQGeV/HQcXHSmSawkimc3z7T//Pzzzzqf5QMS0iXY6/h82nOISeQ6qsZ1rxM16frdXq5pD6U+A2QIJrDOEPjk6eQSAfcZYF+d/Ad0Zkjmmtv11bWb6IY4WsDUickgeCAMe5zREaIbP5dS8BsC6MB1+e3X10993lPL9kVX4GnhfNFle3rR51fgP/zn3486JED51YR4LJ+7sQYXgjCi0EGjzdUbPS/gFKKmSaSmORy8IKlxJJomhma///4He/f2NxkgUVwobo68ZCZ/mIuhoW0peB1VlanajFgcqLpMijR6C9NxR/NBtpkCL2laZ6k1GHzRCMpReLR8vrL9oZb/AKZDOhTJbU8iW5SZrTLSC3zz9+iaVBnjNZOemEI0sv0JzW2L65WmB7IPIO4xUIilGZTZjU/jnN7qkxH56dCRg2gTbScDs2DuKIMgj8qZdGycr56n6yCNTISCRo0DRoh9cOX3B9+j66aOZIrn4tqLHik69fTznKmA8aEmowIIROKTnhRPAaf2hp8ZZB3cy5zPZZ5n7tR5dK+DLXOy2olIq4IDMwyIThNQMRpCo06zIV148G5QU4ExFteMw5dYx4lqCoDAtIdCPzKr+1bO7sQQvizWdorP1kSDYR3GQotzCloyvfe65jAQaKbPNEI4FwOMUDgjSUCjP3aakO+7s3VEgh0e7OXl0vKhtjKlgKBISjWBXOeZJdAo61qTSYCVA3KDONH6oqjCZ2CBpERFBAyPVNpQZVjT9AEQ4J3BtQ/slDahAIQ2ig8APg25zSjKZJwHCHG2VgZgsUwbed54lpxs4pM3ityZUi5Ga8fajePimZoK5ClFPjeC3mgaaFo98s+BIaeXuqmWaJAAXjzzFIg1YM/ZEiQ9MDswQ2MWDH0yjex4bu1gnT10R3v5w/f2w3ffiLK72+70/0555/98sk/h5UWX1P+usdXzoTmQzMGunz3Xs/Lr65/t1dffiTFDpCKREmI/jGf7+tvvtOe8e/fejqdKr0VXTAOnJjFkY8cxxnlE8jW6tshlWNbyYAiNrdJIKBGjALowzVY2OvdQgu5QMbrsA1YMCRYnpqgy2fRnV3GCavqCZEjmn4Cn0NmZ7CETCM9/CrOGJtjXekXoPcYZAENM+nSNMRYlMjKyeZ6rmXTmiOuWxUrQ53Aar+8GziBgvyQWcr1aSb6CjhtdvLwQuLHBDBB/iPl8FZ51L/jFjmBPIAUG5gugXo0UoZY2nM9DMeweBJ1tYX5JX527M7j2IPZrpvg0hICusUUz975w0MYNxjhnaGLZg11iM8pMkv0FZpa20zixGtp/WYhFlaa4AsAS8We/7hsbu9Y0SyRlh2ZD02nOAxzOIzdQHFI7tZj/kaYS24vF0pb9YCU9YNXYPMcLhanx3i4uL/RMcB244DT+Dc0Ez9J8qehJ7jnrcrleq6nmLMDHgOeWvf0ZrJrd1va7rSj8sHkAmZvmrOhUBGNFbHa9XgkEdcB5kFFv053tcKjtUPX2uKvs2PTOUsBjQety8pNxYIBGSdRxQAgc4DkvSYuQzpxnotJ/IwnQ9Q4TbeAUGeIBBi1JSAHQh8FHwgIpFCsBqUSCMuGOSJrJMttvD5rU0gxyDsxXS01see7kIB9o+E3f2G631bWE0TXF2HG2ODsx8uezxbwU76FGjeuynOs60vTpeuq8c7ya9XzZ9rYACE4B/CJrs7ltZUwc2Ys4sqt5ar9icMo+mLrMEXAA0PpUnQSk4KFwdXGpH4oHCsOM+Xqpzvmw2+uxp2nNszIYA/q+wHPu9Q4xgR6vqLNeLDWXWGhwQVMp00aOASR/s4/3xvX7vheQ8KFGm7Ne9H8R+D8y3bhHGDbBilFkHgAnz34ys8pS27N1zJe2Z7/VvjpYesagN9RrCWd8LGNmGfsFnbzMhPGDwRsjNLPySOgw50PqBPCNRI7HCuCRZ5r3BTORptjtENkL8rzU3jpJUTvEQGGfwcxwqre0DwRTXv5/OQ8GszJVDWbYfHp58YQoRpgZwZ+AdSRKfxgmTBp+fi5rDuYNlQZeNTA3GkAx1YyfgCHAOA2Bgu+FsxEc0PUz0fcOniv2d5nXKtY7DGIC+2byTHDWFevYayhJgwJA4HtfqvOH79HzGHiiAic+Szfg6+5L5TXolEJDLanqjijsrrPffvn1qc97atm+6Ao8LZwvumxPL/r8CvzhT9+MmnYG7ZRM66COhSJemx9T73BAMNHDkAxKtJBOpvKcPtrgaTbcfG61mNv24c5umK7MZrY77lVssCHnxAlVlZ3qTvQ2inCm85PWCzrtnIzoQJlXQa5Gs1bhAwUWiiS6SyHLorWdRYt8t93JmJCpT1UTT9fpMON9JRE6ytRWi9IKqKd9iKHLc23qsAWSWWlpPre7h701HZRQqJJnFcoT7dinrkQ7uSsABZvq1YAq+/X1yEEBBMqd5xq7wY0ocHSj8nbwn+HmNyD+ri2dkGtRQoVc+wHKpEF0cxlHTrS1YNIVwAkKIk179DuD9g3qfnBVVjSTWAoeh8b9ocjxptEpxi4niKXHpfCBKaAEgCixAtqwCtOzMrMlW+DfVfjiaO8HOMUYBawo2zIUnAV3bqbykbSoUFelJ2YaMUZWYKZFc45UBY1219iyKOwmK+0wtHZoK1tFPrXCgEDeEx0NYScaKZVOTAxbAFNYF4qdms3s1J6shwKbprZlAna4txfL0jbxaOlwtlPVWbJYy7H7MqP5z+x4fy9qPj+D4omik58OK0VOztFgy/nS0ii1rvEmWBT0AjOvzOKxt5TGD1MoirGo1USbxwvWxLxYKk2Ahq6YF9aNneijPGOaJDMVUdHpekY5PkO3ZPokTrAMJVRU80yxXpn6YbSFESHvi2tA5CCaYZk2BR2JTJxYBwIoxBX3RAiIzqE4UyHFNBUDsllsx1lk501pR+sU2QbNk2k8MiPWKE2mTC+ZCEEJlcGoe17QiEB/llN0cJ1m7Vxd39pvb9+Isvz8q290b9+8/kVTfeLeWOfPnj/Xz7u7f68sd2jXQ++O9vwu+UyExl+65giJj0snACNpOGQEikN2WIusWY/xQ0tOsQaA4iWdT5I83hSGAkZtbm7o7vwtwBMGeEmqZ0eab6a6k4GVItdIz2AiTxyqm6LKD4HiuOfn+Lpnen9OuM9OVWZrAlxVzKA0vgEsDAW69p1AzfdpF8DGaNeXVwJKeZ7FpgqGXb5HpS4fCGklDgh6SgJTeRXKAE8yiWPaf5Zum2KffX0yPySCkjVDk8A+w/sDGGWSDKgLSKKiPnfWF6CZs6XcN0GmqjJO7dTcAPARY0ujL+jmY4IHPjRMa6FgR5KV4ECLhp5ngnHn0NK4kFDAnkjKACk0JJJEihbknuIzEFeNxceTvVpc2lymuEwbW/lvAEbANBAjhaYTI0mesCR2/fz6Qmvr/vFeVPrb22ea0t9/uLN8xj7k12A+n9vjw71P5dm3RN8m6q6VJ0g29padW7uYlzaXTCC2usd9P7e7u60dTo1kbacK4MuZDLAHmhBXKg8BGm8SAjCVrBtJSliu7Lus1vVqbZeXF3Z/91oAIqwAGAE48B+OB8UWYsjHXoj8ivX6sN3Kz2OzWNuIrKKqBcgDHsAioJknhpT1wBlZLoqPXgGc56LhS7rDNDh4F4Wp6yh/AZ+2KvJvMuqV4Z5TvQEAYMOxvvCHcKDUp7RiwbWd/bC+sG77oCk+JqfbbrAPVW2bqwtbt51tysT+fNzbG8UNu+kfckfWPPf0WB11Pdg3YTi5v1FkMyWDuHePGsCeaTMaf59G6xnIZpLSAWZI2ifQEUCLn+MTf/6bZ0HP0Myj+tQas05DpKmXBDwbzofk1IORJIag9ptQ43BdANuKXOcL+4oiA9k3kszGYml1lNiHx53eu9g458aKBKljaa1kfrlkcux7zhxCvtVams/sUONhgmE0ZyJ7gqe38IwxW+eucP0BaNnGeVapIQDe9Nxqz5yiQpF0EeXoACCAwRT1p0m50xac7YjkTWa7buon/yPwuMBGFRARoqkFiASmAIMoNdNcs2n/AlCQF4JHRnL2wJbArwSJgGQ8weBXDFSB1j540vMSBhjyiAr+M9OAS9cc1kfwDtDABuaJ6mPYO8ErQGe/x+G6L4EDBwzY3DjVz7zJx8BVFg46+Pc5qwvQVEaH4ZkBGHXTQwcGf/vpSWLw1LF92RV4Agi+7Lo9veqzK/BXf/NyFG1RGlrf0NQ4gCKr2KX0ANV1PZYOFiYJHJhMhUG7aSZUHKMhH+3Z1ZWd28b2uwd7+eIr+8uP/6bJC9NXZesyVUpm9vbDvehmbpI7mbh4DnJZQI/GwRyjopkdT437BKAlX8zVvMIicDMdJlo+2fuAf0Bw2paxFwcuNLNYILKtylwAASrZ4ezaSIpSDkjMCeNZKbDiw/1WkyveG7IEJmQcBjIiUlxgkADIENA1wJOL+aTt04w+aMc9Q9cnCe4S7E7YDio7AIAGemJQuBGbsw5CDaHDx2MW3SnYp7GTTs4duziAKMQ83tCd6hXjRtyXnKFpZjz2cAIbwDc4zJVrD/2Rgn9KjGA6xyQiNrleF8nMSppTCq2QhkAhAlhALnzfuvkVGdxoqDmQ9TaZ3AbmCVNS7h9rRM1rMAYC9GDad4l7e99Ib9oPnV2UC8v7wXZdpenQelbYar40qIjcwzw6i5UgKn7TyqDPQQKAoShEtplV49mOaWx3fWu7vjLrGvtus7ZLSvlhsD3T6flCk/R5jwRlYd3hYAMTS/kHRPIRgPVCUyIX6eFsy8XSMozWRJ3EvIoCdWZlOfMCjutLQUjjJc8An7gAKOT5XJIA6ekVEdfpZzBVkw2TJm9IB2iEfaqt4ouCRfGVfC3VxF/NvXTmo6WSLWDW5tILgAx+p/KkNf1iRaBJZU1hmugGS7y/Ts3/YHmUylxNfhHkeqex3Y+NRTcXViX4GjhlHd+D22cvbHNxqQYemrFo85gloCf18VSIc3KpEu+JxoT3BN2daez+cLC73d6KfGGXl1f2+tdfrD4d7ermRtO61WZpL795KcBgv6NJu5dbN67p0vF+ZkYoCI3mmwnSbCq6fKKt2EQ9j0wk0eM7lbbra02z5axO8we4ohSRRECjvAuI6WpaNXEyuws0faQRk62IikWuFwUt+yZmkJo0IoUqJUdRKgheAudWU0jYMjwrAGtcNp4f9kHo/e6YzejQfSi0R3+0LKWpjuxic6G1Vh0PoWkn+pLpmcdP8uzTwEH/ngwhMUbTzwqyE5gDAqEAlpJUBoesJ94TtFm+l32J98H94izwCSGfTf+mwjfLZxZngE2+t8a4z4tB4P8NI0ZyDIESgBtuDCf5FmkYSvCAXt8FII5pmpt38SwQqQnNOU3nluULZwKcDnZzvbY86m3W1baigG9bWyaZzViGPBMyIe2tGUY71JWaSPZnACAmjxjaucGlGxviKcDedsC/QkAKZ8/K6sPJTluiPpeKuhTjRUcA2vJBJmtHwE+tQabLxBkinRqUiiKfFRrRc2LvjoN9uNvanhhesSG04wscgEXA+UoiRUJjxVQ4ccAZ5hV7J/sbgBJ7rvyBYAtkn84A1g66+imyTw3IcNbedfP8VkClJH1dLwYW3iqscckMTh5bTPOu2D1YJpgDwijBs0CMmsg9errWVpu1BgeSEQCmdWcrCiRbmP+1mqqL3WGjnTq+D8M5p37z70QR8hyxD7H2mvpkF0Vp16Qn8B6TyIrlyt48PFo1jGIEbIS6D/Yvuwd7CAclEiWGDO7h4886oAjr1z0DEjXy7GkyEcR8kDUAAw2zQFKQYCg1jRpQTzA4qUEW6IgZHwBh7q8H/OCeKJITgIDfhf6fBQszhmeXGolm92NqDekEPrUOi0fXFyAW+RwsLiQcAkn4/ZwdeWlWrq0eE9ueKslzAO3n0dnKyGxzcWXbLYOYQuxMahfJJABmg/HzI1ILgP/Q6Pq+4u/D04wYfNDs+/kuKj5xxgJnqAd9vUgqKNp++5F1quvLPi+GC5IhfRrdYxpeonZ5LxpeaP8LzTXndbg+1Gs8cx436OtD62yqn0IWgUCWtrPLzcZ2GN2KseZDGfZf1icGtzwP2nsAFkP8M2fnNHAREKCCylmCClQJKQbOqHSAwOVxDrRqHwxgBdcPQPtjqoFeS63jyVLcc66VJAn/jkHggx49JwE4CIXdxzOer7/7+ZenPu+pY/uiK/C0cL7osj296PMr8Nd/eDV6DjhNRKB5BYMhDjrfzKHAUtx5Qzuhm1Ojyt7JFA6Dp4vFwi6XC00AMQ6E+qoCnAOUjTYv7CRdVmzv7pjyMCHyrOAJhaXx17Qg5fcx/SQ//SRWQV9Vdnt1KRO5tgUN9waY1z6iU5bRmk8fFouFGlbypIsUPWZiq3lpJY7zuNdHpqkl76UsVzpUKd/2e9gN/Ps0UcP4zl2BaW4wE3OamTu3h4viFLVgGOaHldOrJw+AgAb4YZn7waWppKYMTiPnek8pCXIq18Hm0z4BDz489GNSaLQPhCe3XHf3hcKLu7W7tGvCr0YyxCri+SAN4KACCBkHKROLJQ0DUU+9igH9fLALDt80tu320fJ4ptiuOdFUvRdHFPTzbGZzTLKg9Z4BVGZKhfAUhuDiFbR/yRmgyZ38eZ+i0CaZpqd4HGww3upq2w+Dsqyv5yvR/RVZAIV6jGyVz9Ww75m8p6akDMAjCt3kPNq6WIj2yVSW5oWC974+2Xm9sPd9bWfo0LggJ4mVTWPLWSbNbUsBQAN5v7Pr5coypgdicLhdFd4FR7l9M6Xt7YGYqSy32UBqQy6ggvvbjcRyDFaUua4xHgeSZ8yYFHk+OD8W47X94WhfvXxpx9NOsXhMpXOo6oAcTDaZMsQeYea0bWeZcP1hCtBENDSYTHChtlIQ0cEOXHk3SaP28yKRKaxPs9wbw6+PPBNZi8EFkWughgHKqkAPONWZ9fPMdna2U3S2LhtsRrb1ebBysbY//t3fWzt0djjt7WF7b/vTo51hUESxLdO5gAAKoup0sApH+XLu7vyiILtHQDUM9vBIZvvZri+f2emIi/vR5rjDz3NrupO9+u5b++Mf/mQ//uuf7acf/xI+B7IPpEd4IfC8Ag6547bfK7TCTgGluONaACqKUcEUUCkQra6PwDOeImQjAwUxTQUFHa0d0oheWd0CXlRbeqSZTMNU8KGhzyxOWssyByn2+1qhmVEEZR6jQkC7zppzpd977iMxSlbLhdO58eIocZb3eNVpb54KUe3JgZnBG2ZyzF6nXUcNDGBT0NNKs+8mijRyEwiJRIYJIs+Y4ibZ34I/hFgDPOMq8FN7eLjX+6CBmqZg0gzDwFD6QufNQhxrIm+zsyQwsTwSPLNd8g75QPCzEz3vfVdZmg5KCsCAkoaUaR6miRjhMWmERRBHNL9O6ef+oXHHiJY7dYAt0Df2fDW3pDta0RzsBhr1ebRFWvo9jCI72mAfjgebLVa6l7B0eE6gy683F2qmAK2YmDNxlKleZEruEG0dU7zrZ/bw9p3Vu4P99Q9/ZW9+/kXANd47TVvb+nJjY+SZ6nm5tOOh9mbRRptj6IcTu8w6R9tVZ/vpw9F2x0aae7fNcKNP1hhgHmtA5nWkugAWSiqXqPHR0mXPI7YvUK51D7LILq+v1ODef3iwxXqpcwYgarFa6TzIclhQre2PB4Ejm+XakjG25nhyw1HODPYrqO2HoxskFn5Ws244W6B2qxGiWeSenT2VA8DUUyvMjoeDnpPFfK77DgDQAigVAEHegDHJZQq8Wq7EimDxAj6xL13P57Z6rOwmK+yxPtjqxXP7f/7yFwF4RFFeLxZ2yM72/95/sAZzTxhpI3T2hfYtPjdMkP3poGdSYESaWo5shN+r6ELOdVPuPGc1jBrYWA50lyEtws9EB4C5Mt58w8oCFBGdH9iY+wDwwP0X4osHAV4bgIbsvey7+FuEPUXMJbYgvCZiGSuepdOcWVUzFAE4jiQZsGJuu3awLi2sDoMcQKkNXgFtLZD28XHLG5PkTbGIeqaD6aeZPVaNpu3sAQwgJP0I9RPPHpuEhiqSn7k8baLBM0CAJcR0nsZdzEmxMnzfUC/NmRVYkh0pU1NKEtesQ6oIGOdRsuz7nqwREl5gdnB2KrXG4xY95nVUfC81heRxYpaOOlevr67s7u5OsiBYdJx9l1dX9uzZM/u3f/s3Nx9W/erDE/ZqziM/BCfrJYZUAShgr/rIHgjfgcFiiHfks00MEmdFcY4485O/Z9/0JAP/edw/N3jFlNH/TEkIn/ZbHxzpH+7B9L7Og7375YlB8NSxfdkVeAIIvuy6Pb3qsyvwux9eyGmAjXqif2njDwY0rq8Sj9Ep9QFEmGjDHDAYY7G5UThcrVZ22j4q6orpf9u6M7RQWSbgylVGb9lYd6ZlckSeqSsbKZQ+zKtgD2A8yEHEoawpCNFraSonapIURF3TFHl0AzD0jTRFKUkLuMNjvHayPDAHoLhhZDX2rU8SKFiYuA4cirEkBSi8d3ui5dCxDjKn2kIdVUay0/2Z7rnPAC7l2ce8X0oi3oOoaDrcfDogFDw0ytPfK75oogzThGqS6zR0TfjCgcME0hF8L7TdH2L0abQOY9fpudzBTSShlYrSzQQiWDwC/VP8UKTEfF59Ho9Yc5R+sMWShgGdJWZ+bhzFRIlrdCQnHaojdN2z2aZc2MA0URFNheUwJZjWQPXm84sW6P94yoIXQtINEh2mAAoHWPxzeXwlxnpoddNzb1sKtzSyuZo90gGgbPeaBuZ9LEOqc4z+FmZJb6ft1pZZLoBgM19KbkDhTCNyOBysz2fWz3O762o7ca0ANobRbvOFJRSWmLolkR13e6vvH+3bZ88tp8zV9MuNCgGfmPxwPQGR3msik9oizS1nOt20fp1GClEc3X0CV6JPPLcCvpLYiykKI4zIyHBm+k4iBJN+2Ap93ViKu3dg1sg3InWQwIsP3r85y4D3iASB9SRTSqd0xxhuWaqIMh9m4RbtBn/Krg5xpjJd6lyLrKmwewmqOJOxJBFxB67YaAl07DSxY99Ym/fWx6Nl84We7YTnclHaH//h761qTvbh4Z3dP77XWiuSIkwiMQNrbbVi2uhO8XKoJlYPI8gYOctZ8W59C9CBOz+T9l6O5lxXnlKMSoe2tf/1f/vfbX/c24cP70XxbqFIEz+ZwkDyJgVdMLRhgBw3Tg++CIEOL+Ows+eaT4agksf0zqSiCQVA5XopCwWaelc7FR8NaqDBAs6gbZZ+FP+E/tG+fvXMZrPC3r9/b+chte2utrpxnxNYOUhKKDKzOHdwUHReJpAAptCG0bHXmthrRh0KZ64bezKJAey9ALSYilLYexxg53ri3sFI+YwMnhYyVaDeGGDmCivAf5fTgSdmU3B8711C4skyeA1wHf3nynAUQ1M+M1p2MSoSizLWqj/37P1uFg6ryU0Q+R72BZmspT55nGUwQTxdBWCJf2WKXs49DQBtDvvk4/bBfvj97+3t29+sr1qL68YWQ29fz0vLmoPZ7s7WxKcK4C1s5LPPcnvoatvCyJgVNi/YVVjoiRoSnPvlsUJSSefGkWy1swz52VHP6Wy9BkvV/qK9BWbJ8ag1VtdH3QuMe8uMM6CXye0wJDYvV1onGJUy+ecsw23+8djahwNpCCHNIXid8DxzbXkvTN2JXGNf9l6Jden7Gveaf/h394oAkPIklY9a5gAS85nkOb5Roy4AACAASURBVCJGQCrKuAAxaOqzzCUJaWbH7c7NLHk2lPZTWlc1ij3lyYNlAYjg4RCRGAWYTOL3kPDvkmMxdXfd/2Rs/DFrPqQT8HsFjrOva0Jf6bMK9Jxlkkcs54WYF+v3R1tHMJhGe4wAVe7tZr2y58srgag/jnt7h18M8cN9JxlcCksgyGlohM94wRQORiphhVjDurGC/QwwRk0jlPVCCQfbw05rhOvKvWN/8OhCBgs+LDgDoSjNIETewZ5BugG40nY2KGoSV338YsRZFKjNruRyFmqu0IRrT0oM25IzzxO+Sm0wGmVaDRMEQ984M6CLGtBLdP/RVslo+djban1hxyPMAtIucjGdaJqdLRCJnXCEohIYHpwi7MEOSvlwaGJCfqTUYzoM2C+vjU6MGTF5ghurpGJEs4a91n8GVZ2Eg6qBPAJwsK52HX6BSbWGIy6BBFyBXSWvpSDRmwYmfF18PZ9MfdT0C6CgZuJaYJ6qAYjXbLxfnuUKVle4vgDfSpLC24cm3P0GdRa69wD3Ud27MxE+TvWdQeBKvk8eWVNMq89pXA6gBl+nmQ9s+ON/9+mPf57pb4LXQfiyTAv9RcEc0uztT08MgqeG7cuuwBNA8GXX7elVnwME37/UtusadHdtdd2Xo7fTBq0iUJpSn0B69BWHfCcdMgY+HKDfvnxlb1//Ys9vb+z1m5806QfBZfIqyzTYAE0rTW88Wwh99kx1lwkoHkx6SxrdRJ4DbVOrSMLYbk2kElo4jBXJQufQbpmCgSBH0uoRxQWReuiZYPdWziK7udioSTtzwEP5hUbIBLyDVEzDxzQApkMms0KKCgodCu36VOuA1CFqACG5a8dEkx0lDWCydWqgYTp1X5RxXafg4oteGd28ssQbjwKT+aLT0WQ+FwzBJjRZkzqx/pzm7Ml44VCR2Zqj7G5i5nRDJQEi9Qh0vo954xyoTCaRjUiLhw4avV2j6c5qvbSuR6vYy62ZppZ/aA6ZlgIQyGUZ2vJA8l3hdP4skyHVQPQZztxQ7qTN5uh2LalosAApYiQMmqYBDZH4wGflc0GzR9MLwwOAIOob27adzeaFJoFcA9ajTCMHjApnVq5W1ho/o1cRG1FcUlRbbHOKzZBqIEYABV2a2K6vFSNYYbDI1GqW2+V8KelE19Ruujia1bu9Pd9c2hKwDK0v7TF0XK4bkwHJVyJ7/bDTfXtxdaO1xdSOAgMDPsWvwdCg6ZNJ2SB9NMCXIs8okOPEHvcHxYHBLgA8oIABfEmhscuzKmhdme5rKOyyEq6hZAYTACMnZtaKri6EbV1bpzGyMHkqWJ+J6NVM5nktBRXrj+eMPzSTTHEpYOVJwv9w+q5ru7i8VIH92/s3Vlwu7NicjKiuMc2soVBKEru4vbbLZ9eGq/njjukO15Wsbd9jDhTf6KIP5MzjZM5kCi05FFsKWK4Pk3cmkLW8RNA/b66u9br3H97Z6biTien3P/yVXVxd2N/88U/2888/2n/7v/+r7gGxgwCNAkFSzKiIoaKxdaq7N8IOgkj/KlDEi0PeD94F6LFlpkVTK4lMqiIUHCHDi0HryqVD6PVVJMNSYJ9hfxxq+8d/+JNdXq7tv/33/yoqfJyWtt039rivrT0zPXMNNgUw912NsyZOTQBMPzEsRH9uGhnDIb2p6pOVZS5zN/7wtcm4S6ao6NjJTM89xvR0PGq/nqVu5DXRbFkLp9NRIBXrFikRqQXyPgnxiMgPtOYwMhTNnWmfa8c15QumWm74ykSZ3cnPC01XA7jKb5Xmm4QEfhYmjDMaCJgagx0PVWC5jHZz+8wnvjJeY2/39XPc3tt3L1/a4/u31u8PdhHN7CKKbNO1VjS1xedGjJPH5mjjYm4dTbaMUDmBMHFEe54pQx4teF7ObbO50BWhATxV3KfAloAOX2HIF1u5ubbt41bP5Nh0dtrv5cC/KIkXbAVKwwC5f/uvtlrNLUowApzb4yMmf6V1dWuHfWXHqrND1cmM8Ih1PM9g6XI4TAM5V5eLhdYCQATXnubSGyVnrLCn6uyZpXZxsREgcNwfdD/efLgXgMaeCeAMVb3uWE8w5ZCulNqDOGhpMrkuitYEiGsaSVxkkgsbhNQPztehsxOgF88mvgQRbLylfgcsPBmaInHqO50n7BXscQJHaQg5H49HPWulAEXAHzxsYAK2Vp8qpc6g24dBdXt1ZdV+Z5sstavD2dZJbm2R2vv+aG8ft/b1i6+sHFP5Bv2P6oOd54VlKY0n575r/9Ucwr4I03Z8MrQWAetnmFiSfuLO+PLTgOmwWNjDHubTIHAcVoEiJcXCUWfsjEeAdBr+EHWoJAP2kiDL1L4sxoxT5UF3kPJQo7CPfbj/IHCF6wKQD6intpu9I4mtpXlVuoFLeABNe5povHh6s6MSPBwwmqejLTEUpB4LqQTIDMCdiONM+QysY4YoSif0Zpy9yj0IvFGXNl+zmV5xxTJQhg0oINATUSRxCV4j1HXUSTwr8heRhASZYSuAk4/N+vQhD3t4p0EU8jvtw0GPL3ZkYH1+Xpz/O/d/JAbhi75nx85uRI7EsENG2YCg7O/uAaBEAxIsqBkSj2EEOJIvQZACeFRjGI4FgGCS4E21rxhAMJsCcKDI6OA94LfADRynAQ7/KUlC+NqUDabzJvz9BB5MnjCuI3VD3enfubdvfnxiEDw1bF92BZ4Agi+7bk+v+uwK/P6vvgkeBE5lYxMV7TZQoSYPAsy7psaViZxTpAdbr1eaGtMoPn/2XE7OmAnSzJ/PjZrpxby0x+2j3N9hPjOt79DRHTwCD/drRSYm5kW0TNiIccK4jn6+saFvVdhsVksdul3TCiEfMWwiBovmWfQwJnA4PDc2dLUVs8iW5cwul0s1VH0DqjwoQulI1BmxbllhSbYQewDTJpoKCgWlDhCH92GrQ5wijOJN7rTB4A02hPs3YE6D5tcRcSb7mi4EO2bkCBgsKR4xuJNzMHuDzwR3MooMKQYcSCooaJk8HsirkwASBGScewJgAh0TPT6HilyXpVv2exR6AUem09RKignc0NUk4fbvmk+aQQ5yJkh8Thp2rqUyr5tKukgwe/wHaMLR+c/Lhf/uupH2HwCA4gCARwZUGF5hWgiggL63bRVjuMDcqmdqy+HLVILYwEQ+Bim02b62A98fD7aKUosymlU3juKQvYpLAQTHtlKRAAVRTSHFLmuHwp9J+mcGWXxv3dc2m89t33rCBWZryC2I+IqgXFanII/oxEa4lGEiIVNMynMV2tCNM6inOOtvKzsdK3t+dS3TTJgcaoiZ8NKIS6eNX8ZgRXq2gusS/CNgrqMtrQFV0G3H0FydZglLApiLZgSaKkZQPeDE2Mn53f0iWuvaKf+ZyCxo7p4rLaq26idPyjhLV1+q2YUG7zndsFXcOwSACSMuuS3z7LPWUyZhHkUGgEITC5WdIubdh7cCEWSylcysHiLbVpVo2BhJjrPI8mWuSDUAg1110LWDvo1/CV4Fz5+/cIlKKOr53EwWQ+tq544JF14Fo+0PJwEcxXyhKTbvE4CBqenmYmP/+b/8L/Y//+d/t6b2/QOXet737rCzCgqs9jOPXWPPkWzj4yzHnawlIxBtnv2ls7ZiD5mMSrmupBq4NKScZ6EAdJqqJmFIEPDWoPhEGlId7ZtXX9kf/vB7a9qdvX7zo+32B1usrsGc7MP9zk4VYCFgVqRnz1Us7v1CcwWIhYs+gAF7s8AcpusgP4BJs5kMAtWgN23wTUAj21qxcPmHgED2AjFG3EyWgp5nHHM9NYqwLjKnkGvfwkUfHT37tbwHnBmjtAD8NRalfgdNrO5biCaT54HMubylnejLNFNeSPsf7fECFwC1SARZ2ciZsN3r+9YXG723/W4ncBGGAcDSAubYYWcX5M0TXTpEtskKK9DuH/YyLBXAvF5ZhcRhs5Js5XSqrd4e7Nnlja0WS+mTcbonbg7wWs+KzCwHNTAwMrhmTFhlnMd7Fislsv12J4o95oOYuAJbAL3BnHLmGmAKyRAzyTxIYCAZ5bQHeCZXYWaHEzGGjdVnN3hk3VRIsqLI74nUZaMaZjFVQkQpjQoAMBIDpDST54MM82Se1yuql+s6RbEx8UX2sd6sAh2a9+zGbUz/oX3TBLPnZJq8u/kaBoQABND2j2NnD9VRe8fFYmlzTEADy63hM6yJ2TuFtessED0YYRLbNCc1o9QDrHeZ2+WFZeVcQGVTNbbEA6Jt7RKDToyLTydbxqO9ytaaFO+H1h6rg22ur8RkICnicX+0n8faRhgVjps6UyJkzU+sFv6bAQZ73eFUKe6xA5BhQCEjWCJ/HbC6391bNi/FkECyBHAMM0PrN8iz8KWQYWbsEaqAdpMTPkCns+eCvRD9aAAIiDYEFP7D3/7Jnj9/bv/X//l/yEiTTUXPJgwQkjRoztlP2BvlVdJblOVmxUIAwYF1oc862DKL7WpVWlPDEjGdR1FM0k9iJzxYeH5Gs2Nd2Vn7nLN6kF4BnnCvlcQA61Ef0ZkdTvXnvPWpu9eCcotSreYcAUBhN2gG8IPNwjXvqkr1G3sFNQRSwu2R6EFP4Qjjlc/2BJ+8s2TknzSxMgIzAebdJNF00wCzRTnX38GmkkeMXhMYr4rLpFqRHs+9YBB3aWDhgyiYadqvuB48+26rKgaJBjbswxpgYK7qqV2a8geAQLKyjwyCKVY6EG5DssHk6fX/13RMYIEbNU7DuOkqOJvi1788AQRPDduXXYEngODLrtvTqz67Aj/8/uuRxkv0VsXSON1sAgg8fgXQwDdYacA0qUTu3dvFem3H/dZeffXSnt0+s19++UlFwOGwFQPAD4lM2dscVkR8xUzy4swe9yefroYplHKRmbwr45hCxacBs3hUU8skgnMCTS+F3KlpbQAFNyjdxIWBgIdGeYAOF9uySG09z6WRp9nhsOfQheqniVQsZbgd694qohblPg0rAHOfWrrIetvY9uFR14Ui4yNFTEwLDk2KM5oHSHwYfAVa3YhJ4Fn0TRXkHE5yn3dDNF3joD0TvVk0NgcCJLVg6geVWeZfYcIg43rngHMGIc2goONQTWK0ed5AuxFP0MWFiDTXLCc2z7mIlQ50iiKopjKowzhOBbFTUfk7mn4M1AAIcH0GuBnqVlGHFMhQQTkwz1Vjs9HzjpGHYETG9zrNOzIM0Shg6+PRNnlqSzSo0koj06Awg2mC39Qo9kDC1GSWWI1TPtcvC8Z8an4Tu7FSxVQFbR+AgqkBBklM92EknE6aSCkDW0Z/Jto71xXwB0PCHbrFJJXcRVRQ3ktIPYBFPBsGu1mUljEp1eUfBVRQWNOFwIJpzjPbYayXpnbB1A4qKF4GwyBjt7bprchKK0vApUbxjfxcBTQlMzuwlplgi6aNB4NLD1LorlFqKQNG0co9zBr/6/7Mc4IsCG1rKw8NNOzngYYdoA+jLK4EjR60Tn5mbpvLW9FQyXPH3E+eBGIMKKRLaQ0USVXw1pARqApQZBtM5XolCTAxYhqG8zw0dtzYW6Loxtj2bSP5AboefBjK5dzaobZsWYiuXULlLgsVdTzP8sjQpNtNT2GrAKKxNpkM0VREETGhgxqCk/wfABQXavqU1MFzcG5tGJiuz+z29tZevngu/4lffvnR9kdo9ZHACJfqQEV2aYv0opIYQJN1Uy2ZThHZqGcttupUqdxnikcCAcVrfQaY8mabIhWtthr90KCoKG8xQW1tvS61h/V9bcejxxFeXd6oAd8fHsVuqBqKRNfYso/w/+w16N/nAkViTZKLgsawkhEgtHgmuEo9Qf9NwsXgnh+aeELzD0AhzQceEDXmZUwj8ZiYFW7KdqahxEBsMnzNBL58oruyf7kEjAg/0d8lpXAGlBhg+j0OOqjg1pr1whfzTDncS6LgZ8ykp+fvhgRAJbHbm1cWR6ltH+/t6upK7/3x/kFTUIDGFG+BPLW8a2xjo11gQBj2QpoZCnvBPviULC+sWCzs8bC3d/d3tlxt1JR++813dvfhncAGgBei/AC5pj2C/Q/2BIkvyCrkawFFm0aqY5rfaP+QASY+FKKRsxemii/M5ZMyqPG3uLCqwTNhtOpYWdfAwjlbe44FELSsmzKxOINODquutvmC2N6ZJursY8jBlDIsvbdTnScPAtYJzRhNIvdE2vEostPRfWEWi9Iu8EQYe0XtivkGIFDXMo6Ur0KQG4llVbcWYRqsM4AkltzW5UJ+IY9tZcXVxifrgOFEH8aJ5QB+eGiwfhqXnPE8co1gBvB+mqbS7wUcVDQkoGhNYhCGitD2ub+Y2CU2T1NbzTI73N9bGcX2zWZjA+AOIBWge9XYzbMb24+93WGEXLe2h1kmo0WuuYPgmAWKY4fOnSQhkhv4fRHfi5ws0R6NaohUIkwKOS+atpK8JF+WMsNMBjdRZC8Uw4kpepqIfQJsJBAf7xykG3i0hKm6hgg8AzIhQpYWKVq3AywuFy77mc3st19/lnkfrDt5gwDeAdywviiyJCOgZiKqL7cuyayOUjEIMMvlfhTJYNfrudaQmDiYNCMpwONGEbiwI2FMutEj5wFAD8Auew97nJKRqBsUTzzKJ0KGm8SChtQcngPxSDmDIaAAeiDjNO47Uj8MSF2mIOBM52aQWA6D7Srfq2FPSkak4UWI+NM+7AMqeeKEZlyDGIYekqI4QKmvDaNtVisNVo7VycHMKJbPxJRgoIk/CRN4zfAred6QuVJ/hXQlag8+n1gmlEV4IAQGAvdZ9a9eF6R9H9/XFE/o70dSERk2+Pc5+2BiF/z7luMjUBq+ZzIzVL2G7EdYtddvv/74FHP41LB92RV4Agi+7Lo9veqzK/DXf/jdqIl20HQJ9A4btzvYBg2YJpZULBzArsFmAxUt+Xy2r1++UgFL0Yjun0J27GrRa9F/zzIO38G2aOTIK+cAO7uJnibbElhyGn3SVUpvCbo/Eg+Va6oEBfIk4y6o72erz6Mae5p9qKirsrATkYrRYBfr0lYFWs3OFhRHajhaK5lmYzbXtJIYdH0kuicRQZurSx1+D3fv1MQqtu08s9/evBVaDl13KoRB4S8ub9R03N89SLsqpoUOPfcoUGQgDRaNiSYzFCXQkpn++bRUBXaElg43ZDTgLgdw0zO/N5P8g8aGxoWihp8hGiAFpPR4nQoKHdDBQZdmQPcx0PIo7LME8mKngogCigmOgA8KB6bKCQZRNFFn9yqIRmuGzvWVqNoBArpeBSL3XjrY2AEYfj9RXMAuvFbRbTS7irAadG+u1wv9vbMMaD5Mvg9iGrCucJ2GEjkgMSjlE3DGiJCmETom0Xhx6ddHWvzROuQNXW/rxUKFGW7uotQGU7VKedhebKtJSRPr4tQO57N92B9E/y0ttuUUD8mU/ny229XSMsMMkF83yizQqbF4EhCh5UZ/1emoYlyURXS9mHGeanv4sFWhuViVlmS9zTCwQytMk1subM8aDKZXrH8SE2DKwIDA+BDZREFhq6msF1jK0saTwBqbFRQkNGQUKhRQaYh7Ym1hvue0YPzTmVzf3D63N6/fCLygaaPBmCIpFdWXz6zhaQIowfui72VIedpt5Uiezwsb47N1I5NNnlsajciaKJE2tmGSmcT2cNzaqavshz/8wdoIBsNgq+XSvvrqKzucDvawe7DDcW9JlshxmqaEwnR/PHnBHaYzmkRD8ZeWGi8BKNON1TReijnEoX9mec6k9mhtd7Llcm4vnt3aZr2yh7sPBlOjKOZ2PBzVoGMG6LGiFOlOt6corBt+d2dFzkpwVg8mdjT/Gh4SlaZ409EOzVHNo7OHYA+4h8I0+XKzQi8aSQTh2YDpoxhDG229JjLvwoq5e0H807/+Js2xGApmtlpf2qmqdN/ZH1gTHokKm2gUQCDmETnt2rtnAkCI6CxyDOEiawYkJKP2FMAHnmen8rtxGX8PUFC3JBsw2Zt50xYntoUJhjab/QIdv/Tr0rUEFgPsoUIFO5IEAYwhMQUwZkCuRYMleZQgGL0XgS/hegswnWFuh+M6e97cmxsxXGK7ubiUbOf+3Xs9DzdRZy/nuS2453WlhAKa9oEmM07s192d1bHZ7YuvLTrHdnrcig1F8b66vLLF5YXVQysAojkdbZk7aEWjjFEjpplISZQuI7IWlHk362Rt4gviDA72T09iwKkeoBQTQdhL3IsmxmgukTQGhto4IhnCnJMoXej+TCljMbK6uBMoBqOtAkzM8djJ/Xexx9N4yAuBqXsr2jrSGo8TjQSyAfhxzS6vL7THPm63MkelYZ0DcGaA0mTEu8yLhrdtkOix1vCxQGMuUbtV+6PAGNYb1GvehyLyVgvbPL+1+4c7SRDwoARQIDaR909DmaW5JBg3t9diFgLIMGkH/GPfAkzgXigKGSCjbhyAYXo/y+z28sqWWWbbd+8sJcklSW3FlSaebzzbw3Zn362vdY0fk8F+PO2sPpt1Mpvs5ClDfYIJH+cmKRgkI4j9J9DRqfKYUiJtwGPBjfXcEZ9723Ye2wdow7591nlIEgSgioNgAtPYLzpSP9yUD9AGLx5AG5pVhiIYMsoYFfAGo0GabgHuHr3LdcWnAWNnT4RKZORMALKxplxtJWACCRossD11CsAy/gI+U7BZfLbNygF4GYFGsYBM1pNYlYCbimj1tKJJXglADXBALSEfm2BOyP8L9P+oowf0w7RVDiyq+wQQDmerGGAkzsACXOAfnpf1fG4Dvhc0vEoDGOwEYgErE/YPKQeDp/BwjSRBVSiTSyc/NtHSxuG94qaygDyc33xdjAnSk/JcoLrAY/ZnRbia/t7BWz5/ozpFUgExyPjdgOyYs3q6BcC/UhS0j4X2KrAVeN3nDChv/iUIcBPKwFqRVUL4b77HWbfe7OtOhmsqUGG6vqEm8aEcS/jTIO6nf/3pqc976ti+6Ao8LZwvumxPL/r8Cnz/+2+kqtbEgOmgWAQ6LtTAuS/SoFxn0U9FteSAcMoVpkDQHfleil8hxlGvOMGySK3BJZhImyG1qjNrLJWWjpzhrqExVk/lZjbS90HTdLM8Oc6mqc1tsKuFR25BU4bWV4GWR8Qv4Yo7d9pcP9icWJ/6ZPMisc2iEPNAnosYgeW5HONFpY1iO1REaUVW9aMdWyhlM5szmcPA6fhot+uF3sO7x1rFiQ7BWSa96rt3H7xhiND9TX25u6GL4hpQ8sm4igZWulGKTvSLinfjjblnAQUCxQfXmKJVjsY0yjLUccTcwWynBDrbAOMu3ID5P8x54NmGQ0hUQfdMgOKHxAEQwRsBjAW9WZkmuB7bCGODBn9h1al2nZ30eTBMVParYaKBimgAoObT5IPUYw4lR2KocYAimeVxav3RtaUURGhQ0TiXa28IARsoMmReFtYc6D8Ft5sSDVbOC1H/yTlH74uJFfr8q8XGiyomq3hGnGpbF6VMF3F+BzbBvZs/yuE+1Qb3g6kNDUE6LzQ53J5OYrcMfWTztJQBIy7kszKy+rCz282Flegu+extI+mMmrKgz28HijrTdGYkZq6tFb1G4ZHGmXUVVPXO4jxloMjql/EWzwnrEZCKdQgFlEIFE83LRaJ1jPSByEXX6JMo4ukeknzLMZxJs7M93FTKaYn8PZMdFXE6JZiCIWXBTJRWK1IhbDFeHK2KXcCFdLYIkVSNnoG4qyQZqU68PwrqzObzzPIZ6+BgCDkS1kEyM6zaKNp7AJ3VhSaEH/aPNixKi2+u7ea7H2xTlIbVXlnMrDk39v5wb28//Kb7S3RlCgtHgJlT5Cn6VRwCiCUzrT1JiwezPc1Wjfu4T1WZ1vPgFcvS8iK1w+5ezzJmpqdub5vLSwERfXu2u/fv7MXzb2yWFpYkuf366xu7e3gILBfxkLwx7x1AoXlQJCjmZ4k35rtqp8aC98I+gMlmVVeSQLBp8vndxMwN+qa9DLZGGo22XBa2mGd2cbGyb759ZT//9Bf7l3/5URNRJszrza2M7AAXuF4jHiCAr8h6litJTHAU5/4DIAjkFTPCabbaN2JcyvGGyQWo4igPUCI5gKQHLj+qmqMzFpjuWiRgS4aVRelJLWZ2cXHhvgLIGwAp5CvgjAD5Hmiq57GqMrtVwgBNAw0UZ4nvH9pDcTkvSlGfJ8oyxT1AGfI1gY5Nb9dZYVf4WzxsLaobu57nZsiojEjagyVpYauLKzsDruLSz74tc83EhmMlMIg9tFgu7fL6VvsSkgXMHHl3Sl05NdZCE8+CXKbFg4XnNbc9prjLlTWHk5VMHgfiPzvLIrMVPje836a1WZxZw1pURFxkJ9gDvIcewBVAiM+Z2O5Y2fuHrSbKTJHZC5HbIDHqGRAj98Fwkn276a0UG8PPXDwABA71kW1KB1IwbUV8wL6+yHNrDkeZdJ4vU50h/ENTLglJkHPhM/HAdB5pHg0VQJg01jPtNTS3GIji7k98HIZy+Fyw5wOyAiZr4qlEC0CKRMA25xayHCUQ5JmMi52KjcFlLeCdz7vdHRRPqHsBaEsEZD/YV5sLuwLQe7iztO9tNSa2jjLD1echHewAayQt7CYprUtie9ue7F1LGs3Mtkzmm9oKz8F0RlQwUw6hHLoGSupgSNA4GwZASKaFAIA2OrsmRO+5rMfBaBnscX4GjyR+DjGc+/1ea21iHcmHhJ/POQEYE1JNSGyAsQhjZIpWFBgb9gWiVGHb0KBKDJWmMl3m+WKqzX+Xm40YJshSrm9e2Nv3d4r5xRgWw1RqCZ5t9hsxngQsjgEYIOXGTT8DH1RABI8/QEkHmwqgntoCUBDGBaw2zBlV8/n7m9ilmsyH80apAwxCkNkI9Of7AAmQJfhZJSkjXgE4zOApYrHlQdYjzys8k4KHi/wPFH3p0hp+1hShyhDD6yFv4t0rwM+EjyaHSpZxPwUBQlzTHsNRagg3CARHmvZlQFKZWAa/DD4vbAIHYwMDQClLzuCcmn3VYTyTIbpaSREh0WpSUslCUd5enmg1uVhR1QAAIABJREFU/f1kbOm+E45ATGf38xfPJAf685//rHX525NJ4VPD9oVX4Akg+MIL9/SyT1fg2999NXLwuUmXo7VsdDR4muJhwoO+y3dhTV5FhXP+rQ4TXP3V0PE6snINDfqoAphJsRfPo42zUjGEu6a1E+kBLdNnGnOmT14AAVKomUR7S0ORFzaPR9sUme2OBztUJ2m/KZRpWJIZZmt879xOh6MN7UkTmJvLtaF0mxE1l83kbSAXfyK7Hh8tLRbWUzTXnTVM5dXsRzoYrTnZppzZ1bJQw/364aAppOuDabBiu7t/UIHqxoIU245aM7HlEGHypjzgkA6RKL8b4zQHQaDq0tTIvV2Ox9BAcxUBCPzktKyiP5jxSN7hAINilsIhR1MAcqCDlsDvQL+Daix/gvA7Kc5lxCRKKSCAu2SD4jMdoTDI87mmJkLABwqmRlpcaG80pqRSYKJVlmsb+1GNegaCT+GhFAr3saDQwEk6wYE8TmxVzHXYo1HVdH1eiLbKSqHRFXU5cxovLBR0glD6NjJEc6MjEg7wGYAMzwTrcrn+aES1fXy0mEk7Jm9yiO7EmFhdblRI8HW05DANmKrhaJ0WxBp2nu99pskiCAADRz7D2Rar3OLhbCsivfgiUzCAhf+PvTd5khzbzvwOHPPgQwyZVcV69QaSrzmJbaZu9UILbbTQQqaF/muZZCaTKC3YbKlJvhpziMknOOCAA7Lfd65nZWuZ60hasupVZkTAgYt7z/nON1BoUijSKCFtmGksYhVgNDePLy9SJBdFraI7iaCazh6LhxFnBBuB4oV881yZ20/bnU9VMIaCQZCYDDUXAn9oxgGK3KuC5wDdFaaGgACepzKXr2wfAKTBFsREUCRilgdwM/HbwSyaFf13SCPEFdKgwD6IlNlg09hamczBVJE87tHOs0+b0pgJ5mxZjMkiJmo+S72kqe1Tsz3Pnsg6gIXLYH0S2T6ObPOb39h3v/2dFWVmN2/urN6s7fnlwY6Hnb37/k92eP9RDRsNCRTo7nS0+7s3WtcesYdUBFDEGRsEvuE7sn181rP1qe9Ckzr2E+ZmaJrxJKhWRAteRG1e1ivl1i8bSOqRPT48WhRnWvv8HIfVAiNHBmaAZpjbRQILaCDqqtH0kL/rWB0JIZneDTZS5uXIMIhAY/15+Is/P/4MfxQ8KWj8l8vGlk1pf/7nf7Dnl6390//7n+3d+62c9rMUaUqhuFimcafDTg0EzBNYJAAEikGlYEanrkaDN8DB28l67etIC5RUEfaoayqDJm1kwCP1kaFoYklWavJLsgZ0cGcvzbpOJtBMopUuIMmHN1AAL1fmlwxpKbJ9fOaJNLB8aDiYVmdokvGbSdSgcbMp4E+Hg2RLbGF26uQtwBS5XiysZp/HQPCEH0FsU8y+3VlRLa1p1nYeRl1vwvsU4jx5d5VgoOYYirb/XEkx2HdlcjZJitRFk53w/oCJwfuPZIeJZlXYx5dn21Rry8ezbZLJLqcjYZW6prHt9H4PZ+REsHvQekeSIdEMTwP7CiAS8g3AHZhYkx0Azd1j0GMxSesJWu0cSv7LwSrkXWpKzONNU5eeLLPS8jiz56cXn4AHCnfC2Utka5bbSz7oPvPO0PgBkvBMMSRkHcA+mHB+7wedW6RsYMgnQ07o5fIl6LQnS4aBpKZtlSyCn9Cb+zv9Odp7GfWFNBTWGQuKc4UmHXBK3jt5IQkA64VnAoMPb412HiVDrMfJ/nD3xuyEgePe1k1t6TBZFaV2hDmAb0ya2jf1xhbDLHDgl761HuA7Wtg+7IPE3AJuwxjAOJfP6mkfbuDHmYCzvc4XpTlkWjucwbDjtnhLKEkJQC2wG0M8nhpKzlBFoy4EnvA82MMB06TV53kJuI/EQpBnCQA4YBrMNI37XZ42DRgAMttHduiJDpwFyOZ4BfALAHAAWMBclzWPLI53vGlWqlnwzzhpEj4pAlo/D68Q3uM01UTdfUBgLbA/TIGpwLVBp+fNxPvCUxJksMq9kkwPuRKNuOvyr5R5vbAya3RAmvNnAqQUMwSZo/sYYHgMUwQfIsALzqxx4ZGcyHI4+/m711QV5Cdq+MVyQrrhfy5QQkkRfu/VcIf1JgCG61O6DLt2YDEhD5SPC7Wnx0Qv4pBcc01SEZiOp4vXWfT2ijBk7woMBJ2rga1wZRw4AwAZrtkiC14rMkaUWYu+h1IbkGn61Yc0FmdFfM5C+PWeej1+PauLqrDddi/G5C+vAMFru/aFd+AVIPjCG/f6Zb/egd//4etZNFlqzaDVoxFULBMUSpouTaBHIeiwBygQaSwplpki0IDLyCnQ9KC/ormNF5dwaHBYIQNIrdeE5SJHXYoTgAX0/hxy9D1oF7v2KDrlzebGwYi+1feDNSA3X3ReTFULnN8zUXFlbIOHwXRW0sGyLtTg0Vzy/aS3RuObZKI9TiDHtrDj6Wgg+NADofyRq1bEkX1zf2tjd7Tu1NslRTMNSu5UYg7gY4i3k2aY68LfIOSrUzTgDA7gIup/8GwCLMEtmvsDkECRRKHCtF7UuSTThIWDW5nNUPxHd++l8Za+n9/K8+UYRwfuB48OsiiYEiqV0mltUPgpzqXhkwklmm6mPEHGYDSUbsrjEwi0tVAgc2nrmWgxxWTGjz6Tq4kzJouTAAIo85SFMt9zmoFTrvmXATPDyAqYBDR388XyqrSeCDDAB+QUgc7HVFGRazxLgA2L7a0alODHADOBbGk+zxxZU1Q29jRsk9zmZUrI/cARuzt53neaOB29Pek+0uDQtEHNXa6XnrmsgsT9Aq5Uchgoq6aydV1byeQe2QsRfGfotr3nvtOAKBeb2Cxc5QHQUiUS0CToRszum+CmS8R58k7MVhUUp8xW3QwK4CRNIwFqGEQhK4AG6ZPsJETeecEERVS0U01qPQUi9GI+2ZMvhbtra/YYGmY3KyQtggmLO3lnBawACXv8naINU7xfZ9lispQEENg8I76Ukd49rr9IWNe4aiM5wcTsIslOl0bWBR0077UK8nm0/Xyx4v6tFW/vbGwKu/n2W7v/5hs3hGRJn8+2e/ho73760Q77Zytz7gMOaBhoYpZIMoAXvBiMYQBJAY02fR4mmwemRLhYowGmOGXfMXdPD/GVAGSn9iB3eACCrMgEKjL9rOqlmoLHxwftRzTFuu8U7TCZALJ4JuxFmnglKvoFDpKCgtYXeYFqRKj0puYXbb/+uzoDfx/dCHZQBCugIQ00oAkT19VqY3Fa2C/vPtj7dx/VwDA1W60waZvlCwBzBYd+OYRnTPFHTSx5vxQDuIBpgmGl2Xk++NQsON67QaFENmIKASp43Cb7v9PMaSZ4t19eXpwJVJVuhCj3e/gf7gRHw6d9VwaXFNJOP3aA2Q3u+M0+puly8CngngMCnk8nK2EiBTPHqO9tOS8MWLfGDwQfFjwTxt7e/uY39vOHX+xybgUkA5DgOUAqBU0/wDAgFb4Bu3avzPvVeuMU3hANy5pYrtf6nof9Tsw3TXvHXswDSWNoSGDEAPpx7q1X9t/99/+D/fyv39uf/q//w27sYCnnVZRYFmV2bs82X9j/uR8Adu5TkeaJkhC0lwZZDO8/DT3TSYAgyU9S0h5o8iHAeWPGHhadkfV4PCsrh/8PoCmjPNgstrDnp62+F4aKnCcA+quy0v74c/ekJo50BuWqM2GX673TmvFDuFk2WtNMwdn362op4BywmverWTW2ub1Vg81agAFH7F+V4x3jIKRo4hg5ihHnKR+Ac2rsgpkb8gKAJtaLQKGitPMBs0bAQ2fFNVNk39VrS3mfp9GKutBZxf04YhCYZrZKCqsstX3f2Y/Tyd5dOourxqbzrISTRRbpnpPoQe1SVY1LaYQ3QT130F5DfM6nYLoHCM79czDBk5iUFMRKZp0DlAQjV9Y2hpKwIjFdZs8AQOG8UWwf3iGAuDwnomzxOQrxebCs2AYw5ORZ6zXBGFKxoQ5UqElPEmtJDNF5T0Qr4FBiPYB9eD9ZSww0FnlmJ/x1povVJUwCkgI6MX8o6AC/YbLA9oElxm8AMqUYRLHOrCuTgGtj+HH1TohE/3ezUj3bq6Ze9+XXIZGMhwUC+nmlvSBM4GnMAfYFECSA5sQVRzZ27KnsffhTdNpTGURcjTZ5V6+H2hV0UPQy+4kkiTCj3GfhU0Mf/JsEjkhu6ekPGpIouaIPIILv4Q5qeWKPkp54P4OU08kAIS0qNPW+b17jX132wXulmMTgHyWvhJB2INAisDjl2aV18F8atf7/+xD/Ow7oi9Ebp/bLTz+/9nmvDdsX3YHXhfNFt+31iz6/A3/717+bQUzJnWaDxKCJTZuJJbMoEFgas7JwuhYNig4djHQClQ4AQWZUmNCR357l1lTkerv+iyk3muHjaZQ209JUBcMLkVHK38YxH8M7YmkS2+1eNH3FbZqfMQwnu0wYaRWKI+zJAGKiKAMapn+Jij4GalU624Zplxz0oTz6Yc+GT940Gma+xzk4BSuBIU1ETSfhIJ4vMpsroS4+P4lyiznQ9gV3bWi9pdX1Sgc6kxmabQ4KigMmKpjS0YhC/1S+eZp4QwlqHi/kvMu9PB53Kuo5WyhgmGDyPXGgBvzg57qO+eqQHlx81YB5LJM3KND2OPQ94k7EOKXheUOitk9IPtQ8v96MFIOF62WvyRUuJYhUJCGb4KA9bHdy3N+slgJv0GgvssIjJWnIGIgwVaGwpRhQbFxsJZICkHRAJVIXOpdUUDzBNd6fDro6AAIAE5pAClGuh2eWcvXTbHfSiLvTuSwquH5RWXtrilr6XFH+WL/d2YqQosC0q16unJJ5xJgwl5Z0UWaaeFFsQNFm6sLapQlkak3TCOB02G4V27gsG02b+CzX9cS002mnFBUuqWF6fJl4ZkRnQS92U0pqKjUiTJoyjM1SG3BZX5DJnXps4oX7zefqrcwjqwvkAmhqnaot0ELFytUUaQ4RmlcjJ56yx5+5uRHvaGyn08EGjDrrRutvuBycuk+dNKO759m7gRwGWq5VxbvCDbMWpGdgTMaUcqJpZFrCuuMRYojXWpJXKmKYsFNsjsgS8NVQbB8NHMahkx2Z9CMB2ixtfHNn82Zl1c2tvd3cWxUjp0AbPFvXn+yHf/4ne/fTnzRlUiQmkyeMwUiDoDj0kbj+7m77LGlJdzjbPKdWNbcyjuQ94pqUI59igkZGeCOgjiJTppxBrnM1FZT5Krrl01FgodI55Mzvk7fdy3PwGwgGUjThFqkgB/jBy4CCEx8Sp6LSHAwqIBWrhhwo/GLtEDNHE9SdDoqFYxmzDn/73R9U9D49PmpPY1/Ni0ogCY0Y/R5u9NxbpYdcKf00+1Mk+jQT8CRPLK4DNiCGgcvI5M4dMt/dTAtTTfpJj2/kGXMv+FzHIxTzStGSvOz8zFQyAzepBRSl8YHJwvqkMXTj08wKgU+JJfhpFIjE3Kugxe/jeLToPOi5QyfPhtnivrfb3P0F5o6mYbT69s7GPLW/+nf/3v707mf75Z//SUylql7Zw9Oj9d1gq2ppsxg2ADaxKPv4khCPChDM+0PiCEZ4u93WI/a41iyVVwqfEcCyF+OChBGM7FJLitK2XWf/4//0P9v//r/8r9Y9/GJfl+xxkQ2n0Saw5B7Ar5R/Al4DvPuwSNhf8YPAVb3HePPspqU8K/ZrJqAYBipeDVkE4DWfm4g/ga2JfAbYOwBY2PwwYru/ubX9M41pJlYK4JPiSBemiXldFAIjH857neE8Oz47f+/p6UnA4XK1ssP+oLQUmbyNF50/0MyFKgEypolVTak0lo8fn/QerJqVJ1bgScP158UngEEO9kUhiYjWCWZyYuE4ZCSpCdIaGmE8RHYHNdHHC3u+2Zu8sltLLT2P1jSlGF7DPNj2uNfU/jfre7tZFDZ1F9vGk/1na+2jjBdLi7vZhtPZcHVth1ZnSVMvBaDTIAPSMClmnbLX6cwSaO/aRtYw/g4wC8Rkg9Eno1RMH/FpgD3na0sGe7wbsE5gKVSV6g8AOvYRGeVhsqzEGfw7cpd8YbQMGI5Hy+Us8ICeWrF7GsC4WaAM9sxsfzhIRkQqyQgDBg8EAIXFwlabW5nqss8hVaHB551o2NeoSfBsIuIQQEGyK8A/TApJboLhRFPLiQFAzfXIhSLQ9J3lJKYBJqfB5Fh1RGiQZSwYfFd4j9ir5JmA1j48badKkOoR5JaSNcZipcnEUA25s4rEhtRZ4WwZAWKwG2DkKT3A5VJaUyLO4dPiHjJIlK5/V+aGLCbOL86UAuNjGHh+/orNH67vGnPLupABadgHP0kdF5w5PjjwRBfYC7yZblgo8AjJhORXDnSIOfGZkaGbFYYEqXAeXM/w6zlwZSp8Al/0c3gWLhWlQHj3y7vXPu+1ZfuiO/C6cL7otr1+0ed34O//5nezNii6yMisqiuZ6zg93aefijmD5qhsbS+yoeSJvhcMaESPvoz2sj3KfZciicMel3zcjSmgMCWkiIB+yuECTRHKNk3fsq7ERqApz3HHB1FWVi16VsxwTmZRbtPMxJ0C3x2/HVwALYeStbBNBXvBnXOZLHMoF2VtD08vKuQXFPIAFjZrGkEDTMrBYuwtumBmmKnY4h6wgaMpxvV4tzva4QDtr5JpF1pOcshJI6Box618AcV0gKLmOl2aNcyeri77ABFO62cafVKhB0PQjdfQfzLBg+WQugZREzCnJHIIMfWTyRlTdaiOTLPQ5V8uojwa1FEmz0Ku/bnpMJ4umspyHRxSTKsBb6CQ8vxw7pbGEBokdOoEAKNVISvTPMyuykJNHAUJ2dNiXTBxYOkIHACI8ENacVKsG6b2CE6Y8AMYMAnhwFa84qws8boodY9OgDOheMDAjyn6fVk7XZvnfHVNJ36ta23Jn3GwQ8EHgMCFOi8sx3gJyQYNSXvS2lP2MaaWEU71nqYuDwAaHmk3WcsngWS47oP5DEdc9f3eAFpVmB3CdlAuNcZITJpGy6KLCjzizPaHkx3b3kqKafSPRI3JK4BJo1lGkYuxE1GbyEgwD9MkmKlLZ01mMkO0yU2hNJnQ9NcLEtHVkRQgXYGuHgoSZW1fzRc1rfDcbj4rVFMSDxYJueRMm3nVS8kJALxo4JlQEvklmrlizqTnkN66yvnc7BhEHgKIUPSP1h5epOml2aT4ZV9AYqHLnTzmMoHWSRObZPZ8vtgxz2xf5ral0P36W7u9/8q+Is+8KlzHityh3Vp/2Nvzhw/2+MsvNuB2Lv1w7lIIm+VODwuEz11nlfXt2d79/N62u9ZOcvYi5YCoOJdnUAD7L1+fkiAkNAe9ACi+N3uXkfgw9M4OQRcbYq7EB2EPxHjyeNCkjsQINRiays1WFq4pFxskaJ1pMAJqo6kdv5SWgCs6umKSPGi49Nl5J50lhGcHYAY/h6/3SZkyKSQjWq8bFaqwuPSuQUWGHj7CpkEKE9kijy1dYXgaplqwRAaivc6e9AITi32KvSLFQNYbVxXJYXrWtgdJnW5v7wU2AayILUYxrjUfzCODcz3TR8AO2BBEcT5vX2x7OIhZw+egbazTVPT5DRF3NE/7g7UPW+0xZc7fGLSnY7K3w1ByNiuXN/anH36wOjZ7e3cnSvR2t7M8KyXDidTxuAEiDd0JEK/inXYdtxs0TmqYmeiyIs5jLzAzQKoO4ighIHE9vprz3AbSWWjY2S9motvQ7l+MoI6xx9XeZJY7Y+iHFwZNTZDDIIfDGwHDOSVgYHRnZk1ZCHhD599LIgSnZ4FuQ6AJ/4TKvzsc5MavCXacSD5wlPTDjXJZw1DZ2QcVebhYeKqQDW4MGEB0vHv4DfMEsDTPCuvbvTdQ0yymGCDH7f2dR5fKLHRvPH/uHecd7xpNi6JkZQSC7ADvlos1VWV5Vdmud2aAdONiniUCShg6aEIvk2A3q2SBI/W4rRvbJJmV42z1dTqs5BUkGaPldWbLKbH6gp/Kwl6qxP7TeWdHda+RZZdYBpAkpcRFrPX/5s1bAVxi2CldCMq6e2LAhBl6zi9AA48mlsxvOAf3ehg9ld794+lkeYncINQ+OitdTiAZBe9diN4VEMD7AIBGrcRn1FnvppBFmktOAINNzLHgdSBJkBhmbFv4hizs1PcCBdUkLyJreb7sunNkZbMUK2UHawYJaIwUJZJnjXvpsEcA2vlAhDXJvsz31/3kvUBaIkkWSQ4AVJ6S5I1q8F8hFYYBS/h1bb5Z3zIsDDJT9bHaCwKAHQYTnDVqULQ38G7GVnAuxAuB7fLWQOYmzxBPm1Dss+6Zex64fh+wAnmmmx3T7MvckJjDBgnhrMGMK1yDdxbgaXRNgvKvucY98/e0B+NzApeOex4icLU/CwBxqYIDBA7Oqz4KrE39mYZqnsDDe3S9J4rPDd4SDkgEl8PrCXRNQfhkBn41MvTaTK4EupcOIH348PG1z3tt2b7oDrwunC+6ba9f9Pkd+G//w9/OTDA4vN1s1aOq2JzZZDUpuAxW0mQEijsbOvTD42Gvjb9F35+l9vzyZFnRWBRDT38Wertar3U4Y+LEoeQ0Sz8MmHKsGnyKZ6UecHg8Pz3Yqqql8wWcYDpxmkDS2bT5TXLCJCqk6MdKAoLxYHLyJfLHc3pj606dDj9qNJpw6LscrpgavnQna8feGkwJoQN2B1tV6H69SeZ+oJesl2vbH/bWn0drW1x50Y4XKtAoYvMCx+8Ha5ZMpmg4MXM6uRxDB+6kokrUPjZ+UXtBtOVupglH2412aMny5SDNrG7cJIrv45IOJnNMX6DLt5aBkFelNaXnoyON6CgCL7hd50Ky5YmAE70AhDGAA66hR49HA0mTy/TE9XUegchvCiqMpaCy0owzcYGSCl2QqQwO2JT7UFprtJZ4GGg6EYzxOFiH0aoYw0eXEXjE4kIyA4pQrg0q4qqo1Qg7rc+vGfdu+Qks3FTQ3c/dNRmNPhNuigxFRI5Q4c3m8yiwoKQ562mOZ9tD9x8mRYVJ4sAHYMGgIy9SARpo+pVpT1zT0FmSx5anpcVTrMID/wKfHACMFZ8kIwIJ0Pky+WcauMiUxHA4dJrWlMtG9F85vy9m6WLRDqtoxzl+GNU8pHkpoIJ1e1Nnhu0Y16r8ZVFKPfpJLXrws5AiHrZFAJAo5GheeV9pQmhwNb0L+faYNjRrCiyalNHmC/cWR/GFTz/toslWx0QvgslDJj2afXegjhES0OSJNQIo5UaQwBLX6RzXwzNiso+ZHY+47/diyzAVoaHcXy721A+2Z/Wsb22x3lj19o2VdzfW3N9IyzoPJyUoNEVhz+8+2Lsfvrfx1Cmh4OHhndXNUmv85vZWIN67H3+0r++/tT/8/o+23R/s4eXFfnr/ToaBTIdknKYoU/dz4Bm6WenejanwSxA1NLYG48rLSQU9/5tnQPOw329dp6w0EtINBtsfezc7VbHoJlP+mAJKwkSRz6IJFWyCX2m6rAFAPflZBPYMbxT3DJcC1r2SCpiwZ7kkEA9MgOfJbm5otnwy5b7kTpOVhrwfJN3RezuerbpbWl54UgG/2UvXy40o45jOEaHIdStRhvV4aq0sG4Gz0Kj7MxZxZrd3bzTt3u1fJNGgSQI4kPcJHgLTxW7v7gUG817SbD0/78QmY6LPutD+Pk12V9VWUnCfWlvjTr/d27FzKUOzzK3rD5anSIV6S1mLSWWXlgkscWSjogyZ1FfILpJMLvAAeRgwcn9gOxz71joYMNMstpecymlMleZBQ9850C3XefYNZAOxrs9Ned34EQ+AEu8Cmilo0GVl25edmw8Osx2PZ4GqLXtS5ZN6NOfzGSbHRaZ0LXs2LKJpVgQnKS0kM8BYA+Q6njHNw+sk1X4KOMreDqCy2+/s0LaaVK/rpajxNCW7/VYggdIrksS2kswUihHUtS9cl00zx369XC61v2IwyPtDgzSckYd4vCLPXBr1ebaiqmwP06Nr7auvv9I5sHvZCTxBishZAPPr6eOzQFYYcZxDXO/77bO2StYP65r1xLmH3INGGNYHjWi+qSUFac5m361u5Ddwu1rLd4Q0GNHRYRSWpe26vTUAPN1gl6q0p8zsx/5glhV2bnv5xgCuYbaaZg5icoZ5ugheHJFYHZzn+MLwmUeGAdd4PcW14o/jQxH22Ga5CgOMXoMQl+K4hp19nLVBXSSfAhpCInTx16HZxLyZGsLcU0CTbq6HayEWdiR9wEEU9galegSwjXeFFQhQoMhU5CDUSdHCBoFMk0WpG47ymWaMAIvcGoYaSSqAAIke7EofhuAbM0maxc8AICA1hgqJ9ai9n7Pxyh4RY/TKbqAJd6o/zbTSGDD4BUgM+6WbME5W1M5+1FAJpsZEfYaZqNPwOXa5d3XwcIANSP3nvkguT2Kd0BgrOQP/EcUsO8NAjCuAbgE1bvwqMIOBhiIXGU79CpIB+qt2DAkvMpgU9d9BYZcK/LofK642+EcAkgN8evrAVb7nqQfykgG0EK1zDgCze1eJMcgnCuCATCcDg4CvEaDCwCXIAvnfrDklMHA/qY2UCOXMCpnvTpH98uH9a5/32rJ90R14XThfdNtev+jzO/Dv//4vZgo86OkUhJ7PG4xbLh53JD0vDW1wmFXBl7vkgAZuu3txs5rpYs36zrZ714qiQcU3AKdwCnEo30J8KTynQeZWbKpy6sZgauh8g5RZIA2aa2svoOOiZ4J0Y5wIFR2aJoVfp0nn3WYl+jMJCjKCCXnHAMJQjGEBVM1atD8Q9I/bZ01fiiRSjF2Txbaq0cTOOmi1WSuOcZY2k8KT3HCADjLkr/E6xKuZjXZ7t/HD9hKpWKUZXq1X7t7LxGIYZTqjPGUBJJ0OQxrL7nyxlxdnXnDQujkYRQA8Bw5zih5H1ZnYoJPm8EGCgUu7Axhnj3pkEsABiBmQzCbRjI5OEAmNh8B40G8mV0yoKGDQ4CotgKLFfRHchIxIInwEFoqRwhAOwAWtbo0GEyd1JtNMSzHfK3D7mbaLAAAgAElEQVQad3fvjBihyywJB9NfFc/4ImSpDAxhGdQpJoiBcUF5hC4QDTKU9AVSAPcm4O8wtfGkNU9mACgB/8fcDDdyosY8NpE15ppwCjP+j/VypunVRILoQCbEOtKtKPgZNBCySVKTVRU8OzyVKA6Y+PgUBoBGkUtJrCivvtsKvEHHS2HG2upwQac4G/FdGCwr0dSCE4TJwBxZP5oc6xdJruIniyarM4ARtIc+SfYJy3VygjTGKaAqAKUndnMmnifFk+zkmPBcWT0UwxReC6aNnX9GRVVhgIh0wI0HTyQGAO5AS19kAsEoeq+pGRFAhmQf7n2gSXxCMQ60wATJ4/+YtGoyFGNcdbHz+aDPIoaJKmKywlf23PX2jnfk7s7m243FNxtbQJuvCmtqPE0ytBd6vjBQjrudvfvxe3v48E6FNSAIdHyaXejlj+8/ap1Cy/32D3+uydrLbit99dPjR01PoTiLXRPAAqjOrBOZfEItz/AkSG3oD3q3FTMKkIFcJGh3/d7yPWI7n2HiuPu5gwTeDOjf1ewzUaYx98ZLGmTc0KU7ZpbolNzrey0pAppZwS78OxGKAI404iRMMOUcbXNT2WbTqBkFRNT7Iddwj2TD/FM+EgANy8IjafU5eI9R9uND0QuwgR0DCMl7KcM2NT+DJtXIzfh8NAD4tBDbCdjL1FeRuOwrgebO5wJoZA0ulwB+s9gcrDSBaCSTxGZ3ULIvg513pBK0Jr2LmD2p3b95Y2WZ2Z/++R8tjWZbV7VhTVhGmd01d9YdT/Zh+2DN7Y3Rery0rQPOckN3jxz2K+jpgBakhqiOD5PjwNh1o9erRcg82WnETX5h6ziTRInmjyacIh3DwDxwniGYdJ03AmjeAZ4BDJC+7NqDZA379qh9ODYAZMA3sx6PiMAk0XtKZJ2SLNBf94rA471RRKLi3ABLYfw4O0X0dIAKTfJZ1ztLi8S+/vqtGDIwC2hOnZ5OQo4DI/jfIHuRHwlpHJdRIAzvP9ILWBp108iDA8Nf/hsAA+BABbiJv8o4yNmfd4W1CosKxgvU9+ns10XMY0Yc4DzZXslCs+JMXVaVik0CSMGZyX6IPn6u2Ccm+9oKW/ezFXFmzXppD7sngU8kRBRBJLc/H8RUIxqwq3N7ic06GfEy7Z0FwpBdr718AviAvQSDqNBZxn7Mz+VeYpYoUEsNI8+H9xF240Vn7RqPCgEvTrMH6BL4EEzrAPTYd8SQYL8L+ytAGGaYIl5xvjMRjyYxJd2fA/PCyNlM2rMdEOed5Jo46w8wFsPewc+U7GCe7Ii8qq5tTwQqHAQlJfh1Aw7AysMjpxAwx7MB3PS1z28YBLBXxCqQjMbXF2ADfwb860aa4McOOHrCn+/zHnXoDbSSjgDplSrj6Q3sD5wBSn/ApBDvjMBm0/kkWaAz3xoNJzjDGIy4/CBF7ijCmoMmNNOf7hsgeTBgxSfCL8u9Abj/+hyKbHVTZd5NxVDzvQJdH/YCz1IAB2aQgRVx3at9wH/1ZsEjgh/hP+MKEkgu9hlAAEghSVBgN+qyAvtKEYm6XyG9QFQAQRKfAINrvKEGAaoHMY52WY7mCUpeGAUovf/4yiB47di+7A68AgRfdt9ev+qzO/Af/ut/M3MIsLFu9zuZu7H5KSuZhivog/N4tIU016nH+KlZWagAoKjCqIemYbm+te3uqNg9WAVQftc3b+x46OQ0Lb+DCd01R5Mj8IANLGamGhwcTCQwsuKQXC3X9nzq7PHQCr3O5bjsOmcObHTSNPZv75gotiS7B3oYPQZ0OA4SYoMGW69v7Gm7VfSUDhw6nstgCROwdaPG2511yTzmz1NPTsBMUDFzGJc5ZdBjbyjCYqvKXMUbDT5Ow+rpOLSDDk4TdEVruREVPzfBAReq74w79WxPLwfsqu0IfX8mBq1xKukEu6D1YlJxdjir09hQpKC3W6g4588BeWRaGAx4OLCF6GsC8qu+jWug6fcJgZuyUeyhpZSGs1lKY/n8jFN2oUYNbnoBPVDPP4WBrkYe6QnGzPhZ85v7SgUxM5nCzIsWPOTDQ2fHVwE6MRM7/ow1IE00zJUADOFbQATUOQlGmDn0TI9s5Fr4ebR1kpJQjJBJfTxaR4SlQBfXXTI5pM6BUYBsgCIYWYXHYLksBJCIRAebibKDqeDUVyH6o+s1SavA4bqqlh69pOoC0IB1wNfwLrh8xCfIniuN2ReRihR1FEIke7heFTMq8sNnmXdSJLox48WiS2+bmrXmNN2QUK33RJMcGCEUahQ2SBhCFJSeUbguxU1qssJUYlCz0E9HiyIiJBdilUSwcS5MmiKxGUTxj1lXrBdct3HiptjDjLKXaRzPW+wUTVNLsW6Y+p9lZBVZOsf+LucLmzM06keLLzjGAyQW1h3Jml/K5LKdI/vnj+/sGanL3b0tbm4sXS1Fjccx/6u332iKDVhzg3kfK3Uc7D/+3/9gz48f1QiwbrpDqwaF1UGDZmrYjsr+/u53v9NzzBIvEnmPugAWol+WZl8TMfT1gDywVM76fAIGNK1i6Q9qjgAZYC3gnVIxjcRvIWRbu24XIIuJF0we9LHoVHkrnObvEZTsSSRR+DVrn8hyO7TorV2S4caC4qDqOTJJpSDmHV9vKvvu998JNMQojf0BwISJJtTvc9vpnYJKfZyJ96JAdb8J9lOaEjHExEJqpKd+wJxRJq94N5Cs4h4zaniuMgoV/YBiK02Zv/6z36gZ+PHHH+zHn36QgR2sEvaj25s7JZ2wV0Y0Wce9VZHZbVXYeb+z4XRU7j37OMkD3YBsYm1j19rh6aOVaJaJw0wSW1ZL26xv7OP7D3boO7M8s8fjwXZdZ+VyYwXT71MvtpDo7Wlim7s7GdbxviPXoomnGYS5pOYhUMTnebRLllmTlba8kHU4SEN+xpOg76wCLA2TyQug2ZjJPFeAD7T/gtSZ1treG0RkYTRjuLIAIAEAK4oQ7w80CTQdNC7IIeQfgUyEfYxYuYU+B/ccoE5md0oE8vcO3T6A+IAMallayp5jkW1IcwnRwzAVaHBOLc797o3C+iXBh2vmHkO9p1mvlrXOMcw+FZOaZZ+ABv7e4bDVmsC8UmCa0g4SMTba3cka0khWGz0nWHGwrTAoBRQT6MXzq0r9O9Nu7g0T6KpuDJeI48uz/T5b2e+bO52lH/cvNuc+ZW2S3GoAmzS1j08fZd53iCZr68yOQrgA3XvLmloJBjx3/i4AgUvrnEHHfWe9XxmSsCwACPCwcbM7Bw/EcEpTN8qj9oHGLl8Nb4y5T6KNI5+H/Rfc7blu9ghPfMjc/f5Tl+cGhTTwnEVM6QEHaXD1fgdaOmc2Z4UMJPliJc/QdEfyW+n4TFVjO/lYEI1bCgSQqXBVSGKAvxHHub4/oHygzXMxSkdgGh0YZ5yNvNOA2AAEkjXYQuACca7CcWXi6NHD8kYIxnvOkvIzURN3ajb2jE90eR9iiO2m6b57DcBc00BFWnzAZRiqgCfuUaUzLgyGBDwoHcj3STX+g/tEfJrIB7kS9xWmwhXAARACGAL0JAmjrkt7fn7WpJ89D8Dzv5AafEp1uXosuDGlpFOfmRPyvCX3EmruoIXAA/dk1nt8RR39Gv05OnvMo8CV7hLurUsFnRX4OUvBvQwc8HfG18Xev//w2ue9dmxfdAdeF84X3bbXL/r8Dvzbv/vDzGYMQHBoj9IScggQj6eMYOnSySQ/WJlh1ubad6bHbPJMT2EZdDTVonVhyjTYhLaa6BoO5IlYwJ20ox79h26ZiTSMPCjkxNt5ccnBpIMX5Bx9c5rarrvYywmKF1p6Jq46qW3oW8XBfX1/p8ZRk0XIfcRXnZkMULD4oUqhgCa9Wa00FemOW2sKR6XRhGJqw3RY1O5PhnCxmgqOTXfZdxse9PBXozr0lYAl0I63+6NHFYlSBtUyF3AiQz7F1vFRAQcSdcAUraQjGHnPaLQPmCo5FZSDYr1cqVjkoGVKQfa1bAevDrs0anmue8r0EYCGg0wafJpsTc+8eeVg9GE05kGTTCE5yymEnGHgoAP0fSaFGB/udjs7o/OU7nSUcSONEU0WQzFpdqNZdNlLHIlqyzOSsV8UW42OmwabZh9NvCLwfKK4QCtJ7zLgQ0A2u08uNA/USGKyIXHtPp+R3GStF+QWHKQYTikmKjT13J9TGzTmXpSJAo82uwfccud1ChrJHaAOc29n5BeYfOW2wKjTMOCiETx4gZliQsaEkqLBwQwle2iSfRLIgNZWhaNNMmnjl8fRY6oXW0u+9gRAVYWCguYhFYug7YkZdKMjnKOj+WybJtXkHeaFCjb0xrjLo53k2YfCnaIWk0P5RNDAMpUM6+0K4GnitVhYewGYOFuRzlZlZETQHPP8ARHgwPB9hTrYNMJQiGyCHcK6wMuAYldaUGLT3MX5JiMe1CeHl3G2TBFxPr1NV7lN48kSGiM2g8TNx84y7ZutbjbyJPkJM74ktWlzay3Spbc3ioljCazu7pVzDytlv91alcG0iOzxwzv76YcfxGj48OOP1red5Vkl7e5Mo5CV9kzePc72aWxf3y+tkkGlU2+RG1EEsidcNcSwOADKuF/KTE+YkHuxx3tHA8rDgEWk4pGGJ/nMiCpMogDomMjxzinOzBOw3XcjGKMpa/waS8k9xSBV6RrEt/q1yYOC+1QGX42OJI7Bijq1t3/2tb4vngeAkLy/AgFpbAAS50hN/A42BCAm8X6api+0F2pKh/wor9xPAaO649EuY+/Rtj5OFChKg03TmRI5C1BBrOFyJXosDbii7ihmoUJj8Ij3ht6N0coktyVmeJjfsj+hg4dSy1vL5sPevt/Zm/Xats+PtiprK4jHaw96twHteH6AxqIww+CyyHZ9L9O2OaYp4yhQUrsc8gGJ+Hx8BsACdBtANDitC0yjURFNPtE/AQPyKbK6N+07Z5I3ADyRn8BU46zABT9KbVksBTw4uzk8W945njnsovPF2tPZdniusC+nwSGdt0rO9cEwViAQy2PBR1TDirM7HgH4Jwz81cAKSubI1mVtleQAnVWbpSUF+02vfRRiHxIT1hqRd0mR28sza9+jKEWHFljgDRYguxzgmVIyeU95L0zO+dwf7iEeNzRldcP0H9DCJ+oCYNiDF7FV+L1AWz+SMORRfVsB9JPu1+1mLSYGX8P3h4ECk8pTZQ5WTpP9vr61VZyLZXHE42JBVGOipAa+iMhTPh9n6o4oysqZBOMWhuJs6e3K9tPZ5v5sVerpCpIJBBq4kgWoATAfDXGLdHUCedU809wSEYj/UaFGn5pHcZ5irXmajGIMg1cE56UkAHK/dwBbzbeG2970sfcSIuTWLdAaofJ7uso1kpY/kqwumMMCnH/akzjvh0GAC3GbZ0B+oiEHzjtkbV7BIeXSZ6XG4uuJbAyGip908tLUO9DBxH1WnC1glgMEnJMOiowCGtgotFY/JTCwf5BU4vdLvg6fAQQykA3u/4oLDh4FHrbkBs7+i3PEd0NnTrqMipQk+ecEQ1oYjbBnJDcMbTf7i4MxHoVNLebmKR4967fdmRqK8JwmuxF7cxZAcP0F4HYFEzzN+2oi+CtAcGUQ6IrD8+TfuR4AZfdoCelBko0F01re5eA3IC8EAAmMqseL3m/2sGv96CaHfl9YD0pZCL4GPvhBWgH7IrKff35NMXjt2L7sDrwCBF92316/6rM78Pd/8/sZ6hmHiA4oHIzrWgcF1HWaTQq/1TKTQRUFq5o4imRp3BN78+aNGy71vT0/PQrFTevCUg7dYbYf3z3YJUqEkFPQxolKRCtjz11XnjtNCHo0EHHMASlkI3Tke+svqQ0zkobZihxqOSju2ab+ZJumtpvlSoWx8on71mmrROAFmh3FGpMaGAxff/W1iuO5O1qCy3uJSV6lya4O+3AoURRwW9AFLrJStEs2eeic0DNpxihI6nopV2gm+9AE0SGy+QMiaIqIP0B78Ml8gZ+Da92zKlOjh259RjYRpbbbEsPW6NBDj+lIPrR9N4oTPRnqvbRsblrHz3CpB82Z0/wAR6BWKp/+4tGRHOQUSZ4jDHWfKaGj20gz0MFrljG7QzUFNjTaeU5cLx3k+6D0JyZtzLbkSDfI6JEGgmxyGiymOcUitXLhLAE5P6OvjCJbb1Y2oynfQT+HmeBGhXIp5sx3W2KP+stpyDJRgClCoQAvKLIANHSAQqq9WF6kmsADvsh4C1MnqITSfnos4hwmOEzMMG3CWZI4LdkLXAZN8By3AUCBJgyln+zqxPKikU8E/A8Vl9NspUynAA08+g/AKgXBYIomzTFfTg57asdusH5krQGwOLBGhQRgNswLawGJ+CQUsQlGhWMACCD2O8DiIBB0UYpaXOq5dsA3N5OCYk6xCFjAxyN5gYKItaT7ocKutzwmKvLiE/mBKaZ/RgrVCGrGjD4+EY2Xwp1ircpim9Fu0tgSo5d6pFZuvVwVadgoZurZTffQQMcNjeJoJdceHOL3drbtxam0v/v6O4vPCzvue/vlcLT55t6eo4s97D9Yc3dj3/7lH23bnWS8efP2reQ6Y9/by4f3NnStNMs0Be9//Mn+8R/+wfK8sSQr7d3js23b3uIMinGqSe3XN+xbNLpuJHeN/IIpQ0HWd0cnfog9xNrGBDTXM2K9ozsXdZlnHqZWRYgDF+BG8UyMG/IFWEGi7JJUUcooUvubeKYeVCrQJwAPouUqReKi/QDqL4CRHPUBX0lAIT8e6Qa07SazekWTmIt5wvvEPvHy8mj9ca+/C5AD4HuaOjGxAAVoImgGNe0EuMN7QUBIptSDHbGG2gs8d1wJEDS5eW49ZqNlaavNRnvOw8OD2AskZGB4B3uH9Yke/WazkZHjkSQQokOJDI1mu80zgco0VqfRbEwLq998JZbK4fEne354Z3/xuz/amak/cW27ZyvZkwAt8CKJE3saLnZEU8569iByAVrJIrPty9YlDVzncq09C5PAITYbIQeoqJ8dHGBfHc+Wsz9wDo2TNWfkPYVtLxf75Xi04zhZlRQgZzIh5F0i/hPWAVp3wCGdN4c2NH8wjmI7daPth6PFOYwivoY9m24Rtlliq2VjmBhwj2hSC/2Mi2QfN/d3dkki++nhvZpiQLzsEtltvbS7FV44W0ub3GZiRmFPoc2e2bszW8CcOR3ZKAQ0s5/AnpNfTphYsnex+mAQ5MtGkaHIS2jaATNocGl+AOFhRyl9BwZDmMoSs4nXSVmUAmwB6E67nRVZof++O7Vy7+fg1PrrWtUTsBJ1XWLwDLboOvuzqrY3xVJ76eFytuPsTCd8GHg3MLOlHdwklZr83WK2Y7KQfC8hqjWLbVjmths7y0+DfBEE5wkg8CaYM1Nmv0gPkEmR/sCdoZG9Rs4FSvfVdI/9DqBdiQ1E+Q4uNeDdVTQt4HqIFNT0XCZ8eOv42SPpkLTrDvKxm0wACJwlXJ9QARppXArYNmHqRJ5yIaNNjA8nBwphLBHTyDpY3YhpAzskizGH9Yaddcj3ANASAMWZS5MdkbDiZoxiOgEqSxrFe8AgAbNo902RSeI1NlefA3ADEPFXjxPum+IHZU7oni1u+Mf6dknnVc5yjVKVp4CwhnA/JH3hXHTvkitAwBrAd0YMwszrEtbCpyZacYSA9J4a4D/bQXX+NyxJkfiDRwB7NV5EMAfcjwcPHJdS6lkKvPj1+18bdQEBQVahOim8D1egWBcfkr3kO6DzcCEpLaCF6kr5lzh7iHePukum33znq2whAAOsH35R47hhrHv8sI6uP/P9z68pBq8N25fdgVeA4Mvu2+tXfXYH/uqPv5mhS7IhSR8WNKtsVky/hZDK3Zla3fOWm7q0C5ICmsnM85k5IHfHvSUzEV6RJVVjc1Haob/Yz+8eRfPnwOTv4iDNRvhmvRGVExouVFmKQCbEKpo1gYvt0HWaspJx3pS5mpWIxAA0uujayATn8MJkMY7t2GECBILr9DpFbalo8lxqDuiVmgvikXbyQWBbhl3AP5kq+jbtBT3UOwpRNeLRZE8f38spWgW0Mr5NudZ8b6KxoGozhafoR6KBR4Cry9w5nIOFuK0xmsTWIKqL71EUjYAGDJ6Y7otejQEhB4eio8hLJkkgVjHpB7YfOhRs0vLNvUAc7jOT0tPprMl3EtPseASbHHd1uOqKVDRnKQ0RBRH5xJ5OAI0RjS0ziz1xh5jeMclWW3yNjsJQiEMyUsOKz4MMzGhQaejlERAp71lFRZoIkOE4pxHg+cmQLiutYQKkXPvRs+spUBZO7eZKeSLLJLOsv9h8xIgpsiExG6bOlulC67DKcq1VQAo58gdkniaE77d73qk4ZJ24MdTkhT6+0lDhUwoUmB6AAEyIMzXEF7LRARoorILbu6YjylMmAjRXwb4EFFNE3NEBCkCxKFFh5ZNhl3lQ7HhBMdmx72UWRVWmr+F5MnFlijWjlWWCIxRDU2c1oIrNS23Cp4JrJ6pr4fILgBJAAjfAQ2rgVNvB+HlIIvBPcBaJniXsCGL68lqxZmTLTzPxWaOKdKZjSF16mDSnThNgGkHuWd8ebZGlNoArYP55gYZN5CbO2SSeTIpe4zkLzGGNMdFl6iQmDGyD2v7l+cn6qrEeU8fLSaakA03I+taSmHsKSJPJ0Zw1pAk8e0+8sI8fPtqHX97r75FucjgQeVbarm3teb+35RoTNR/kscfRJKPNBmyDmaL3FPAjgDBRzKQZoM33K14+1o5Mt8Jkn71KNGE1JBS6Tv8XI0ESA28OWEskWDBFZQ3zswEgmOaJBh2o7gACabO25+2zJAZMMI/BGNHfH8zY3MMCH4nVzdKWGL8RKVjXYlhQPLf7Fxth0bDOct9nMS1DLiUaOXRxZcNDHU/EQOC/A2Y6UALbyY0Tb2/vRI/vBkz2zgK4uO9Q/m/v3sqX5cPHDwKtYB189eatGB4zewjN18NHK5j2sm7TRJ9ptVzZ6djZdru33/z2zzVt79q9TYcnnwguaPaJm+2s32/t/ubGTVWRyJzP9nIebc5LEVIA+dgTxdYQwErzFgsEoukFRpP2WYkeMF0iS0uAT7P0crGSpABJCEZ5pRjGgkNkxymyHYwIAByiaUUV5v3EiA4QvLVmSUqDa9gBnPDBPPWku0C1v8gEFj8d9h2MEGVkd5ls3TTyoNm+PGv90YifOXcAdMpc0Yxk2394fNA6ABTN5oXVeam9m3fgBs8OyBecTbAlxCLzrwOgBdDGlI6mCxYMZ931LGex0vgcjq03lSPRw6fAdsJXwlMoAIqYJgu8F+Mt/kSZ5sy7wFA7DZICXmj4aWCJ7u2O7uxORO6BKf9k9/f3+qzsl+w/3P/bvLRbzGlpQ5PYtqe9Ei9um6VVKTKASCyKh8POmmolUGtMYjsMvdZBk1U2Y45MmsrYW4o5b0h1gcHC+kUKwl6td5Q1BUBE0x9y65VSAUMGkJUhAA1dgWEcXkduEns1IHRTOjCOa9yhU86vbvN8Zhgq10k7NYYo5bzjfBaiBQGwkbuIjUEaECaG3BOXMd1sbrQfbZ+fXXqyiO0Up/Jegi2DKeOxR5rp5os04zpTASdY4/yVcH3OYIRN5p5PatAFqDn7UAaF4PA6S37V3GvKjxZP8YUeNyi/FDwykByFVIhrg65BRXjHNNgJPgCKysVDQQCK15UCwJFuUV+GxGbFLGuUj5GhszMZcmCITT3DOiT1QckzYkO6jl+sNr6nQI2QvKOz0TkHMj0OMgA3pcR/4poi82tCwHUDZ9AjyYNSEwTthGhsjzoUoBAkVvJEYN/GAykFcME0mbWD6a/LSCT1wF9p2bg3x3YfasCrr4Ez8K5JCdcISQGJyr901hnX9fHdq0nha8P2ZXfgFSD4svv2+lWfMwj+/i9nCmQdBCHf3SfXbH6dNng22DzB/RtN42irZY2drxIASnKAh150zo8vT/Zn9xur89ieu8Fa9PVRZh8fttLgcTjh5CyJVrKwVVnKPV1mQBPmbKmhP6fBxlwKbTM5vWMY66+r0moQ8761GMaBiulcxSKu5U44ZyLqFNDzCNXTYwBP7UmTFibKFLTpgkkqTatnM+MDAIiBuRwHo4zNZMC4k2P1sllakS5s//yg6eyGAp2JBkXjgA7xbFld6+sV3Yh5z7mTPpONn+Yel/UE9D/L7PHlyQFpCvKUSWGlnHCuFckG91mNiw4tHHNhNLirOgeh7qcM5zwGC0+BfIGEw4tAb1o4QGEcuNmaTCCZduvrKHgovnEIRpfuHgTua5DY+XS2ZrkW5fXl6UnNZzxRtBJBWQoIoKvoBWB48YPng5o+KMl8H37KNZmAAgy3dd0fJgIL25MtP5lt8tLKiakeNIlJ8VmaeFZMq1PRQCmEy4vZcootRkfO5Atj/amzDdnwTJ6gRzKVy4iyBCBYqMHhB3LoR0zqJ884pqLSxAyKxQLHZ2iwseclf4pCdNeIC+kSoVCSNpAGBEqmXIcBxLzJonkGSPGYwYt/fxoNmRVi3OfmTErf4Dka+uDWYtgyUIi7s6Z6CBgaou4W0F0BeLjOs5pKJkyLmW6XIjpWMgCO77jHMx2lceCa1FAqH9E18VOUyajMpSgUjO5RwLrAdC2O/T2gcYSKr6En+nYZO7opHX4AdZpYThEJYyIt1OyzjsWa6M96NwAFuMG741YA3aqpzYbOC01cxyWLn+3Qn2yCCh8v7IFpSl7YMjU7nDvbAyJZbmXcWCb20WBxnVlvF7FVSK7Iotkenx707i0ss93T0U5H3hu+draoiOVp0A0weDyLmynSYuaphuMzyKl4BylK4xQmx0WNCC7SchknqlMmWg6sadIkI6mQxx2MD5kfepHIe5iSbueZ1nwWGAhxJvq1jBEDA4F99thf7Nt/828Fln7/p/9HbAeBL+wONHoBMGIN1FVqm81azd0BT4L7NzKbk2b4fNb+dO4OAmIFZMj5280reVBQyB8fnyzNAf9cm7w/PNubt/eWxndA4mkAACAASURBVJlPXbuTXPE14YLGHPbssqztfnMvaQI+DD9+/4PWBAyXm9XKYpg4rPP+ZG8BbwGD0sSKt28tqmtrNjfa597/6UcBiE/v39vldLICIz8m7bCa4lgAG9NpJnBcC+8/XfG4SGWIOU6u52fNK+lDzu+52Dg8pZ71CLBGo9C12hf4XsQt4mFDKkF6HizD/4a3BMPQ9mxnkksueIcMooVjM5dnnEVIwXrb7Xvtw+sNoEwWHNfNnndHO51xi2dPXqCvELMOyRWN+O39rVhVw7EVYAOgyHrTZJFmo8jkft+eO+uZdHPPaPrZIGBvEG9ILG6eiYUGew9pHXsrYOg18pR3UQk6RW5lVui8BXRnzXHGSqI0eqrAfn+UH0G5apS0wP7NfsB1sZb2gN6ksTTIBCerVzj7k9xwtG5/tCYtLce3Q2DbYPvDTvIXuc7zHDAUht0BaIZfCFT+orD1sraEwSnJSfMoWQHrNObs6Aa7Xd/qPIH5gXTpCLCqSTcAzEGsRIA2WI80+ZLOiXmIB4uDVTIIPeMjwLV4dJ3YkbD7kJrAqqLewFBXXgAuI+A+MxEXoK9GGoNXp3tfPV2412IpkDaBqSNSJkBGMUtc5uByvoUzBGiqaa71m10HkALJHSkXjLxdqnfTLG1ZVPbw4b2n1SSZ7RaFHUN8osBgGA18P4YDkiS4XwB7PFN35Jjunu+ALQ0vTbyuPzD+OJf86/l8IT4VQEPgJw767oggDwTvjbVv41vDnoZHEmtI+5tAANbVOUzzPbgAKr4Mla+xvMGcEJkhn+06vf/kUxCSWMQYGM62gtEIaw2Yj88GoL9ItbYFKiwcJABs8Qhg52W5IaQXi6xJpVkEw8mZ8wMAXWwD1ids0JMbzQq4CNLWYBIqICCAMAKL9F56sgS/BfRn1yjtSO8BpY68uxhymFm1qvXcj/ujpQRBK1rTfRh4T67mir6e/NlJ8hnkCJwb7396lRi8NmxfdgdeAYIvu2+vX/XZHfh3/83fzdvd9hMNi8kBmfcctGyKbGSg8fRNoqpfek3FpUmPIyG/NLVy1M0zSyK0cL0dKGBpupPCDq1rlGkg2FirplJE4HD2SDZNR0THH23uASN8yneicaeIBeknlgo3fQ4GwIEIuQGxcRy8MAdOdgYI6M6i1ILEUjiocEYHdj5/SmTo2qOtm1L58zTauCwv4kzxhxj6sMHvj0dJLXz6Mtjb+zd27o6aLh+2W/vq7VuBCEzWOLS3u4MOA7mhQzkL2jqKkYfHR2V2L5cbNaf7thXlEt2npprE3yl5AOM70G6XDbh+HKmuTzOZbFxN1dxX4EplpPHBF4LD2Z2SpZdfIK3g0AFnCPFOsqIPBngY7OHiT5pDnkhKcs37xSkZacYwTcrehnVAuwxaXuZl0G9SaHAY+vSPiUQUZ5pYSstO8T5drIoja+S2DLWdYoYCILPddqtGgEleNs6WjrNB3O9PnRp34rCYsogyz6SwH20pmnKiiTxTmGk4WY5UhCl+iOWEbq8YpcTpm7BJaPDUdHCQk2zR4W/gqkFipyiJsiLRtAwzTunucZnG6NBHDWryvOiCCeLNPlIHaPXkltOcM0GFZXPVSfq0xgtU7pRHXHoxIodsKgmuV7n2HimFiSbNIQ2rR117xce0G0q4HJzJIb9QZCofUgCGjARJDZCXkst4eG4yVSORQw0CsgaRSzVV4/MxhaGBoHnS1AgjO4A4tN9MsPCLIO50muQtgfEgfglqAdgnKNaZmBpMDn8ORGjCSDicoCWnlsvQyY0moS8jIx0uvU0wAtLCIFzDK8rK1PbooZPcjtC7sazH9JECrsysJUaRJoAldxlEdYchkSaVdUeYH0QtXuwIwFdnNgGuIBlR/ra/V1f9/zXTXKwdYsvI65YJd+QRqT1NvRdumq5hHKlpFrrfWUyeq+ZWhnwhR9wBAhhQHodF44Hkh3dSeykGqHpGFItMoCer7v7Mvv32W/uH//N/E0DFc0O24ODTwpoqt7u7jZrWb779jdbMz+/fS6vMWlitGlsx/T2drA2pMh2tlQxSAbKYcIpG4c7gol2P9s0338p1fX1z61GHXW8fHx7UhAEUornnXUJG9pvvfqeoOgpeAMTTy8HSy2zrvLLzfm/x5WLrsrAaltjpxeI8trRZWvP2K/vw9KTv+d03v7Vffvje2t1e1wWYNCEPi0iCoOFz3TdxdWXV6N2C2s07/EIjC03cLeytygqlnZxPnfxFRho9XqeysDGixWH/8QSXLM7t0s9W57Wb48KeoLHoJ7sMk+32R4uT3AygbGA/wIjTWWOceTSQ4ItZhkYfs1p6mYtMb/EYAQgAIOWBZsE/AnC72axkltYeDvq5yIGg9K83awd6Tq1LXuZRQDgsB0UswoaSDAgJk3tGsCl4GspsTVU68K1EAqLvXB4DkAFYQnywr6/Inh6JHIZqHYsh8OHDo54pDXLRNNYyoQ9UeclsMPGDvYD/BIAm53qZW8u1YoY7XLQPcP+71r0LKliFEzI9JsbsH5w9njbAftxut/LhASwcAYCZskazNbdrDQZ4Hkxbl9XKng87m9NE7METcpfcpTHyzSiR7fie6ukggJnekPJZZXcrYzgkYawADPhcZkU9wD2VZ4NkZn5fr6Z+Pi2etE9ICjj2YlJ5Q+zRg3wZ7zfnFxIlaidNe2kJr+Zy0vH7sKFnik4DmGdi2GniLW8aTAj9ZBG1Xia1rqlX4kAc2wOsFvZ6JADIDQCaWfoADCE9gD1VawLAVzKi1CMuFU0IYOP7/7WJ5nnKm4doU0nW+PwYOTojIpfEAhBiYT1SDK0bB0PEtpzNHp+egwVArJpBbBrFtjpLSfLH4KvDgEmgCz4FALDBvFAxfkGuwD8B2LVex9FKpuhEQZK+E/vAQwlSRDtyDuKdNGEqDIDqnlG+1j1pQQBu8BdwEJwGn3M3yH743ETChn1akIJ/mUsXguRC6TVXXwlJMj26kGfovgtXn4SFrsOlZQ5IURNFyD6DVAWZJGuLtSqDZKQPim4OKREA1+xlIzVh8CuIInv340+vfd5rx/ZFd+B14XzRbXv9os/vwF//V38hpxUZEgYXVVFppb/yKSPNWpmmttqs1AhgYU+j3BDPJsdit/j96rtv7bB7sY8fH2zGfwB6eocxHNpy9nzmOxgieqwRxQbNGYWBqI3nwc7HTtMPDnESEIgx4vqk9cLrTBQ0jOLcrZcmh4LB47hOOvS9oHeU/0oXhG5KoU2zNQ2dNM0qqmjyO2LQcmktmfLLiIbD/jLaZnNju+1esoLd86Mtq1LTPQoEN/+Bqjvax6cnKwWsMCl3l3wObw5NjHI4OJjIU4A/b3eWVk1AsgMlTX/btebXyEEOFD6KZAA5EYlEk511UMpsRzbj16c522ZZqsjmmXEAJkkh2i2DQI/4wafBaYFMJgFZ0PdSFGA0CB3Xzf2cXih6KcY+RChymHIAQ2/XJJtpDAcaZpBMWmLpLNHcWwzdzjWJNNrLLLFNnthi7NwIEE0wiRR5IfAmITJsNLscWmswD6Sh7042JKjYmZZlVgyzzR20/9jiiglcCq/XLscD5HldD4kaNKYwL5xVSaOa6u9y2J9OTJI9jWI4TzZKj0kjjO5balErKmL2yKzuvSFmWs1EinVyjcuTfMGnl5dTJ78E2AMCFpTSkIsloFQD7gn3k0g1JopEVkqE7hRWGm+KvY5JIAU5zSlu7YpuIr7LpSzyjQpmZ84i8QkHRogAHTQNAhWgZ3w26XYzNDxD3G0ZEI2iFeYHDSK/SMzA4NH9Kdy4ip9LgwtgBlCHhwH3DQkQ7yAkBAAOQCSZgME+mU3PCgYQBSfgAbFf0OVz/EPEPGktjoiZxL0ft/9cLCE8SnYAiDdre9jurD9H1pIYkhWifAM4Fg157u6wjZEZRfUeirqKutyGbrb91j09FF9X5RaxwJEj0diH6R+fjXXNM5V0AzmT9hkkIC7/kJxkwGDqrAKZX0w6leutRAJo00HLKmotpn9MIK8xkIkaDJqTqqwF0tHhsR8BFEgvLDMu3seIFWzrzUb7J1nwAqBkusZ9I3EgtZu7lRVNbV//5ju9nz/+/LOd+rP2UfZHKP43TWPRONjj40c1VzwbZEdKKemPNg6tin0i6P78L/+owvof/+M/qjFmdnhz99bjKNNC0/6Xp0f78MvPdndzp3frw4dftN6yObZ4mK2m8T60Yv/cLGsljNAQPJ9fLFvXtry9t/uv/sx++P57O596q/PC2v1e70bfn9zTBjnLROQgi9TEUllzzWouJnl0EPeW1IVSSNj/+vYk3XmdlorEpCQvV7U9H/fWkxyhFB2aNPcfySyzfM4tmT1usoW5RhMyYMKaWYsETd4NAGnsyb1M+gDzaB5ovJBEsG8c9r3No+u5n1/2AYjkXZytakiTWAiorlZLS0vAoc6dzMWwuoiNkytycHbzWkxekTAAtor55HFsmjfTyBEtGVKDxOyhuQcoga3SdwLUaS74/qxp1j+Nc1nXtl5v7F//5V8lVwD8R8bGvefzYOrJz2OPrZYrSco+PnxUfC709MPuaLc3a0sLmttBe9Qw+rCAFBoBBUS8It0AaO0x+V1YVjUybFSKR3e2ZV1rf6mzzNZVZUckdlD8o4XdNyuBfwDt7H8YRHI2YPCGg/9uIBmC5pX3wP0UxAqgSw60fwFzIVmAzwgbJQiAnHZODSNJnku4auSPgT3DHsj3xqiwPbZORw8meDoXpkGgPiC9zOQC+KDJtPbj2O8JbBnM6IRn8mdEVZJsNAnkZh8EbCe6jv1mxnRPCBCTcAd5eX68xzz/wzDa82UhVmJawPaJbIuRqKQhs0BbRZkqlYTeEzkFjbRPuRV5iHlnkBtoPwngCZIL9hwNQ5T04BGJHv/L5wQcmAQOc/+4XoHesM0A1jkp5XBInCvnPMaXxLKyrgBXYDw6EE7t6Kw1NwzlPrEHehMsjpSnXvCeAfBMsxWs8RFWq3uhcH6Nw8Xubu/s1B7ErqSOkQzmGkkYGLBUo5xzKouCVwI/E/YX77X25+ATw+f2pB+XjMmc8Qpc8C4htRFo5CDvp1/8TFRJukaueyGvEj17kq7CNcF9cU+MRK7FV6NLPW7qUb3DfoZo0MU5gOmwYq0dzHr3yiB4bdi+8A68AgRfeONev+zXO/CHv/7djM5bDWeYRMrIRRMx13myUcazTwmYtEJNn4fObuvGJ61ycj7b22++st3hKB8AaJ79vLDTQJGbKDdZ0XQYpzFlrQoh+kgD0MtSXDNp6HZHTS6YZoFiQ88DDWfSBEo+nztl/qoRUiPilDlp7vvOmlWjCQ0/k0OFBpTJmQCFxQVPNauJtVtAPXY9Gdg9Uw8O9ZeXF5l/4TnQdq3MytwdmAKbgjZX6kHbth5ZxjR7IEf6YDfrpSbxHFpejHh8Gog+E8TjsVXxgsnbniQAlYCOfPN3OaRpLHW8QVNU1J1m3J8KHs9O98aCg0mRe8H4TIXGfBE7gwko+nKYEUgknPLH1Nf1oBR53EcSAQB5AAjkHIwmE11kguFWp2KJz85Un7VAEa1IPzT8cphmOs53BSDATZuG2A319BkAdOKFLWnUcflPce7uVJwWZa17E8NWGCab9wdbE4FIY9q1NihWaCE6cn5xXecIBbJI3fDsdLYZSi2meORSy33aC0dSCZBMyCySaY7WkWsyRU28eNGhQgbgQ07TFB7oaZmeYRQEi8AnxuO5+xRVJ1MnnjFRjlwHrTnGj0xg5LvgAJu8KGQeSDFIHKAzcmRCpELTHbApFilUWUuStFzOtlytrD20us9FUQVTJs9ITvCbEGCgkEiBHy4m9QJTWe8qVrzwosBiKsO70CPboekPFFXe7WVdivLLPdd0JIFO6lNy3okjkVjQ4pHHUBTr53jBLpokTxxmBY0MkyRbaK0D3pVooHHlbvfSKccLkh4wixssnnp5isjNHaO8tre9tMC1pXFjz8eTfRw7e5pnOy0yy5tb3TN+NhNHqjTuFQX5fKGRmu14ONv+2Im+yzq5RBcBCRhvqkBjIp85gOclHYCNp5TIPBKERMknTHC9mOVnShc99HpHABfc6PNXTbImjwIImNr7FArDNuQP0LbblpQX98JgzfELoOJTfnic2uG4137DO+4+BuyVnSjtRYXz+M7q1Y29/eY7y8ta5oGYCMIqOuy2tts+2bquZIT57ucfbJHCfvFpM3tg3x3sZrMS24apGoDm8/ODPTw8WlmtZfKIuePD04tYTet6ZePpbPvHJ5nSjZglwjoBMCHT/XyxZEbawhP3yFdSQdiH8zcrW1RouiP5FuyengWmTb2zItjbYLKw7+OZgJwN5hWT88XstFw1UwDDTO/43kg1ANrOg4xS2f/yONPPp6HAj+bY7XW+0ACz3riXA6yyObd4YroZq/E5jp0dh5Mb7MXo6llPTGEdmJNJWjCQIx6xRm517Ozl6cW6drRlfWPztLCn563WBZ+Z57RaL+3p4UlgWFIW9rR71nrTu4JfAMaVvDECsiN5p/C1x3MnHTuGfkzM+QwCiAChYOjJP4eGbpDPAJ9Pv2lyGF7DvgJgHC/2su/EsMJM7/7NW8Unfv8v/6r7RLwkTRvfx6P1ZvmIkKqCN8FytZSxImvqlujgY6uvX+CeSuOIZIvruky2WWHcS+MFOJZZKvaRR8xuD0SNkkBTujcK+wrNN3tSAtMutuR8EfWaU3CMF7azix14DoBAnLlJatv+pL0R7xoWDUlFbvHp7AjFDWsS7YwCvavSqodseiazYvw4O4t/YU3Jj4FmNRjbYlQMQ8JZTjSoF0hwWqOedHLVtbsXgfwFYDfAfJSTP+wgmIhuCAgQi/ErLALkSPh9CNOQpwkSK/wJ3KtEoICE+U6TBw3edb21+K+QHMLPsIW8JRxMxvh0dmYCxqlQ1ke4Mx59LAkDErgQUei6Od/uuGYBLJL+w7Bzs02P8fNEIlA6ADtZWgph9j1a91GeIzA63ONBQDLwnFz+ua0ubxRYotoEGWeg+gcQB8DFm2B/Nlc/F2G0PF3546j6kxyRgQv3/+721r1S+laDKj4z74afPw4+XE2cta9+ks16gpMPVdwz5gruei3lZ7JAn3CWyoQwyADEuAz+FdRAfI2YtZIDuJcPrBC+L59JZo7iFzhTS4w/RU9znX42y9xShofu8yCQi+e/8LSVqwLuVWLw2q196R14BQi+9M69ft2nO/D7v/rtDJ1QBTN0NEXH+SEqZ3kdyjRhTvfCZbYkf3ck557w3V6mhWxoq5uNfXh6thM6TooQpnBo3XCBxogvzUTFPhJjhVyAaULbSp7g1D4ijjwCDNNATQUwv6PxL0tNvKH504BJbyeKIE16aifM/gItmwgfpuf8XCYnFPMY8QkcKGJbNoXt285aptKi3mLix8SQ/Ote7TYbu5sWhdMU4y/SEy6D3dxgrtjbdrsTewHNJQdHXYK064gLDYBnSKtYkTm/Ry/ifH2JCxk5KZonLxULdjWmoWxDQ8x3GtGeJmiH3REX3RxoOIU1hYoeWzj4OGCgvVdVKQdptICuLfeoM5B+ZX/T3GCiA7WaKXAoDKSbJ2aa75dC1YY2bpoewHxgWuHoPAcZkWxOqRWVErEC9Hf+jOkA0+nwcwA9KMCcUUGVf9AEFnkHB2uCkSLOw2R1M1GbAKgGG/rJEqgcmqx4E41xHqkFNYaFNGLQUzQFQmLstG4mWve3Gzvudp4rjAY5S60fcKuHVVCqQhr60U4YHvL85HUQ6Pg5qQw8UyQVTgGF9o0BnxpUJVVQqPRqHPjj7oBBJxT8SPnt3F9YGrxHKhDAECgauC+Biq5/D3nTAC1MXzD6nObe7u7f2HEPoATABe2YyEU3k8NIjwlKusAcMfeiODgu6/pUNDtvkqIJUK6O+Lw9jGrrobozPVKyBb4BsTTNRKexUJH3qHWAjgrbwhZKBlhgIKYxFFIRYCAmKzQp3lwTVUUDCBMICo4osUznakC7k3VDZ/df3VpTJ3ZuH20xHq1OYbHESu+g6Pxw7CxPK5uH2I5Ig5al/TL09nxJbM42el55MathYJligsdn5T0bz7O1h8EeSR3gMrNIRns4wQt0xJm9Kq2qAAvQJ5M1zcTGG1WZjl5cu8w7LDlHjM7WWTmaKIkuC1V/1P5Dscz95X4JlAl6ZhXGGb4PfK9YLvtE5QEA/Jqr7mwP9lniPllP7LdQ69vjyaPcssTqFYkDnUUxtFvSC2qLs9zK5cbuvv5aTUp3au2Xdz+KocXne/74zi642k8Au7XowUiymJI9Pryzu7t7ScZ2MBaOra3X9wII9sfWfvjpJ0vj3Kq0tFVWyxdmxOzwPNoqWciYjmcMO4r3gPjD07mzIbrYaew09czXSwIx7LjbqwWcT70V+KWInQZQ47TrrmutEmUfaQ7SC4AsEzhWlkx6md6zN5/dYLCobFgs7BEphTLsM6vYf2Cp4MOSLET9loM70p8MhoGOKXZVa/vROho+eeACtoa1LBAJcMYNEWmiOiIxkaBhvBpn+iynI/4Cqa1Xa/e1QQqH0d94sfs3b7QGHj8+CCigqQZ0lMwk9/fkeGo1BU6qUuDf+XSU0z4bY1bhRcI+B+PFXdTlzZOkVrLV4g9xGSWnYxrLnsCf02QDIMDeQW7R4hpKwwpAV1YCXR7ff7R1s5IpIqApUPHhdJCJItGQnH9vvvrKHh8eXNqS5w5qDADotGp4hpBC4BLDVV0J+OM62bd0JrHJGeksZ/kp0KBiTInpbIM+X2kckZVLjGdHS8+TraulUjSe2qO9Ox9tkNeEGwtSB5CMAPBbhz0EbwGuhz9TgxlkA4DrMiLU3uqxw/w3ABlNgYNZoTfjDn66NMrlQP5+E/MIq43Iv1HgIlIV6ep1xjijUnR2QI8sD9R8N9djDSjyUFN+JHCT/FJ8H8Bnw/dp6ivAAa6Lc4fzESBF2nko6hhJcg+jVJN89gFoAvIfYP+WCR57vMvUlNyjfUtiPzcYDJGPVwab48eetCCJho+79T3UDCttw41u+fyKBoUOLzDFWXAyRj77O8fXcl0AydfkHD6/zmFR8V3moaY4ALKSH8q75XOAwD0Drn4FDpxi5ohxzlkeHYDuet5KQVraqTso0QNp5HVAcgUDNNCSlM4lNawRDbzCL1iY8hWSnNPXL0C6hg/IRQModwXavXF3UEg+KfJ34vmyFyNd9DWXZoWYAjT+YomxjwUGF/W1U1mucgIf8PA/3TfBawTJk/JUMiHJ3+bJPvz0y2uf99qvfdEdeF04X3TbXr/o8zvwx7/5wyyHWpqoNFUBoIWlpsppVaDjUK5l2lTSTBNHVBrBQpkae6dnQc9+Ovb23I62J50gZOYSF1QsEsURUpzsDlsxDoq6kRkW7smYUV36s42nTocBdEMKnBqK/8tL0HYnVhXQKR0ph9ZMcaLYvU+oMHQ2vp9T7ihkKTzLHP0l+fIc9ic79CMlSsigdU0ahwaNLL9ojmlCpMeMYmknmVA9PL7/ZGyDVwE0ZKKb3r79xibirdw1wQuTy2TvP3xUceNUMy8uMKLrplQgBbo1Ne9o7MNhRhOCDEM0eihnI+7FmHa5/tYn42ggGxWITN84lAACADaYWEFV80IqsxH2BppQ0egxU/IsZVH3ocr3FN8+faaUQssrXH6aFLPGP3WoB9djihQVIRROwSG5i3NbFLXlmB5i3Aft8HRwWnpRWbm8sXGmCR1s0T8LX+cQZLofnUcrp9k2XA8F1Hy2S39SYZ/CfkAPSYMrRalZMZs1WeYmlQmGbifdayZ5NFT393dq7E/Hva2q2k4HZCNM52hwnZYJDXJkDQyeHy1mAY0u04pkskviEZ5QLk10WJQ1Y6AJA1DR3JztSPqGTC8jKwDV5EuADCaTUeOnX7BxlMPsrupM2nSvYRXAwmAK44xLi2MvWtOklJkYDBXFuUnv7y7p04wLf21JXDnNMhSHGJ/xfJ267rpbGsMG2QbmXBHmnxay2ymQAcQmUcOZREnGQAMDg0ATS9y2F6L724KIUjT5LgFZoBfFcA0KJyATQCOMHuIbZfYEdZhMb6eYwkpZ3a6tWebW7j/YYjpYOp9sWebSiXt0J8BDY9MlsZfDzs7ZbF3Z2D+/YFxYqeDOssGWxLSdRk/mQDOLzMIyO+yQ8OwFEJwNF/3Jqgh3fddSRwmGZibWEu8Jxbner0AXBizQsM3NpEO+tpugQe2WE7vukcdtqZiNfYLJs3W2c2D4iF3kkzXRR/l39PUq+jGYcyMtADjAFZoaOWorQ7uQTwZ64LJOLUrQ4sNagYFUSSYClfv2q2+sWDaW15Vc5DebpbWng338+Xubnj/Yarm0Bhq3meLtWKt4J+gzAvYBamFCluW23e0ltaqqlejWi0tkNdKD09mOLy963qtgjldklZ6pBBV8/nhhT/tni3HizxLr2JMowGVWGlmV5JoY895iLtifMZV1k8986JT2YXlpSVrYgvcN4zMcwAE5ysbOGHdGrq8+JZHtI7MtlHd+BsAiiQ40J0oVKQS4wkyq2HM6CvbMDqxjWE2ikLOJnW25TKwoE2vbg09Y5V/KdNcNCx9e9vZyIFGGabcDx5tVYatlKeaDEkLOF1s2txbHue22RzW/q03jhngymyXNJnfTxXMv+Qv0+Wa10nsD+IpXx/Jm42amQatM08KZBGNjGWFdGknGdTyf1YTLUBRAENNFi0X7Zy88R6mVrIe2FcNhs14qCYQzHTYFzTyxmrwDT88vYiwgLwDEAySXfI73pydiMrVlvbRde1DsKMAHa39ZV3pnNSHNaLrYqzG47D1akM8QA8Yvtf8ui1LNHhIl0ki6c2vpFFmDeWoU2cfjwSYiL3Oad5IsoLJj5gd7oAoguO9zLt7DS8Qn44oMlF6cPRapjJsp8veQ7dCL0dzp/FS6A94arYAgNynE68X3NU11JQUA7OptEMMo+LkADIgB4YMTZHU0HrYxxQAAIABJREFUykowkcTcVekO8oirp38itVIUYvACkdyPhhSpFucfoHWayzRwRvqBt8RktsNIDxPQYAgIoOGNOdHHhRsVMtARyxNAwgcegbznBsdOlRIYwv2hdhLGK8kBjblLz1hrrDOPdxxk8qqRi86CzI0j5Y/D+sj186ljuKf4LEkSp99+HwSihLg+AXFSVbmGX9eo5AAZsfx6RIZaQiw2AHDOJSb7Yl5gSppK8pHmSLw8yYoawGUDyNU8wYLnKikh+yh15HAOAxP3fxDYYMRAehzomzd3Ar1hgSo+ErPez7orPwdcRubeMUEaFjwLNMiCXckeL9kfn1caU2en6X+H82105qdSt/CVCmwDQE2AAaXPsK8pJWO253cfXvu815bti+7A68L5otv2+kWf34G/+9s/zGz2FAMckhw0iqfBOBpNWRKruKnrzA4t8W296I/LsrAllFBlS4Niu14dgKCLCjuee9vT9GPeMl6syQu7W99oKilKJe7SSSZzLAqp9rgXlR0nKEWlMdG32b757e+kg315+igK6wpNHk6wtLqKVIttuzvaenMjWrPOHCjdNCpMgPqTQAVo1HWJPq63cegcqacoDTQvZ6b7RBDgQTR8aPe4SMeJ3aw3NkcXFZJMcveHvS2ble12R026MPth8l3hnO6ZOUL70Xzyv5nwNTh5N42onKSxtd0g+iZFpmjuwdxK0UcyN8MlOpHRlkz2aEIxjMLkDl2sdNVO0ePn4LLNWQZ9EwTA2SBOawaEAIShueR5UgCpEbxqnWFlUHAyaQh57VfKocwqNRqgEMHR2yfLTDR0ICIxiQubEib7GBJGlkLXl8Y9sjnJLa/XdiQxkga4f7YM4yC08Me9VZHZmoQDJj4Ua9Tv6E7xhgAgiFPriK2kqKbxRsucIBHpVVR3GKa1RHJC6zdNt/CJYPIAvZoD2icNbpDI5BN0QxnRTMjRNPedKN1MpM6Udhn3d6H7z7X6ZGXQNIwCgkKD6UFrbqKVQ/1XbONolNcZjVGgwHKfWU9MmuX3wdSB6VdCtOFZxZcaCXSkC7wymMxAha9kgNa2gHPufs0kiqk9ZSANSdNsvPAPYMuxPfr0kYZTDSvTjcxWgAashyTT2qeIp4BvMfeUKZnLFng+SkQoWDde4O4AYOJcciG+frlcWnvY2SLQxaGqu8Ri1mpD802xBI32NIxKKxDrJEmtWq/lAD/PnWVRZ5fu0coispw1S9F86CzO1rZIa6VuDFNrl2Jl/+mps5+HzAz/ieQoRsg4ZdYNrcs0xDRBQ5rYy7ZVE4bpG0aWBcGavN8oS9S4kBqWKR0At3g+r0AWAAWZXzll9Lo3SDZw9SDgPckyZ8kE3erVcFDmeSFX3aUXAI3sJc7kwahVvwFvpHENE7ZooUhQpuS8ozTrRAkShypT1zq3aIFG2yeDacbEvrf2PFq92djq7tbWb95Yf4F5ciM9/sPP39tvN0sBH4+Pj3JbRz51JoaPZjIpLIkSaa/1SZV2AfW7kDfHFklA12syXTH5YxoqTw9kFX6/ATREs4a2vjBNjQHYoHNjQPkJqJpoDGOrcL2PaGR51MSAsocP8reBHQaLQCail0h7DA0TYAOsNYCZ8/5sizS3w3yxZ4wD2Z8B/ILRaU5tHlgFeV6bHTtLemgmgEUL28+m1A89ewAtEjFyInQ92g7vheHCLgE4HdnTtrXt0c8KmpYyhzlQWZlzTgASAQ7g4E46QmP7XWf7Q2+3b9bocD55oBwPW/2925sbTW9bIinRPQNUADDQkAGYN5XWi7MNXNsu/x/SPQBqRoBEF5zJ8I6GBIYaZsBM+oXWzGpcD/u91qk09SQThPOF76e4OV4JycNmNXvsLUru4ExgUNAhiVlYmea2e9nbxJECVTyN7ZtvvvEoSrHUZisAC2DzHXqXMSFvA1xWZCKg6kVAIkwhScEKprqwCQBJmeAiwYrtp8P/x96b9diVZul5a8/DmSKCQTLJyqm7SlWVrVaX1VC72xYsybAB3/jKgC70Cw39DKshtxsGGrAFQ5at7hpyIhnzGfY8CM+79snMa15HFFhkkjGcs/e3v2+td73DAx2+NQAv0yjvAmRunEtKDFFzj+u8y9dE+//BK8llbT65dWYAABbJG24E5w0ka3a7Wdvj04MaXt4rnytTZgBKmRu6iIEEH5gWJATxjAOMiLGwxORyH0TnJ/ZRZr0OmPPvnA1i1gH6LRNod9Vf6OlIAjTo8HM/Q0aG0S9syGm228PRGphegKvLdWND0b3CPBBgSYwj7lfmpoVKK3DgnvoDAImf4WC+n3faB9nkoclLCskkHZPbSIC2JC3sw5iw4qZP9aDvg2SKvcvrEkCjYw0rrFfC0IKmuuxRja9P2D0hwMGCgYhiueA6EMNFXQb0yyAKpgI/T1kPMjVm34GVSJ2iIUqCt0Yur4/9/Y0FAmx/pOqLlYPRI88WgxrSSwJTyobHX/baX7Umi9IwrKam4o3ju8HvSnzRHuXrS2CZUi44txwI4c9iDyyxz4poTVPdHz6X5wcATewOgc6kRWUOFsvwGG+bRGlYD48Puh5+Nrmhsp8NZo/vnwGC547t467AM0Dwcdft+at+cgX+7KsvZpl0yS0/tcPhIHMdp535hiUHXzSjckB30xkMsXJ0rKFZmYI8Q6OMxR6oLZW5IIUQjRsFzKYobVNSADEtYoIJnW+lSTXTJHZDAAKmWegbmbrjYry5uhINloYEaiMFM3Nuprts8nLpXSjvirzRL5+cOhu6V1rCbruRLh0tOXRB6foWV3EmlzqoZ5pTEOjGKf7LE5bQOMo8qZEPA9+bRgxa4OPj3l69emt3dw82jY1dbEsh7JqiLBpATMHQJ/I6QJRhHTwcW0YNOmRaijzpN90IiWmHH/7erNGo8nXOnPBDh2shgyAO4oAIKCYiXkgz2CgKNxXqaoqfTK8VjTPMAu4FAAEaQkf6z3Fh1Gdkw7spH0UtjRhHmjyJNPWONH3G20AO0Yq5CzVBrHBoR/+fQ5d0AEOUP6jBKZ4TUAKZ6EIT7a2II9t/+N42mCQOve0oZLl3sCSWxoGGCJqljPM4juvOthZamcRqiCgmZ3wWus5WGAXSAIDYU/y5/kLmhYAiDYaGogi6VQFTNRgtfG1Tuf7etamhGhPALI9kJJ/d9fwUDwASYq2GsR1w718o+jj1E78X0zzqF3p7p67LRV6TFG9qVNjy2ulpQ/TObojVDoA4XszSpHYURUS4DbNVNUAB02+o0HhFTCpyIkUxdp6rLlM9L9AAPfiALgzAwYuWvEKZ942eGwpY1pveu6RF/OLzoHXyzI82MiWbidly00JeG1Pv6uHJkyOKTCAW77uAYQDTRFnfs3XKicftH08RsiRzTc1Phwd782pjWcw6ry2OR63p+djZQz1Zcf0J79Cmw40F8cp+dwztu2hn7Qr9+oOKx2nkurSiU9P0zgP+FqHt9xSuAxuaNOuRxBDIEdwEDnNAQA3WAbInmDTQaqe5V4qFgiFUZTtQIHMrmDrEueI0j4GenNMdVBGNVkW0F+EqjKGaEhPZ4VvgDIeeAnn2AtpNqbglTNHxA8GJfrJTddB1v75+LZZLTjpMaHY6PijqkThZJuA0IpPSHZCvBAIJ8HV58fJKe+Rhf2e/+PxT++b3v9c+/uHdO9H2R5hVPQBWZmW6st16I8CGfZl/7zB6RX5NU9G2ViaZXWB8qCltr+ko10BpG4DJ46DJMyktMDTknSDAgWkY8hQeNPalUa73c42Pwaznd+hbp3QviQ4AKbDN8KthJk0zgQabFoBprKb7ol8jZ/CUFVm06D2NloWpPEE0Waepx/OACE88cOLEHnHFxzAtCuxyW+r8aloHfOlb8M45VPgJjFY1o8zgyvXWo0q71ra70lYlmm/WqstMWDdRiM8LhoG8pkJsp3bqLM9hriG7OseCppLORUzrp8Een/ZqfpCAyNASoKBvtZ9w/vEcw4oiYm6dlXpm2WORtKmxDmA+1DICBDzwKa5Zjdkr5o8yJlzo3Oy98idx/X2cYjTrexH3bCHhC/hWsk5CEgEGtS6t4j4Sd4kvwTkZA1NbN2Klke1sbgbFvfFM5TTyw2Af3r+3y8tL224xOPbJ6DlmFS8JJByry0s9r3siFDFRhT2Sxnb54oUNRL/un8TWUbMnIJ8H1KV1Tk13LT/nKgwrvRcAWqUfwRxcqfE//+K81P8Wo9Vz06fv8xMPAhpkYjUTYZdo9JEVIQn0NYY3i1poIgibWmA5a+W8ngQUAC7yCCjil0k8+4hT3qmtYD/wnpAVEQZZTWbVPNvN8cRGL0YGdZHYfingKA2wM4DYh2Av4KUEoLXgIA4QcFZJguANqXsOzJK9aYAhqQGvxY37uGdKpOJs59kPJ0Xc6lpLsubeBrw/gF/ei/aAJTqTNylZCJ47mB5Sv8AsYuru7Hmba55kj5t0mZ4DFgITgtDWq1Lrs4YVJnDATX91nrAnAZojrcwTe/n6yu6+/9bmnohemIm+H6k+lGzTGVhaHzKk5HFFotmKYcR5uN3u7PHhXt5SMA8dVHDQ8gwMiIm3/DoDA7w/l/Ut8ZpINfiZZam1juTo/v5OdCRej2I8GcwUpRgYyOHYky8vr+xnP/vUfvvbf5BcFWBEXhlIPcWUMXt49/65z3vu2D7qCjwvnI+6bM9f9NMr8JtffTbL4Zt887xQbBiHH2CBjHWWJAPy3eXEO7MRd5T6lk5oC2Pb5FD1cUMvbd/N9lB7zBiIs5pQGm/cdv1Y9kYR3V1e2v54kBlggaHUbPbF20/t8Piog5DJZbou1dh2Ta1iiyYCAjxpATS5Ks5xC2YKb5HVR5/+E+GkfTsGra2d4onOHAOYJRP5HOHIOUUjKwnAgqDnTDklPqS+9Xxn/gOA4HDaq6hims57yNKV2Asj+lt5NJSialboYNUkpsb1k27ZI5btbo+eE+p/qgkcU2IODuiL/r0ppNwcSPR/3OzRKhNRB0BDAbjE93Bsdx3ToExUOunTk1DaYMz4uP4cosfjXgXn9e5KtFRADi8mlkJmRGaC6ZdTsqEOgthTFEk/z8SK4lQpD7ANAAjcwI3hOMVtD6UXzTwTyozpveuO88gUqWhDawWvjanCUFvSN5aNrWV9ZxdZLpmJ4rE0fZ/tcWiV984UeDWGVo5mG03ESBhI7TgMdg/F08wKQAQ5rEObJtZO9s5q8HUtmZTIDGryaCndbwpMdxeX/lDGkABi6MrRJbbu8cQ0AEq13ItJPXBmA82yJB+4zUtiMEliwORDU1fuPQ7Q6PWl+VRp6HrTsRfYhNZ1xpXZ8ARoBV6h21SuOUWOzIuYRlElESOJiWDq1FbABAouCkamQAICaFTdid1jx5wKr6lenmtyTrGsbHTiR2efSCq7nOl6zDVz3wWZajJVDlNNYbUGZOxJZbekYTDxmWEQwBTK5KoupglTLYFblKiDPe4bq2okHoV0q0nY28sXhRUlzu5MCFkHkT1aZu+H1l5f7mxTP9rcRfZuWNvfR2s7bZgKQk8ebKjR7DJtAZjCCNWsPgxymWdOPgNOYWhIM423BtF2KakQborKcwXTg+JY3WeA6d8CJoj6yXOj3EM14VzP82RMpqeLs7mmP6L6ekqBmjD5WcDGOlNJoWzD6PDIUrGFFl8SGuGYKXSGJKGyee5k7IdL/G7nxlwYEPLvbTRYPSKtysTm8AXrhSqT9q+++rVAwv/3P/0H++qf/Jmdjkf79M1ndvvuvR0f9na4ubf+QJMeWkISwWxW9a1SLYi5zCMiJD3SdMSDRNp8Z5MIoFS1D8bAMzCIyeBbSGJljjwrsPp0tExgS2BTFutXL1rxaIG8RgIrmbidi+Gi0NpWkh+mhsgcOC9g+QSLn40FVgWj2Ci8ll25soim4HCyDEp9VurrGyQtipIkZaBxw0Io0cVKEgpAlL6vLE0DK8vMnp4wz1xjYGJPh5MNM/IHprH0ULHkRzyt621hERQFGoiO+7MWQM2zz1kJ0MMew15+27SiiWOki3kixpGwJDhbeA3IC1qucZZb32BueKmmj0hJfhhSNgHmMpas5LoP9Rh3f3xrYOWJrs15VzViobHmlOpDTDEAVT/aULW2gp4vrMubDw5qWiaAQPY91qe4cxgcTsQ9HgT0cHZgxAtjSlruNFEqA+AanhW8NyjfgNVQo3XWtaMAJ+7NOs2tq05iZ/FsFLynKHS/A6Q6yCzwZWF/3GwFdh4engRUpZxthUcrjqdGbAj8MsRwZKIOG0JxqU6xd8Ne0noAq2EqYZSI94oDVkgFAYE7JsRKhgn1OdKLL74F5ybQJVYejcyAA8p/Rq0BaMGZA5tys7GmG+zhcBSbg2sHCEoNIjEYXiba5nnGAbZ8AAFgAyisPV6v0bX3mCLzPJ+60VoMHvvBHkl4ChMNBogv5bmEVSc/fuqBKJTXUHU62f2xsRYKzwI80vgrJUH33f9eoLSAOwfB5REgBoEPJ2BpIP8Qk5L6AwFQ4HR4fV/JDx0c8K/jrPSISc4p19Qv3gxqtB0UYG8WcAoTo1uM+pZoSjfti3RvaP5fvnihPfTm/tZ9bjCEFajBewbUysQKC5PQSnwskCmxH2BWu7wGgUhmYq8cjic3XxQY4+kzu81Ww4Cu8TqR+50q2pEz0X0IfuonI6BXJpRuKAugyXOGTEugtGd4CSBw4NYBD91X/Dmo2VxMqL0BmZlSFKZAYAKA/uPTk11dXQqcc88SN+DkZ3//uz8893nPLdtHXYHnhfNRl+35i356Bf7prz+daWAoqqBIgX5iGsihVTUYYzFVJyYOnb+742LuRWFNI7bJY1thFmOTbXZr23ejHTqzQ10JXYYsRrNMdCEGQzgr02yiy4MeyQEt7VUKgBDan/3jP7Xvv/lGjfkRSjyavK6xtq7U8F3utmIraJpFLjwxg01rqxW058pOh1qb+WpTypQPFcFZ903esh8g6AabJbIRE75MhRSb+eHwpCaL6QNFGl97eXFlp9PR6rYSIsykpyxXQvc/++xL++br7zS9WK1z6X8BC6D0A47w3jjsOF6JSgS9Phz2FudruRJzUFDIKCMdHwFoxos2zo3TcCnvVEBmqTuwSyWrKSdOzy5p4MCeg0wFFhMSmhlF5MUg6RxmXoxAHb9YbTSlY2KDnABap3KiOfJgPQCYaHrq+j4OvjChsIzsRMEnMx7+jR4RYSMzWtfp91FuT1NsQ7aydIWDPf4TZkUwWNCcJEtRtnmKeWBtq6C3LYwO1p2Oa59A0rwfjo/2XXuyOgxsNca26wJ7u7mwrq2UFpHCxohju+k6SRPSYZLhWSEmSiANM9UPU2YKsk2Gbtb/Xq7R/FxJMjzWj0NZ8hoiIolzRBrSVb6GaHLRljJdUcHlE5VVsbLTYa9JR5FEeiaYfAAv0FydUxAEkpynJmqomOgx9ZHXsXVzL6AAygLGnNANadq5GjyHjEBgE0wBmdUAQLii05S4NpM1C4sAzwXinxS1SSGnpna0pFipscHYCd8JGXExGaQJY0o+M031wj2KkNUwafLmiEnqHBc2R7miGnGU53mtK9b27LIKGmZ8MvCFgAW0XCeMroapsQCDTEsNUgNGgjMDfjSmUW8vrjN7+cnauu5gQTXZMcnsZmrtxa60XXOy5rGz98Pa/pBu7LiNLc4P8rko460mhjSCAATWB/Zwc7D9Y63rhBGjHEGQIxi0Y/a4RAwRGbBCjw8jT6JQIQ3I5oaEoucuFGJFUmUwH1jzSzEMC2ZxnnbHbKcPy6jMh7Ri+1AgK6XEIjVy6NXd3Ivmyk3++D8KVjxcjOdEDCkAUwd7aIh41nmux3S0IUK/C425l7zp4uJKAMEwtiqAkdfcPd3bq59/aVcvXspX5fH9rR2++2D3v//W4s5sk64EPgIynaBSz5PlUWY5Ra2e/0CacQGeCwUXqVUIZZ/3xQ1OY030K0CChSotlQVrnfcB6JVG9lDt5eQOo4bGfxUklmsKjPFdbR20aiRY5cqudlfWHGobOgdN+ODZBZi+GWsZ2G3ixLJ2sKwdbRUmlkwkrsBuowFOrabpiaGINzYR6wo1PAisTIjPpXHqrZ8aGZq2PSBQKRnB/dPBsmKtqDLuFVT5EtowMrsisTFqRSGuj7WlUap/RzKG0WIYAhg69refQxvwligyO+0fldyyxqRVjcyo5u39/Z03FLCAysLd/4mqLHLRngfFY5aKdcPAk2YNP5ChZ+IfymOnFpPJ6dpymJ8nsRIyQNQi1V5ACgFUZiL1aPLjHDo6z2usn0PrVpQrq2qXFDwd9mpn8MDR0lT8cWjFZi1PIGQwgIycl86Gc3NN9u2+atXM0mgWgKdLQ0odgCfCkZqAlJ001bN4AGCCvp9mAjrYtwA2ttdXNsaBPT09yZOIpAc3nqxUFyBD8dG4RzH7vj2JdSf2l5IUGHrQkMFy8aQSUh54hlnTh9PBhx+S9mBmCDWcvRJAxHXqePFES+IHRs2yueQaJsi0SKXxyfxJbCzgZK5mqNrGDeq8wRaFnwYcw9ORuFyuNU85g4zCNrsr29e17evW4vXO7qvanmhgSQVaUkjwd2HSzXsus0J7P7UZtdWpHaxl7qGGHa8DZ1ACFCi2WIyBxQ9H0jOXTHE2CxRHUsUzv4AYMD/wR8Bb5Gyo61GRS+qBUqsAVBfggT2es0q0Oph2/jokAxVbQlMXnbX8vcsqXGJ4pu3znLPnUS+JlMKV5P7QxCNXYwHDFLDZNpcbjzKFeYpZtgycR9U51FKcWTxTxyMeSLBxStU9+/3eLi8u7O7DjTP6YMnQiIsN1Wn9KWUo8eQhAcOLZwLgAX4LnoDhSQjs5QISqY9g2+i89RhIMck43wCY8EyQjIhrxN5PTedAMgxA1gIMm4eHe7GxJBsFWJgm+/YZIHhu2D7yCjwDBB954Z6/7Mcr8C/+8quZw9rjzWIZtfg0ylHwc1wMjaLQe3SoC82fpocimGk7RQMf1TxZhS6vpXDoNImVtj9DvnDUoQMCDMWXRhEElcaYAnq7vbDXr17b11//wX729mf2/fff2MXFhe2fHhftgJvDKYaHSUOaajoA0sohj0v7BAiRY7RV6jDWBBedcZbZ119/bWWx1uScBh8dGPozihrSCWi6MXmT4/5CxZRuX3R5DkPXDSvLdxhEA2WKAT1MFLndWgUWxnJEmjFuprgX3c5lf/b69Stdp9s7jPrcHZepB/RRGdW0jajvHKxMr0CfKXrcAM0PNY+v4/tisufINOwPfggMEDUg/HwJEn1iztemCWZM6EABI3oZIDE5CyOo2j7lgMrIFB+9JawL0RlplqIEgrO1FB8kRPD5ovJCne7VKKid5KCUptT/LLqfNMYuk8iIRRtCO4aNdcHBttbZW4tsRaRcGFjV1xY3e3uNmeOxstt5tkd6+bqz13FuV3hEDLWajy3eBBg5pbldx5mlVa0JPs0+xQbRWhgMitKaBJLCUBgwIZE/gAoPd5bmumoCh28C8YUURAAtTKiZpjBxo6hjUiVTJKYOqYASMtQpuDEty3FRzxKbiLzCYCsTWVrNEQXiWXcpx3Z+tiZgowVFbMeptRFNQ1x4+gf/JvzFKdAenUXZ4eZToryHPgUBuMpZGxQyXHN+QTGVueRkc5JZ25Adz/2n+MJALtD3xAQRmQYs5bYhFWK0hIl+eNSamcbI2hPxjzsb+drc7DRUVo2plena+v1BgCGmcwA7Bdp2TKKYtNhg7Yx0YpFiZKUdnxq7+3Cw3fpa4EqWTXb9urCrq9KmQ2PD3FlQTNZ0ByvzrVVVaPs+sac4tYeotr5oLBHF268NkyzAxyJZWXtiHwjscKQJDO2JiasSXH3Cz6SIYpB9Q5RbsV+QEPGUQwkFHHC97bnoW2/wGtlr/XqMF1R3+BTOAhC9Vm7ibuwI6OM6Wjd+VKHJc7JMufx7UIRC02Uvq9nRBF6st5dq1nwi6kAW00zAxf3Tg5gzMGsCjGGTUHGY5Wata33YH2yqB0sn9zPYfv7atq+u9drjPrD6D+8tuD3aagaaCe1pbO2o9xzJXV70YxIdFAvrvgzOwPHrw35UhqknDQQwSxyEgUPQ01SLruxmcEMC878Vk4W9hGSPfA5sZQB7eN0wRadxCi1lCigmRGRDgISgtSAr5bGANAOpBVV5Zb0atKIb7coy2/B9iDBk+toABTnjoxp7u524poPtNoUSbEgLkGM509AksUNdy9w2DHM9x0i0aKaQvrUDP8cp10iGACLr08nS3Uavl2d5XeaSxklmoWg0Jv8by5PcmqmzieSZ9UrgHgw4XhfgO4wzgPibhzsdCJhtwmHH3wfKM4wCQFqabJoSpGl8Xx+DuowL75ppBjQibhCz1VYmwEirnh4fLUgLW5UwzMijR8ZRCMSlYYS1IH8QGFNMyQXk++Rd3hgCBHv79LNP7R/+/rd2dX0lVhuNKGcjz83FxW55bVz7eNFbh7YhMSSKZUrIfr/bbtW00ejg0+Ku74M1Q2cdTDj2DM4N1hAJQjzD5coSwLgkESvhcLy3FUw41uaSXoAMRYzEJXaPGkWxl8gQ5J3CJNj9GmCmMOGX7H5hZQD0u4GeO9lrDxBI7yaA56kznhAd95LYXZm+upHvuoTxMGvNwYw5AWIQAb2AFZrWix3jpqvaw2VQzPYPqAFtnj/HNsNyyHI7TJM91o21IFUAg9yjxWFffitj51Gy0sfDUlzbP/uLv7K//vd/48ObCcYWx71HA8s/CAAPNgBfggmiWARutCtvJRgN/CON+NJNONfKvRRk9aAcPmcRulRhMUqkxoMhNnryg6RoNPwMAGBMqHZcAIjFtG+O/ecCjgrIkBwukv+Dvi33WOQ6Z2vyyxO1qHU631eIvF6t1MjD7mN/oo7j3DkzaAB7xZBYrrM33LAbArFIuJ6sWwA+T7b1pAheDz45DABI1GLQxD7K/aKeoH7j9UuWCTgGE+AcWbj4NjkrgbNi4Df6AAAgAElEQVTD6x2XUZDM4nHQP8jLZFB8lvW55EPn0di5NFLg82zfffssMXju1z7uCjwDBB933Z6/6idX4J//xa9nJgBy8GfjZeK6RP9wGKhhWjKH2cBF12ajrSvp8tjcOSAoIhURNU92ouCQTh3jG9ezs/nJ7EbOLYHtdjsVrmgoPYsXEy83jmFyQJSgGisKbIzGloxxdwxeIo40OceVn4ODaKLOsmCSIZJ0dssEkM2WAvrp6VGmRZ5QUMongCYJ+ucMFW4pADjo0Z7SRNPcc2ghE6CIgEnA95V5IwfjMkHhHBjmXtIGjMDkjj+YPT48qkBDH15VB00pKfj6Dr1xZavNSjFwx0X7yUP96sW1tMCYiiljusiWSC7MjNDyh6IWQo8t8rWV6BcXahx/7xZLFJjQ3EimgJbrvgReP7hRGkWVxuNhokIcYELeDqJxuiGUdPdBKOou7vcUGgSDMbnyCRNGXb2dMN7hfgeRmAAADQADFNszjXSW2YRT9BTado6tMqiyB7uYO3uNOznGaPNozdzabujsZdPaNsV5PLAPUy+ZASvihaLo3F2a6R7NXzeHVlIQMd3icMfoMMAkUO2VAALooegambbzusQu8DwoL+yog+LYMrwdeGewO9BgYo7IuoZiipRFLsWkEShBXNdGMhrMmzAzZAoIhZ2ihCkM5pKwCgQwLUkJSFVIPpDkwU2RpjSyE777XP8QeY9PepA0IOmgeYFxQlFBDCENDNPpmunsPIpJg3kg0ZWsnWjy/GheD0DOofZcau4rBmM8I6xp1i2xoBSd/ByiFQEVwgTTtkrNKHd0bPBTixV/ubpcWRdM9vX7B9tuLsU2UdQkMYAkiwSBwAqeWR4emRumJCBMVtdPtl3v7OH2YFG4sqkL7OH+1vIytDdvLmxbhnZ6urEi8/0E1/cpSq0BoEpTu2v21mMu+OLKHsTuiNSIAQ6m0PenyJpjb6djoyYKuvjDHn8OvDlcm4ohHAChf/h02adF3izTEPErX6/FJLq5vdF+QrMFm2e73qjQFoVYtawbo3ksLCuOIhgPB4pDN4o8U0a5B26ASLSfA6lNW9knb1+6vCggJq63i8sX2n/effu1jKwwZ3337TcysCvSWIwVNP7xujAEFRKZVIONx87ypFA0HxZrOU0AVHOAwCUpBeaTppsLq4jmn56CvR3pllJrFA3rk1QSDdib8TvguVtHsRFaSnQdTQKgIQkmzAqbYLQeudHohouwNLZFZqvA5QzsGRhI8vhtktKu0tLC9mQngLgitT2TZbxnVpc2M6HDEBUQrqosm82ui7UVmCxiijLNdupb27NPx6Elq7UdOE/E/HLGVZbCgIMJBKjoRnbY0AEswgLySDazlmYCrx2aglNta+IrxdJoJUuZYJfVnd7P5WZtY4+ZYGxVV1sU4geTWIQmWYaU7JOhGBYADnWLsa+nVsAIY61gnkmsoc5b9j38adSwDVZEsBbYo9wfQJu3fg+txlBVVG2AO/bsCJoKZiHGj2QKelLc7SAJBTIs95lxU1nWF9PLtqr0ekSbLkvR+jl3FctJ4stqrX8viMI87MUs4plxkzwHF5QkRK0AY68sJW1g7wEMo6mH+fD4+LA8Z/xsj4ZF9sO1EVgaLT48vBbzuDjF1C3a8SRFtkPyAlIXpEkwhjxiU82j5AaYkZ5d9HkuYdO5mSO+KdwbgJ2Z74OPQBKpBuB1Sl7JDYPjxwN5Zs1hqrkprJta5d0jwaFDJJVngf6k/YcbKJ7XIpc5x+1xj7m3Sv5ZjHw5A5A3wOoKWSuAahxBRWEPnKEMYaR0cpd9puVMlz1Rxo3zkCKwP+BJ8+ZnnykyuW8qDUaGAEmVCzmpfkSAZz8CWMDvSIAFyTO5jUjXMFcEKFi0956+uxg/nsGAhTVwTt1ZHEZ0r5CFcM3wAmESD4jkBqYLKMqeIdDEwRF2JFiRXG3WrrMr+E4sB/YaH7wooUDpEu5lwwcDKOcXnrdtj+EFgBUDFQCS/Uj31ZmDAmWWqFCAfsALWKgw6TgzOecUrS2QhCNsNNxHASk5w8RyENvCWXp8PwARjxqGLeYAintgLBjeOelCSIczUD3FZgFbBBq7XwTlxzntwd8r7EOvvc4fzwDBc7v2sVfgGSD42Cv3/HU/XIE/++qzmUxsJjPv3r2zcu2uvyDsoN+aLuiwdsdmGmoKf22S/O0S/aKoM/lFdaIwKlMakz1c4ImnoXlgcqtm3ulpZBxTuMQYl9EA9J5Ly6HARs/34DDdbdaueWa6sRgdyfgNmheHEsZdoqx1VhDjB3obhipyPHap0QYNoqyYwdNRDAMOPf4BAzp02eeMW6Zb6EIf9wdpKGmUOcwAUGjAmb5ALeV7VdVJiDgT3LqtRW2DLsl0vyw3MmmUzlNmSsQWHVWw9P2sSYk0rVDSpZntNbnbEIuozGHoiJ0OYCIKRX9E+rBkNkNxa1so4Yk0o0yrAV1AvWkKMSZk4kPhhyM6TAMMm5ii8jPR0quAkSEYkAI0P28+wHE49GX4xeHPlIeJAVp42APonzn0Fh+IA3R8aLVEQoaxmgc1F0RXAhSkqbV67ZHtQiIeH60Me3uDwV872OOptrpIbSpiu+x7e31qrJhqNeNP4Wy39d4uw9heJ7mci49jZ7PiGkN5Cyi2ax5tNZkV3awILSayvFdFJpF53zVeSMAuoNhbaJbUq06PhCgRa4JqFGEdU2/og0zfkNicY4wo1KGzJlrPrEGabhU5qrEmW+eF7mVXVR4BVqQ2oOmkmCDVA6M/CzTpB2RDV77vK4tXpQoPgTf87DQRdZpYswgWACZHbafoOlHAQ56VWusEM0wmkhUgFtKOxXfDKZ3Qphu/ZzAdskwReKx1Js8ebTZrAinAI8RAkeIfCU5qswCL2TIi8KBLMvF6PDgFF1CF5wPmC87mixyDwjaVwVRkfQDY1Nv+cCOZz273UiyC4x4zNzLVKexbe/0msxWZi3UruUhV721KZos2KxsUH0aRFtr9bHabBDaQnpKnutdc2yLO1eDVAAQ0g5PZ3VNtLQ0lEVdxZk9HGD6+X7FvFayTRZPtUe6u12XqCbCo5/x0dAMsTdIBVLzoo9EGLFIUmNaQTxlpSCSjCX1d8SFqr5zEKfidIUCzRhG53a3s7WefWdU29rh/tM+//CM7nvZ22D9YfcTMzqPItpudXVxcalp3f/teDQ3PYls1lge5RT0JIpH1NdPxWIaAudgygD6BHbrTQiqaDGeMMsosJlIRP4rJ2Vc0vipWRc135gDP2RgFdpo7W8WxlVDBo8RSi1HX2ikwOwaTtUzr8dQgYYamFWASI0WaYCbHTG0ns6vVpW3CTBGrdV8JIKsDswpvCS7WFAhACBsiUCNLJrPSQsu5EjJ1nSRzOEy9aOoHm6ymoabhm0Z7XXI/4LTMFiKdY/K+GPwBiEr6Jh213FXcEwLDPCjKSxwj93sguWZoZIZa94JU7GKz1nnBvWaNEKmHxAWJHFqFWUZ8ofVor5eoOU/Gccqyou8Wuv+xPlkDy0lgHd4ooYWYOCIz6ngm2DJDa+vaac1QiYgUWABg6NesR9YHr4nvcRQQiXko/jawj/zZpW10GVtvzfGk+8r64exgoguzjuuwvdj90PjAaJPEBh+H5exW/CETd5o/GEOAkrCT2FOX54I3i6EhLEKZwEIdX6Rq+JLIdFJgK8Ab5oy9niXo+ey5nGly20f2s0Qb6ufL4G3RcQPSLqaYatTQ+yMRSmiKscGFZeMMw7lDvtAKvAWUfzo8CbRxijsvw4005dUgLCZSHdENjRgerFuBFooKBOALJUvBhBWpCCCGdg2xEVxiwHsSiLj0e6oviGRFo64Y2Nj6kHUfWoXcB7CBt0bzDMKxyALcmNibSc4dokDR48uShtQH7hvDHFI4lqg9zjBp+OUdlQjIg+2jZEaaf6KPxTBcGmk1pcoT1F51Tj6QSaFAB/ewABBRM7skIyiWNmEi7/F8apa1zn2wc2ZXaf+bOgFJgGDUR5zF542UphmJA9cItgQ1oKcyOMihOFrR8z31gdqS1BM8qQA9qDF3GwYvjWqdM/Ag8Ffxk6yjUWbVDLZIlaKmJKVD+zY1Z9OJxUhdwXO4uDZoD5ScTCwbj8EV40xvz6Nif4xF/BHG4LlVctESqSg2hsgBZ8DYHxaBx+dahBrhDKmFoX339bfPfd5zv/ZRV+B54XzUZXv+op9egf/6z381nyNhFPSFLpkOxXcyp3IRYbZQc9nMKA5oGihs3VEXczt3pWWzBRRYMR0hszYKbLNeS3dPcZIXa02rodE2ILPFygt55NdxKvfXDaZFRC4BSvStXW43HqMGbTmhaah1WGgSx4YuL55Q08vrNRu+F5Dn2EY+h/dEE67MZFBgQAF09RgdwUL4ibGODLc2G1HcacZWqwtNPnjvABdMbq9fvFTTzkFDUQ2IcKqP+hzo/RQcvF6QcoosJnIc8koZoBhoQMpVmehSEzEF0qxMdIAVjOqg21IYQntb9ILKVF6SEGBfKP8dbbDygqHs4p/gzrmg+5vtThPiw/5oDTRMFU2JO7VzyIsmzVYSqjFWs0SBuUxFMCHkdSIboCAiti6IU7nh0xhD76M4qdFY40sBAJDlasIpgihKRjTGQWgdzRYFeJTY4/HB3iSh/Yz/PqK57KxaF9bEs+3q2j4jwzw42CrJ7KGr7b7Z29u8tJdBbMk429M02GnJSFonRJg1Ns6DbS22qzG2oOo8FznDHGqyjOO+RzO/SCkWCjFAgfTymqaxxrxh98zwWkAChSkUxTN1tJ8GafGTAp+OStRHKISASTTeYs20TkHH1dsnXL1NMc9JIjo3LIe5IerPm0np1pPIJgFtkSjP0EVnIimTxPb8N4aZ0KlxuB7NWQjMBWleYInwWpnQKMEDNk6uFAUAi+16a/f3j7qXgHHy65YBXS6NeddUmiqypvH80D2HvZLGVuRMWUhQIBJta2Gytve3D2I/dMEgnTnFXcSUnqIuNhtgHiA/ooglNk5GixTZeGwwiWfbKMzmbMnFHiwrIhujvf3Rm9cWN7WVAZKeyrq5sYBUjqywOMxt7md738/2B4rOJJCModghGarllM80FWQAdgsA5FM9S6Nbd5MmivcPe61BrjRGUkphYbuD4JRjbOYpGhCuZaq6gKHcW4pTAADWtjSniqljT3E6rcwyYWcAQqVogb351LPAGgOUQ7uMZvg8WdKaNMXFbS621o2Yvh1tnBpbr3Lru1oxqwCZm3InOvbD/smZIj2T/ELRgBhaxmNsSTPbek5t7jBMw80dqvVRqRCrwhMtlL8ex9oTeD3Qj7FKiDPXScOykLQqjKxMCj0jRGKGeWIlsZ4YgcJImGM7YLQ1DValgbWkcQz4kQRWQIWGzYNWOsLZH2+L1Io5tiJIZXb3WB1tXAFSsCbdcBGtOgBmYbG9iAp7k29tfDiIzeXTOo/iQ47TBLPdnA52AISlMaMJmwZ7u0E21VnHVDJM7OFQ8ea09qnxmUQD9kYl0qtIPwuWxS4vdRY0RGyONO4eN0gqz5RvZHAGe+D66spv4JmbTaMO9b8dFLXIVLoluUNbq5tWAiAgC1KjICmWiaIOyyrKiE3ziD3W5SovnLWhbsTp8ZIEHGvXYwt40+p0000AWOKD0danRGOWSsDg7OZ74FnAOcIa4fuyBzFJZcotr5VmSc0RQATbrXK/DvkilLrueAB4BCiARSPGkht0Ij0MNcmmAVQEHNP6xdxOsW3UBQVyjkjXEhkJey5rEIBAMZMy33cg3htFWB6kpuA54Pp1SXh4tmXk6xIUlSpu5iGzVx5mfgZbTEA6iPJhOwEYn7x8IdPDI0C//Agyd/hXpOtyvfWuMLGl/uktXcEkmKxqAfuZOsMCYSofCiyN2KMXx3qlNIiR4BGn3gz6f6vJlOF9IGAfw9k5zey+bqxi/WCqSnPNnhlQqyxpC/MoNpjqMTE8HdincU85h8+u+5w1sFniSCkWh8d7H6wg++iIYQzsxStkXQc9e6yzkaGEagpdRGcqLACBzgil/rjfjgsel2Z2YQNRP/D9RcfHb0VfDK3KwTAZRcv3h2/vciXWueST3CpJ3pw5wD0/g1DUO0qMIWUmz5T+wb7M32/WKzHCeJDHvrFX3NPTyT55eW1/+o//xP76r/+dPFtYXzAFGJYwDJLPyXqtM02gCp5MCwAMI4Vz9UStplQuB9bO90+pC5zjPE+wwNjXeO8Cjfzzzh+sezx6aP6V/IX3gDwZzmW1y9HcfHGJUlxAFSXg6Mzx1KTvfv9sUvjcsX3cFXgGCD7uuj1/1U+uwJ//5heSGMitH02pEGr0Vk7LF2oMYLDowqSTEsVe5Gj/t3lSk8HEX7RDGiuazZJmF3q167Q5vCh/KFIo3HvchEHQOSyZZpWkAaAVjbVxUhjTxEP/X8ksyONxOMLqmoZwMb1ZDMVUZBsmSE715fW9efPWquoouqtH6xBFlahogI4tryzF2FAwVipKoBFS0FAMnE6YxpDNjdaNKYhrkDVZhv6HrlkOtxTarifndWaKLfPDlaKQqQF1Ip4H1DJM/0HRmUDDScWfQbRNHKNVVIOmB3b/uNcBLBrfQoXUxBrdpYq6UEUOh/CIqRYFHu7PNKRLzrWM6NCsElHYuhEi5EjuAUW5jHb43zzbmusM0MD0EPMh8pZxuJezMRphpuiYAK1Ej5YcRYwG77DQTdJkRUUuiic6YuiwmrBBzQ8Tu+UehgAAs73sRyswTITaviksKhLbToNd0Wx231vMpAVJxNjaa4vsVYCGObbHebCjshe5j4kdZ3LhK0tGs12QS8YgqQFpCVOnqKqMKYtyywMZX8nRGqCIscqiw9Q1XpgCRLs5VR/QgGQPpqWzCkWmodCI0ctTSKyKtWjuXFsc1Sfopz3fPxF4JLIKMYaAFPg7FER24YWAPUKgBhX3f8WOyTgwFFhQMwUiBg0H9MPJvSUAnerahqbRdBZNpoqns8ZdDvq9zJkorvR8QnduO5sxOZxCJRPAHNrf39nUtVbgc0HEXTjZkci1nqZitFWRW5pS2AEuTXaqJ9te/MzaPrIByUw82xg5xb7BfFMmcINktIp4o+hGvhP6pAnNd9eZ7R9plJACYSoFbfhom12p6TFE9st1YGXcWZkBpnHNXAYDw4mf8f2xtm+72Tr023NnyZavdV8FqOxQvSlU5RMRpHZqBrt5OBhJW+1A4c/EeJQnAyarMSHydGfEWy7UUEA2Z0E5w4BGDNDEDQgjvVYkH2JaoXWW+zmFq1NX6WuQ8zg3B1DAKeNKjmDSvDR5FMeKE1V3SJICU9y1rVf4RhxsVZDekuqfFcF3aq09VFbGNFKJNafGojGy4dhYPGAyGFoRJhYNswVFZFOC5AHPjsB2+H1goDpOVgeBtM9Q/imgAV9hfzDtx9OBCXxGwzGHkirx85GOcIV4X6e5tzum6/isLPnoNVT+JLSM94ZuffDGE1+KVZTaZbld0htmJaAwd30QeAbLYFbjwGRzC5AwzJb2s7wLBpz6Rf91V3hM1KRft9nuMJaFsQMFXXGirCESVWabk9zqKbCHI54EkRV5aT1nB/sAyHQ62maV22WxscvVRu8bgOzQHC3JE1ujLWcyGiT2BLWfNaVeyhsDITuciDjByyhztK4iNi01jOV7aOZKDRC/QOAL5xDUHF47iQZKkYHRBeiIzIHmcGmYMEwDhKXBQiLCBB3uE4wOZGxSMSutxz0GpDKfXXYn5gHAs9z6SeDZOEDQD/Ig6SU1GUW95huRvkODUjeNJ58wGRYzh/O21nniOm/WK4ZtvvcgQdCeikYco0F567hRIACFAJAlNpH/bqbJjni0IEVCpgdAAN19GsWCAtSkJuG9YBrJowzTRpxFacvP8pizrACfCoxCIZ4g2Risp9FSrcC1MouYMs+Tvbq4sMenBw0l5E3A9QXk0y+aVE8x4QPJBt5EcZFbe/YQ4edLTx4IGKg5szP25HGpXwD2vBEWS0ANILITn44zyQZg5kwOYInEqe1blxdgFivavgwD3QjYUxB695eBQYCZL27+SM2I1MRziQhf2AoamLi062q3sceHGzd+ZILN9UNex3kAsIsBtSKFl2m/oywOssir4EdDQpgrnmLk+zx11wLL+OfFREb7swEYqKHB8r2o/QQqGSk/sWqqs1aA2kHGyJJ5LODPossX4KroxKUO5R5GAFmNffnFF7oODw+3ku8pHhdZaFnY1SXytZvFG6NymROeSJJ2+TNIYtbEmYSsCHYVrJn11uqqsqfjXikePE+kSnEPlWi81Jju1+H1Er4HSgz6CUDgcbeLAeTiP8C1o45SSpaAorNJrssadE0cB9R+Ip+HxZz13e9//9znPXdsH3UFnhfOR1225y/66RX45S/ezjSYNOYYAooyL/2w+wpwaIO8CpmXSR4OxJ5/zbSbLGsaS9yXMV5bl7iRL9E2gRvJMNF+fHgQ5X6e8CSAXsd0FK1vLLp911PEeiScdIp9p1xcmvH6dLAcqpaobUwxMVrCS45c8x9RWYoqGiGogTRgMB02aHfff6/Dxaer6A9rm5iGLZrDMxvuTP3CG4CPV68+UewTB6+ya/FcoIBL3EFcOero2nBLxglcply+uSMjoKE8H+ocSEyamepyFJwO0DkxxcOEEHq3O0LL6GwcF1d1k773YX/S9S4LmiOuTyczRIo1NNUUO8RL0TDSyKKb78dOv+PkfDg1cvnOcky2MjWpTL71s5dpMuBEjkYbWpxgg7PZTiLaLg76NKmY9DUgCgI/cM5fMoMHd+YP89RaChnABSYsPUVDYkWU29AOlpZrex9ldMOi6GZRZLtDZSnN60QhGdg2j6y00S6Ge3vCzCsY7SpN7NVkdoFWkCI2o9hwuncQeAoADt2HYyUX/dflzi7D3Ibjk8URFNtG/gQ0H04/nDU9gBLLRBXGAywP1jsu4zQu0FrOfgo08qKNF2hAa2vGToUeQIdMJDFfgpYK1RKTxzCxoYW+f7I0LeyiKASIkN+uBjzyKCmK811RSlMdQrtkksQNJSKNRoJp3jRYy7SZ9A2mxMg8mKiMRPo9STby4vKFjNTOQMeAnIK894sL6eBz1bB8n8COdW+ffvlz++f/8n+w//Pf/W/28O47C3neSCboK2sjGC1QjsV3tctLwAy8N6DMlnY4hXZx8daiYLTT4UHNzGq3svv9g65FUx1k7sZ6x8m97/ZS6gIQrjfXNo6pPTzi/F7Yfn8UEJhnTKmYGGaWlpGV21DxhxkmjHVv8USBDXQwWLhOlRn+/u5gNRKLLLbD3FtxeWmnFtf2WPsQxaTLCDCh6+zx2FjVBXaokI+gK00VFQpAAKjIzyf7W3F1+AEwGZX0CEgUPxYvxnlGMcBDokOxDAhxNjZDauEmWdwwZ0HxXDD1k7FnSDPmme1MTvmz+yB43HjTn2gh7Fdf/ULrNksCWxO5Og72+9/+Zxvm3MIgtXREBsMUmRjT2PIws8P7ewv7ya4vLz2eM8Pku7JtntqXb99YgBTlcBQwyHM5pbmmlvKMIQZM7xsjz0lmeeiU8zCxMsa1fmVlktnh7s6G1KxJZ5kc1sFsDxh/XVx4Y1FVdpFkMtqDg3FoTmI6vMi2tuaZqFt5BQB63Tw+WMPAEVf4vhdb6KpY24b1fftoUT/YxXpjh/2TGhAm2TS8PBcPpydrACVWpabv7FE0KzSjmD6ukEnMRCTOtq8aOcJzn5rjUftbIrPS0XZlJuPYIE/toT7a0/GgxBzoyjAliKoEOEHz3TazGEGYArI2tFe7H5yN/aiUBDXfNGR45cDMYU31rZ5RRV8CmIkAQGMV2d1hL50/KRJuWWaS6/BNpcWHxxKYbTDuG4kNHmUKOwDOLk7ogGZIkVhEAgoa92GgmXETxdEw2qQxOXLusLuL5o4evdRzyjPDZJ3rp/OfZAX5DYV2RLY29AI6+eCMXiNPYu9HegYbYPDmnr2As4ppPGaHsBB4HZjo8mc+F1AE2RSNLIw32AjQzuVnhHmxGqbZ/UJGExAu8G3R8lMfkIaEhA7ADQmd+wcpo9DasbWZegFDY3xB9Cg2luFBA2sxYyLdyD8myvD0SZSY5AORQNcDTyAAZmnredoXYJzXoP4NgJAjAgAwwjsC/xJv4jX9hVGBDG2RdRQ5Mo7ATk0lyQKAw8R6iVN7rGrt76xPzmSuG3QeGJJ67TSyC9NN9QtGljH3aOWsxgXgULoOq49hD8OIhPMRySeAGg0/r9lBVBg+rFPZWzDh5n9LLSWfHdHoGSo4gHCOO2SdAryd469ZNwKcF4CPfY81wL1wY+UFeACM1w/g2uAFAjMRGROsAeQrmVgE+EKpJln8r+RdJYNHZ1pyDT/77FO7vb1TXZghA8GDAHlLHIohRfQoLAEAAOSdrL1j1SqSlfptcwb9oGoAkJ4qAQTcv6PqKgctHIxyk0l+LtGWZ2NbAX6sDcCvxedHUdhLnCTAGR/U1awPPCykXlN8s7MmYLjpPI9JuGnEOmPAIjNJhgdpYjd/eAYInju2j7sCzwDBx12356/6yRX4k6++UEcLki/UHuqonI6ZxLhGX9EtgSOnNKgUxfwdFDwKYKbNxKfRbFGMs6Gife+mXnFCbIhQwAAIGC2eXX3bickVLAJi9tw8ic9VEc4BxuSgp3jo1cTJTG5pwpjkeVLWj7oup6kFmmoASoAIi1Iu5Ln+wWWcQ6vEiEwHr78emnYKIL7O0w1yu9jt7N2H904vXSa0HB4UNXIilkzQD1ppEJcChgfTDw1nAeiA5ahFByx9Mg66TEg8V57JOxRPl0S414CYBjTiUWrHtlPxxrRwt7u0DCPH/ZPtn/Yq1n7Qh1YekeMAAeAJbQ3zWTwHKFyY/QFucNC5w7KaFBghcr0PLAnIQGfy7d4MFBU4+044CWNESNHNdFxaTKaiSDSc+gdwQ+FG46R5T5LJ2BDmAdKCamDanFhrqd36Eo8AACAASURBVBpg0+RqsqBqbF03dpWgyYeuRzFq9nl/sLvDg8VpaNdJZJdNZxsAo3C0J16jATwQl4nAwXWTohqnmfTLX25f2Phwb2MDyDNa1HVqQiQh4MpI88vEGfM+Ug54PbM1Y69pJRRAdP60HkThUfjENJJMWYNZiQtMSKPUY4y49hglST8pycEg8AtGQIyvBUUHYEIe69e+ryV5QbP8qtzKsG2u0YIzVYSJkWvS1vMaZfhHa0PShlOtKWYfnh7VnKzzlU+xUqeQE//E9AujskLowOLcHTAx40FO7cXltd2+e2cbKLIke8iVvrOawikoNGlvYWXEvRFjzp2kgd8fgHYKu371QgyPoaotKzPbd5WK85poN5cXW7wiHnC0FfIJzB5pamDXhICSjUVhZvUJE02ozCs7HI/2UB+svN7Z5cutrbPQ1vNo7cOdik3p1CNi49YW973dVHvri0wGl+nFpabh7WKuxnWkifHJ1WSP+1oAAWaLw+SRhLCdyMFeF4VFSWQjchQ8FZiUAnTqOQG48zxr2EfS5ZubzknHrWLe3bale2eCqOhXLxi1HkZnDXnMoVOYtQ/yfEkny9SXqSv+Jql98ualtc1eOmJNe5UpDyvkpdX1JI+BeEotASjoTYAj0y7SAjZpapt1bm24tx37Q9vblmYEoInrh6eC4ksxhGO9s4Zh0WB2GCqOk8ZEDdIcWYpmX3jZaFMSyqW/CXqr0Yej70dagU8LHjI0+kzftG+Pts1WAi5lqJfm8gMgIu0Iq4r1xlvvza7Ljb1ZXdjwcLTD+1u72uIUzx7mk10amK5qxFwK81zNfKc0BVIJYlH5pTtnrUDzdnN2NUzVqRZox2WGMUIcKbI1AIANUigzu2+PdsL9HtMNmlMSR/rWtf04nrdo2CNtMjBP5FmhYwMqPFwpjFH9vGRdidifYA560kQSY0v511D4Z6mee2RKmrcvInP2ZK6ZDAqVUoLXBxGlmVgfMDJgueFxI1d/nYVIAlKXOsjMNLTmQISfS1skH1zM0NirOWM5L86eQZxTJOi4oe8kgCArC7EJZMzHqifZoW10buFXcBZcn2nhXAaAD4xS/Vxxg1XYE5wHaqJi9q5JEcDyLWGfXBJkPB3JQRHqDzwNaNI5n4heFTtnOf85h8/T+AWL1zUh0cP9fJDHuGQjBKiCyQGlvaksmQdbZYl98fkf2x+++WYx2GRyj+TOn0fuJT5CLdGV8v3wdTUxnT/H+i3MRQwoSWOgAYSFdpZYelKNG9yJNTcid/REn5ohAiaJGCgSLTsDGgwWRjCp3MBZSTXS2C9+CCwlmkruEddVMcGJPIzc1G+W3GFA9iCPAHCS2VJdEj+re2RN8nDqVbfJg0f1m4NSkl4ujalPu102JiBr+XtGBqwJPs/p926AK1BCnwcTk8m/x2ALIFgYLvp3PD/0Ne4z9aN5o1P6Zd4JKAaDgkm8zEZ9uq6UIZlTh4oEvL2/k+/P21fX9rh/khQV+R5nnthe+nyPmaVuSsqtmDGbdWkfPrwT05L6RmAo0c0yf8D002y3YRAT2/F4WlKrnDnmCRIec6iajmk/QxaGJazPRaLC5zqY5sk1sHn0LP0gWXBWBZ4HzsblOfZh1ud//Md2rGr79rvvdBbefv275z7vuWP7qCvwvHA+6rI9f9FPr8BXX302X15d2c3NjRgDNOd84AHg2b3QBCljXMuo/PYAqnpjA4hsQkHpUy5FtxHZh9cAzvoTDuJ70eHO02qKBdHi0fNST4mOmAskAKBgU+Y1sMFniRfl0p6C3C/miTToHBQ4jv/gILsUZpgk7i4upDXj61RUVZVSCzj8f/XLX6rA+O3/9x8tlplToukNv7NJ87kyO8tzbdx3dzcWIEmgEFwm/BhAyUxqkSdgyMUH30OHAlnxNJxFYWka63tCteOwZhJIqgFGRNJe0iyEiQonik0diKLL5W6cM82iB9IUcqhCK6RIpuC+vbnR1KNcFe6Mq4nOJIkIM3JYD6emtaxcq1gS4w0wYzF34vudvRWYppOBTjwfJoBFGukQFWIeMQnDJH2yFi15mssgCbBGSH8/SgdOoV4mqUVo6+QjRTNhctXu89IqJm7QnpNSSQm2KtyBm1fVtvZqHu0i4cAk9qq2z49P9tRVll+UdhmHdtk0to3MTmMjB/ttvrYXm51y32O+bxTZPWtImt/IrpPcyrq1NaXR2Cg1QKCAtI4UEGgjPcqN10GaBetdhm2YkCuqEi+CVlR9WgKKmziNLc1TmV+eukYAAQVKEEyi3lJcKN2ipjhxdgjyjwRKMHV8npoVqdU0bDRnFthVubEV4n2o3TNaeWQgga13O08XaBpNFygK0bbyfeTvECSagJBBjvb+cr1VQ5ktyQ2UhatVbjElKcwOKNwpulUHMdIgsjUU1cdH26A1Dr2w78dAOd8Ag1EMcwaGD5eDtVXaMKfWz6Ft4txe8Kz1nT2e9lasc3u8+2BBS3xpY0NKIWq2kn+Ig1dUblw7mBUoLkLLrNp30oZfvCjtFpCgG+3zX/zcLlapRdWdhS3mibVVQWIfGjwlJnu7yuz94cEOmOPB5y/XYq1IQAO4iCM0VGkSVYLYDsfaTjUghyAwrVuaT6ZDit6KPAYMqipAj09IoZg6ddsntC6LUuwY1GGiIZn+sGdhmMXEWKZzSGq8kKTBQUSCtADTUtYmzbxMC2XqhdN6YOUqt7wAINWQ0R7vbu36cmu7fCuq/83331t9ogXg9a0tC3IL6smGplcxWWwKK3P0/YG92GHCerQV9NpjbdEYWI+UCWM/PE8Wc8MOE9f2ZGUB3WAUY2BdlPp5MHGY3nKd2LO70OwhptAdl8nkaF0Y2HpzaXPbyxski2iMyFUY7MV6Z7swt+ZwEuX7aeitgQ6fZtob8BrYPz3Zl598YT+7uLbH331ra/IYJrP98WB9ONvuk5e2b2vR2PW6mAa2rT2cDgIbZJIWx2qYaLxOfWMH9tsgFYUauv8A+BoA3qWSbUBDRiLBecc9JGKw6ltLNmsBFjVpA8Ty4YPAIdW2ViHvSYofAIKz2SevAZd7GgLuA02C0igAK4JZDSHSOdgPAASKExYjoRdAgAwBU1+dh5pYhzaiXV/AByjwSVlYxHrhmcI3YAEHzhI2Gi3WKlR9Tfh5LUvkHEA3AIBel5Yw8jWmvgvIIdNMvsr9cGhkMP2kQcUwU14KMNPwc1Fyyo+pQTKyXKa7kt6N3mDT5PFcyYhRjT77onuNANSzrzmN2ifTAs1pnhfmA94GXH9iFTln2Ev90z2akNfCOXlm3HFNeM3Q92kIJR2DPcAEfplW983J0mC0N6+u7as/+TP727/9W51pGO5C7ccAlmaOaTTSrE6pEt6gazKv9ylxyWJi6Ia17DF4GQCs0RBryr001bxHUc6dPK5hiEChMLA2iuzE2YlgBwPXOdI5o+aTKbIMF90nCPAagJpBBOARgw+uM7JDyRY4oyZwQmcQqE6TaeXimE9qh5gJrAE3s9Rww/UF7guge+aeD26Yt8RKspYlUfGYPtp1AZ4/MdsD5BRIpKbfI165HqxJ3g8Nu3tKuCkmdeXCvnc511KQcn2VtLHUnT8FCDizc0CmcbRXL1/azc2tDFw/eX0t4BM/JswHeW9iDSCnSNlzPfGhj5BdzvZv/vX/Yv/73/x7e3q8F0B4d3ur6yovIoAIWLIR2J5L8lxS5v+mOFMZN3MG+P2XoSXfQb40yDb5+SQd+D1Xug0DFlanwJMlB0Kyi7MEFaNe9v7CvvijP7Jj3dg333xjT/uDHd49mxQ+d2wfdwWeAYKPu27PX/WTK/Dzf/TJ/K/+1X9vf/d3f6cmk0m1IgvlHOu6UzZZpoCaMmg67gCBH1yRxZjDlamVUAaZMMkcBvOaVNFQUDyhe663WxugZTMZ4tCZ+X3JAyaibDHzokGSpiwn3cAN/DhkoXgzqeewwaiGggu0nEbPI2U8qorN22n/aBtJVCiWTNteMgrQ4v3jnZo+ClWh6hjvoX2EvkfxjNYVGiYF/xJrI9BETrukHrhPAoW+6MGaFGBWBvqObs7jwtSrLsaIFFHyGUDTTsSRYutwkV7rYL+7Y0qKaeCoKSaIOJN7qG2u98cw0jVxgBHKmMZhmoZTQ0g+Bzon2uRUedn4OwAqcCx5hJWbMyrWh+u1TDBpnHHEx8yP38nUxsAN0EQNajfasRts4OfK3JBpJz/XQQ2co2WIxRQzdQkIemlIlg3gD0UdlOZ+sAKJQN2ZkeLg+WrSqOddY5ckEVBTDb1tjg9WkSSwLWwVmV2cTvYKtgqGZ2NrZZzZuixlJlYfjpYVK3toO9uzWqBfkpnctvY6CGwzDrYu3HwLwEsTBjLYFc2IigEQgYghL6B5L6whrtfpSKSnszoAEBJAMaiw82QPeGbIFJIJJffWM8bPGd2QAX6M2wwtGtFZ907lTgJ5DahogmrJvUBnDKtA0yvylIlqw88BoKiVjIKpGE3FoWotLXd2++HOnu4eROG82u6sZAKO4VzkWvEomiyeOjcyY1qHcSHreKLBBWkYRAmnAMP0iXrP6bMUz0xOastS9MIZn2pTQLxdZL/95t4uti/skxcvZJhYHZ5ss1nZd9/+QdcDStFIuoSuMXRMb4gSpjdcM6Y9AZRteC2ZPd7vbXeVy7jr+7u9JeXaXr/YWTQcLeyRKYwW5Gu7O3WWIw2IB6um0e4AT8qVjTBW5kngDuwlzN6hSycz2tPI6grzv9aqqhPLpUPWoSljJnALYGocoHo6WOjPh2tguSee5eJ6b/kboJGfvRju21rGcFEeWz20+iVogaJaewLAK3nezhASI2mZjgFEbjelQMH1Gorsyerjvb3YXtibF29sf/PAG7L9w966Dm+GjWV9ZM2+tVNNM+5pMWUa2IvLtZUbJAGhRadHG0iukDdIYkcMRtdrO0EDly7e41L7ofKvTzJbJ7maadYGFGcm2BWTZ4COKLBHcuGhF9AoToGu7X5/EsuoKDMrYSJ0jZIOaJholCn806QQrXwIQ3uqK2tOlV0XO7sgwWac1AxmmKxNpn+Dkn3qWuuI/4QkkSC9GuS9wfeheeK5YP2q6cFwNoQZ0doBCZkxcTXr9kdbR6m9ffnSNtwfKMlTL6kPzxNGgkwnZyQXTHrzQmuISTpTYUAPgD3Aht6H1Grk5GavSFLkV1Cp8XDxQT77O8AA1PQ497MHjb2M+CCS0ZxBZ6dRJBFEHh3OOMvj1ALWJs86On/MC2GQAC5wDgOcYwDMPqIGPZIjfd90Al3BOjkPZCZMigmGgQDlTEiZbJ6d8bNMYAOmi3wek1CacowTMZPkdbFG9L3CSIxAPjAIllGgzA0dwGcty0AY2R/yQMX78bW5gDKAMJ8Qe4Sye6XMavS5bjRa/DfntgBWDCgXDyAxEeRPQNO/sHdIRFqeIdgQyqqHtQJXjQRF0fE9BhKJARIPG1t7db2zP/+v/qnO/L/5m/9DjT/SOc4yfHVk6s85URaiqWMay/7M2qdhp4ZR9g2vVWwNmAVucEjyxJnNyPfxyESaYp+ac820OBKX9OD9cZSvD41saUE/a5ItFgX7JgaJAA0493P9AQig27P2ZV7JmoeKD5gLmwxPC4Rc3ph6CpEXeuwPpLjweRiyivsiCRRNK8a8LnXUuaNUI48hFCVeDEuPbOSnngEEyT2X2EFAtp+a9LkBn/tTSW6xMCpasS2YtruhtZQMC/OANePUh8SlIfL1oCoCLIWhN+i+ss7/5Jf/yD58uLEPt+/s17/6ud3e3dnhuBdFHzkMzxFxhgCCrDf2CwACvJT+yZ/82v7lf/tX9m//7f9q/81f/aX9h//7/7L3797L40GTfyQjik9cmKixA2QC35Rpy3v1JCAP1wAFdpmR7vECDlEj69yXXwYkMzckPK8RSUrlmxEJOMLcE9bOzYNHjZ7BiON33zz3ec8d20ddgeeF81GX7fmLfnoF/vQ3P5+J/KNxYgK93WylE1S0i+iFi44rdRoZKDsHnijVodkmzywPJ9vgMo4hIU0FWeuz57mfmtn2J7KkUytWpWvfh9YpbdLdpjqwMdH7UZ+GNqvWAXc2O9KkSFo/TO8m223XVol2TzQfFFgvxmkWvdAgb9cjcUBnmZRx2HoEYKIoLxkmMbHVZJiGH6q5OyILiUbHnSQyU5SDbd9pOsN/aEqDFfvyZ0eHZVktQIAi0VmTwtxV3PE6mHBI96f0BI+f0mSKJppoPRVQIMpk3WMURQTZYM1i7IhXAwY9MkkTIDGqiKPI5J7ggJ+kRDsRO4QZHuAD+jmaIgpR2pTlUIMGLpNF5CGztLnR2MnMaZWnVlIcUrDDRIAlQMxWEFkNyQFK5CI3obBekXLR1nIBDjAoTFI7UbiITp4KCMG4UVQ+6O4TsU6x9UyW3KlPtPh4HO2NBZZPk53aOzWvY5kaPlCfVJV9OU72GuossYNEY1HoR4NP4aDox5ntZ7M9RVYSWtHW9qYZ9D05y+UbAP2Wpgo2AKZKdW1lEtu2LBX75DkCaOhp6gI71bVMMQGUAKNgEQCGsX4wmIKaTqkHQDBjHU/WdAEDJRVLhPtckTQQmK0x4xwDYx4EUCAPDlgnACOrlWuYMfpbphCuW2Qy5BweTNqQG/BnJABhvLabdx/886dAGmsvNhLLc5gOTKt7g0jN2lZ0lNYpsolCxmrExhF5x88mDo/UB4zmRkDBmIk4AEkn6i1SIKisdTfbwymxqvOIzi9fv7FiICO+tN998zur59ZG9oPAbLeC3t5a19GUTQKWXrx8Ka04WlgKQJy1aaAavCLWOzXypIhcXVzYtixE/eS6ZiWRdbUoyANyBuLE0NTz/BEXie43S6waKjoFTTCth/rP8mLGhjs4GvHO9qfaevYyzDpD6NOJhZObp+HzQMHHntMxOeK+Q4kX7X220gpLhslyDAGViOD7Xjsj0egkAj4NxE+iz2YfYK2lDuwtkyn2BvYXnvWrq419ePe1pVlor19da22/vnxpw7G197//xmb07xHXYWVzF1hzaGxuZ6UCsDfx2vNNbL/89R9b1x4sQwTxcC9qPVrnapptT4OaZ1ZjEDdOVlLEMiktkJb09nJ3ZZustPp4XMz6evcTscmqcVTjKMNUmn6aYuEEXijTRAIOlcR5trXNp4POj7nI7KAGLtXznw6h5e1s6yATwICeH4kHKxJmjCLJibPkrMliw5Hh/eODxSVpG4lPCjWWjP29tw5uyUAymsU4IhnBXcYDu0wy+/Tq2i7LlU9eFYc42D3Uf+JzOdeYBtKE9jBqiG6MbGp6TSu1T9MwwFcGeMKbQfGIvv9GRaFGCUYArDM1iqT7QMWGFbLZaA9BFsBZyl7pzSWRhXIYUOOlyT+AAEA4QAp7A3pzmfx1lqihMwGEaZk7aIz/ClPmltH9ZAmxljTiZ2CMpl3pPkgSJuXeA0QKyA5hmMHm8+aOnw340NvoBoJcTyjayE4wGBST0BONztNggDOdm2eZH2uBdYFpL9KxKJS/Amca19FTB5zKLSCWiEFdO3wSkKhlmoqfJ9YCD9g/MXAEnKeRldzQ04dkYohRYFXrjAYqI0EiD4jqdb8Gsdyg26cm9shXX/3Kfv/7b+z9zY3AwYpknzjXUEO0dp4lgJJFCsB1EkCglw3DA3AQSQ2Ns5tlUghxXXWuC+wAWHWA5ojMcYk6VIxlmdu+7+wJZiPpEQN2PKVlMAkYADCU4MFigi2aintSUOP4w7HE8cKgTD2OVI1qhPQTUIFaxT1T+JMaWc6aANZUoHPAhYcMN6ilfH5/blxpyWVCqObcwQZp8RctgkcPurSGP0lqMHh6kliMYkSxppY6SCxDj6rsYkAgvAJ8zVDLcJ0k2ZJ+HzkHvh6JTDxZJ1xVpE5K8SCaMQjsZ69f2f3Do53qJ3vz5pUdYBt1LkNlrfHsKHIYQIE9D9ZFCOONMmOy//l/+h/tuH+yv//P/7+9/+BnJ+xBnoc0huHgHgCcMQwSOKdhlPCs6R5TZ6r+ddkIf4usyMNJXNLDf/NciUGyGJpKQrSksGgYJskHAKXLUHhe8D8CmFVq1TTa09fPKQbPHdvHXYFngODjrtvzV/3kCvzmN7+a2ezW242mOLvNWtE3HFRqIzBWk5YOs8BahZg2urGXrm+Tp3a5Lm23AuEebOiZWPlkbgq8gcDJPl8T3zXZfn8QlRBKH6CBJAtLnI4kBCpYQunF2GShlKL7hXkALV/6QyHk6P5baSllCsa/i67muDYGSOccXibBrrdnykt8DF4DHitFQ8EhIP1b5y7S0O2ZAoNgS0vI1yx/x99zGIoKit5dUtNEEgB+56e7XjNSweNxT0wBQMK9IRUVUROjRKwAGBLo5NI0V7FDIUsz5q75aBQ5oDoxA5i2UCRzczjYOFhpWJUVLSYDRSEUUycaMr0TBXExrZKkQzIRrrsDHxxyIO4hCDpTrxm03hwgCCM1yJjb0RjiQQCrIYyZApPIAHODDmiU+WPVUxjH1kfEkBEzWKpRJmaLukepBxlFA/VOYBOmX6D9eW4jEUNto/jDcp7s1B0cdS8yRdwlp8auu85eD529jQfbza0FQ2U14AhZ1cRLpiu7qRr7Lhxl8rMZe9s0jb3JUltj6AgNuTqJypzUvT0Nld0+HuzLq0u7vriwpPP8d6ZRqzCWaSNrD9ofhS//A8vQc4AGOs41RWoa2CxoSR0koHD1gx/aam8NU8E5lLZ5gylTEMpNXU07hRoNaOJxUZJMBK4vpgiBZdNSXDLBXyI8MVU8tqMdh/CHhrPMCnu8xdhxL4Dn4mpnu8udQLlVDiDR/hBHxdphnZMDzXuKYSvMgWUJdF8KX1oFGliezsGGtlIDj/M3+n0Kzmh1aX+4ubO7p8o+vX5rf7S9tk0U2v3jBzvNJ9tXe1tJLgQdE8ouzRTMHp++YgBHxBysC30EoX14xBA1VcIHUXRbjErn2V6/2FoS9da3jxYLtODBW1lDgUuKRVdp2k3zj3kXMXXcKIhMSbDSxJUmAGiI0hdN7tMJT4LRTMwDZEWp2dCIdeGgo0/R/NkKZSrHumAyvJ5XtkESgfkmLBfFJdKSzpJPdMFkj0lnDz2O+Uw0nW0D06YdKsE9OJUHgEVMAiPSW0L7/PO39tmnn9v7b9/Zw7sHOz1WFpDgR4wkTvTD2k63HvmVJ7m9via27MlW69Q2m9y++OwTa09PAnoe7m9FPcZv4KnFNyCwZEVEGDKiQayPWHs5conJrjYXlsfuII9U4zgMdgBE1TPPHrt4q6Alf7q3q91WU39M/fIUmRigFfKX3rZKXAkkLzrR5CSZ5WNo68FsPQQynVSyHfFjPUaVsLMouGPlkOOV0KexfcA0kPNExrSAvL213Siz2yxdKR2FPYLXwHpios008Xpb2qsX17Zmgk/DgyfIONmp75QMgv8JKQhEn5Jowj6P8R/+AgFyJTnI46Xi1Gr2AM4c9k4ZlEERr05in4hhwvSe3VRsEX4btV5CpvOLV4umsjQZ6MFJSyCaNIu1T3mD5SwEYvwAwjmX5b6uqSsNxST6eUxTTIKNkjowTkzFlINRxlkXZkICfXILC2Bp8M+Te54F0aFJ9FkmyvgksK/D2sBEMF3l2muYLGO4C2tODSEAweImD8sGKQ6UCO4fgDm1AcwBgAWaQZnoAb6ouV1y43lNRDOy5/8gPzynx/B1vh0ATFCTIF/SVJwGUICSN2ECJ2CN1LXuJcAq5pqAOxmGppi+wrjgHHN+gF2+eGGPx9Pi/RDpvOIspJFU07/4BYj9IibVwtJw30QBBPIaYVck1QFAg//1DvZIIrA0kcgam7bTuiPFQWf3POt5IP2gY9q8nMOsfZpcQB+m0NQbP5oFAlj7wEZgMRJBGAQkRbC2kabAvpEPgZvqcR9cDkFN5ICamlU14jA0Qfldzsg9EjtKn+uyBoE+NPoLS8CFB0IL3OtiAZsBjfxe+L32T3PQSaabC3uCZ+nEdJ59TDcYPwV/jfrahZXCMoGNFAg0lIZTr5UGHtCUWg82muSjSsbheUTSCMuysS0MqdNJjBaocAxgoKH2ktVM9vr60pODwtC++/4793lavLVcajBakQbyteD6kuLD7wDYSl1Q5q0bDXpcthsoOjDkviC6ngICnX3GhXAPFP9asQoUIb6YEYrBsQwGHBNyr5IwsrtvngGC54bt467AM0Dwcdft+at+cgX+4p/9ZqaY5kAiiQAU9rTfe7TTMtkU3ZJc7yjWJsyGyTQPTLpMQtuWuZyyYRBoih0FHsWDnhMaI7s+Dr0YEQ6znXATb1pb7XY/HA6+yfvEJuDncIAO6EtTT1DgMFDDi7GMGyfx+TTfosxLk4cOEeqaJyxQ0E0TkwGKUaYfABc04jjmTqL4U2OxiVM8sSnTqNKcQcf0Kb9PTVwjSnIC7vBuqASLQMZ1vLdl+i+WALTIhTEAVZSvQ5tLE00agyud6Us8aQHmgJBoJu6T2ePTXj9XTXMY2VPVyLlYUgFokZJ8LIcSExvR83CBd7NB7pPrhkHUXcYBFVaR0fIU4PAkMpLf/bDm66DZAxAkNIZQ+dFUYw7GNUBrTZGND0Kaq+DntXN4A15UA5RaDIZgK0yaygIO8B65h/vjUYem8oUXijyTbGlEQ3KbV6Itz4BOwWjryKdR0uIDNmVrRdQV42AX1aN9MR/tZ0FlVzOGZB55VjGND1PbD7N9E82WE19E4d2eLOlbe7nZ2Re//qX9P//pP9qmnuxyjOwf9jdWBaP94vKVit1L0o0xOotHy+rWdphSxpFVA6kFLMNIxaf0qWSkc42JrAopEHhmYIjAIMFYiaLXdZlgST3c98X4k98KGbv1MnFDQy1pDDIdJlYVNlaRHOd5bxSTvfws/ecf7x/l5H+HiZeoobN98vITNfn829P9owoNnjGMwqKwFyNFigaWLwwM1miSSu4iai6TcCILRyIIMR8lAtJs7htNyGksQ1HFt3r+TwAAIABJREFUQ4uLlRrdJojt2w97K6KtfXnx2raSAR3tNB7s/nhv281GTtNNc7CBxjAuLCJHXK3cAHHGY6WgasOoCUq7vduLkt/VnXWYV17trMhme3mJd8fepmFv3YiUyafGRPkNwSBZRAejAdCGhIgCHTKsI4+sQmcOGEDzi3Hmqe3t0PQCO044o6NxnZlUmuUraK6T2BVFuvJJLS0G9zmYbDqZvSm2Vso1HJ8KIgYHmckRyYrE4H3S2E3fWNeyb5UqUMewsTEgJWUBPMfEyrywYjfZ609eq8nA0+Dhdm/WJTa3gZVJaSkEG6bnt5PNp9niHL+D3i6RYASTXe1KS+fRrtelzPXYsw5jZ6e+txONB48+ezjRalDWAVCY8sLGiiKDQA7gQFFNE83kvuaZolmF3UUfoOQFHMJpnlt7sVuL8YO0hbUCQIAsZQpHvd4wSGywzJpqsE26sg3AJFP8urYgyqy3xA4y4YQaP2kPIGOeBcoUG+bBgec/S6TbzkvWVmPNiUIdTTzu/TTLjdhH5MMkw2CXq8JeX1/YsTpqIjeTA0/yjpmzRiQt8Wlxwf7A/oE+m0l6DPNKGSY6G9yDxVNKWB98yJQQo0eYXAKb2UeZIqJRxiMVI0acMGDSATBzWd1wJ5ydfs00FKkTBoRiqSCTYc+HUSX2tzfjNNlqOpnmsyevVwIHaDg+efWJPdzcLe7vrXUjZ0ZhRY5EhHur2bA8a5hIchZX8jHobcM5B9Mui+STw6dWTee+JkwyMVMN0KTD8EklzQAtY+3I+E1SrFRnFuk09I14jMCYkW8CoAtSsuokZnYcch57I47UCHkV4D/NFcal0vqLlg8w4FNnwHolDindxHXx+B4lQSJPB/a8fX3Sa+Y85DlCgoJfhPyQiKhd9hbuDQBAuV7bE7IcKPySIrm3EWcTrEPX0McWJu74jzwBZgafA8jEPiVgn2cZTwAiaGFIkBbA/h+hUXcTY8Azl/bhu5NYO452V3fWEtm6GN5xBiu2GCYUQAKpC2J5+OvifXkTipTGG8ezGbNYnvTrGkbkaqglX9JEfgE1F2iEZ4q1xLkl8EOSOoYgzuz3tepRhkuZoLX+o5YegMcB0/MH10w/R/ER7vTPaz0DE85VOOMKs9W8N4EHkc6pMwDA/qm0gwWkoP5z82r3nNC15Dllv9K6nnQtAHX9Wg8aZgCs873cJwB5Js05fhf4JuGzQF0Y2xdv39pvf/tbf5ZV30kkouuTsXdxsorZFiq6kyEPDFQl2sjfw/0EMJXV6zubOC7sII+jdi8Klx9wXxbmxzLMOTNN/Hr5h76O93yOd4xi+/53v33u8547to+6As8L56Mu2/MX/fQK/Iv/7i/n24c7sQRoaNiAGe1kSyPLQQjdi8P68vLSbm8+uMP+BKUZSiYUORzgY1FF3cjL44KgsuIqTnMKQHA8MfnikIrtdKqlrywokNjQJ8wIoXFhxOeFKvR/6fTnwbIiU6yRm/i567w76EPHT1Xc8RpH5WQznXPDJ9oQdI1QxKH2xjhpU5B1ngFN80RTpgnIMIomeo5cQhMIk4ICiwLWPQaYdHkqwprCS8kJXvzd3d3axcWlDg8kG+v1RhQ+AAwi52jIuEQcYEz0FQuIx0DjBoT8N7paDAuryo3P0BQem8bpoEtDD+gNlU1FizwdmJx6MafcYMx+iFQDCOBw4iDnOF6yhhViCEAg0IemaDHpwTE7mC3DwEvXE0kJREeilGarJMeIPXM8pdGLBW4AXtDI001SDEHb1ESDyRNNZxyrmAa1p7C7XUwcmZrwuhofZOg95VDtp8EBgoDrPQgkmdOVEhBwx9+2J3vRPdmufbRX4WAXAayH0Fqm121rHbIM6e17reOMKuqwt+Z0tMvP3qp4fx3kVrST/e5wa6dwsLebK13DiyBV00OD/4ZiG0kKBWoEuDXZ3M9W4B49kt1O007TTwMxiBUJYDWSbICPQ8Zz40aOOLdXgASidQK+pEocwHyswceAQkFyj9C2gEx1qyhDFeesySSRdpuii0im+w83Mov8/vFJLBialFfXr2ydr605olcetY4OfO+Uxt/s9esXAgACTUMBLRpLlQ3tOe4AXTxDVPTomZOJBgone5zEa0lBpqKwJ9HNZ0vbSlPcuz26/tHWSSk2URIjLaF4Jz0isnWZWGydm/UFicBDQJdjRRaFx1BlCfIbzO9gxOT29HQyC4gba+VZAJMBL4TVOrGS5h05wqm2IZ4tKlLFmiX5yh4e93qumUCRrIB0Iw5zae3Rkq7XlyocT+NoNQaa0tc7C0PUYabVRWQxXgBzr0lVMsVWhqyLWYkXTJXun/4Le2/2I0mWnfl9Zubu5uZbLLnU1tXdRXKoJkEIEGaAkR6kkUCBM+KAC4Z6kPhXSg/6F/QskRwBbHZ1dVVXVuUaEb6Zm5u5uQm/71zPSgh6yueIRqK6KiM83K+Z3XvOd75l62kbfhvZsdMNvh8Ad23rSDqmnHf9Tu9OjY5DqX40s4Hesd2pKGiwgN4ooPk8lT55Ptf+sNd6CyUZ9gJ+FTIl/7a81uSYq77bKjtkTjM4j6XqqtIIGckk0/PbK83Y86BGQ2fPB/243ziezQZrPItQyB3XerYvBGaM7KUz6LSmvGbaNo3WbeNnCe8Vm7hB1cYt7tTr9vmtzkgoYMlgZMrEmom7m1qCO6FI95pi9MYkd5hqWSw07qV6uwnJ7ohnHmYaEXKZo09hXQFQ0SmuH+5V4i0CSAE7yF4WAZ7Z5A5jVyerZJaQ8JyUw6DPlistgNVwup9Ndeg7NSJW9OQ9lHU4kSKBK769I0gHwbOGyXDQuGneAWjsbZP2Z840N+vEydGAWZs/fQ+eGpS2zjjMdw/4NLBTGqiFfcNUGCZSeNS4WXMjKJ1htdF4nQcnrHAPEguLNwzNHvcyJogYYGLqiC4e+cLPvvyFfvazL/Wf/+EfDRgAErJGTKqXRWJ62HiNuLSJ2TM0qOzPZq/Ztwe9/TT8dpJ/ATA89wwMiIz9DTDpjCwcE0+ewQDO8ewBxIC10Lc8s4CZ+JNEg0kjzqG42+6SkRuTY6QBnEVEyWLeNolYWAAsT9oxQMTomNsgnP877guYU93Jk2HWZzVb6ubqWrt9bWNUJRr4lClxS8wlIFawQnztHCGJn8vYoHbfZ2ZjARBgxOiGMsUD8rwbzLEHAMA4EbFECZ/tD0PtwlkF2ARnJHfsczjnAxDYcyNFMrM+1ttzzsGK7Do9HFp1eKLARnMMcvgUIGMC/Oe/83zynNIoci5Y4sFAgGtkRgPeQCGBYgJu0CJp6M3CNNCZ7kma5BD7uPm3TDPR15NuIqj93MNmBfCdF6180P8NM7k5D4M9/3yakLN23skMEEaEoafjyRA5wQMhG+FsMdrlCxwSBk/RmahHIlRIHWBWxLSdN+fPbFcRpcQhz4uc9uBrkEvPbm7UHPaO+rUMwiyPSJ7g/2O+Sa3XHGrXNjAmeXWenQkMMjMJMl1VIx02d061gZW0Wi3sR+HkKktN4rPzLqmXqQmdxmAmJlLZRLkIm9GfwBSrQ+La8TkZqnzIPjBQ4M8cJAzXccVIL799TDF47Ng+bgUeAYKPW7fHn/pgBf77f/dvh91h70aChtTGTvs6piXOas41nc2M4vvQSS77GIzRnENNnWSZpiVZ4hMXI3QjdXPQtt65iKbhz0cTbbc7U9/t4k/TeWo1m0MTNV/e2jHrwarKTQO/C3duDnGaBDKbAQKC6hcaNx/8FHNkC7PZE0PG1NCT9UBl+VxEXTGpgM4ZtLeISSTveb6IzPTtdpO8F4LSezHZAaxg6uHoRWvmohgOn4agonIykMDAZwsKGSxWdNJkTRMrBTUwmhBegO+jEKBx3mAMaSYBk6mgMELfZ3KP/wDMBwAEezXYNCiorvy3MEAMbStNgbVvZlicHdWIbAGKI68V1DW7rPm1TPezTjUornb4B1DBhNERQEzVOr9PTI4aCutJpRF0f6YtWW6tODRKJi7EVvJ+KYpcEJuyEEUGUA3sFN4HJoI2EqKowSk9/AHdyM753V2jio4jjwhNuwWP8Cog2UGaYYrZH5Rv3uj2tNOXI2kOC2I81pvDXsdipEW50JpJKC7iUAVpgMuRfn//VovVQj+brjSqj3rT7lUX4eZf962eTuY2Nqsmuf7sk890xbTlQLMaOdUIGSkyG6a04EIYVdlTEf1iNNiwTABu0DLaRwKqKhNyprOHQ+h6nRoxhq+gviWSsHdhyf1EmgS6S5IPrNel4KNYxluhbnR/v9VyeaVqudTmUKsGQDL9cqTVfGVfAe49okXfvHurbBSaXZzqb29WGg1ElCIboonBSTlz847GFlkDcYM0LucmprKTLBpnrm9fThyTx4R3ScPgwn6k+gg9NXSv1aiwIRz3wN1upyw7arWk4EE6cHSzZWozpo4GVaC+0jmSckHhBLtlpqbpVTe9G5ug6BJ5cHJDfT2v1CN74H8ANAVU7Zk9EvDb4Fk4F2cNyAxgLu0Oyo4nXc2vLdfYS9ryT08QYUQhDSLOdVBWZipm3JuD329+yrUazVQAfHW9Prm91Y+vvtd+OrHpXnXKVTSdnq6uNWYCeWx0BfgzzvWuqfWm6XQsK7WOHyUlpdETnPTHY71dk/ywUN/dqcNTYLzSpKhCvgX1vD1r3BZq73t1a/TwnbD5L6uRrp6sVEygsUpPb689xTzjhH46ab3faZ+mmTHRYvp68j1qWVQxCcAV01RPbDHf6zyNj2l7piNMCSbXKTqsGo/09Hqp7gi/oHMSiI3EiEKEKs0edMKnpfAZMsn5HQsdYRQBCPCqSfPva91Lxy7TaHnt5pdnCBAHqvq0wnUcnf3RjRR7+gh5Cj9XjbU7HcyCeTpfanw46nZa2aBzvbl3w4i3yd1m473JTIA0LTTTyr0A9zr7IP+CpGRiOQKN6nG3j2kpkgKaGvvShC7b5nmmAuC2nqs+Hg32OopwudRsMdf9Zq0Wfw32vtNg5gXFPvsYTSLMOpkxRGrM0X4QZT6yQWSHfMyGfTCTaFBp0MNQjrMKbwDA2H190Gp1FZNJvAq61oaL/P8bp7QwwUdPHs0n75OGCnrMbLmyhAimEFIk+3t0JOywj0Vz6HsG4GCUqXf0I19puszZ3bSRyHHmLKIh5SVIAEAGF/KCMKKjwQswH+CaPeoEM4G9HUaJdeLB4PBvINnlePS0n/uLqFGefRo5s+jYy0sAxVLb/S6kL7CWMLmk4XTaIxI4GAARkcm14prBvoKhUgC+EVtrgOBgMMbnJz4Oo5HlloDLNbIl5DeAAh5GhKlvnMMRrYmJoc0iMdJEkgGzzGAJLIAAFIh1xSCP9A0UTb5kmKKOw6TRdZaZKYPBXp8PyemfZjskgUhg8E8KrT8mrzEgCNaBhw5pDUcpajd13cEuTOa3ABAXHwN+lqbf6261SsgM7I3xXit/iWT9CSBgHd4nWFiCF5T5C0BwATr8umm67lQlP4U+1r3Xh4EfgwjqkHhf1DJ2SEgJC+ndme3EbQrEwFkErE3MZDDyehtLUo+azWUQD4CAtYVBVNi7A6mdzzqGFWnoBQiHZw/PESDBogyAgAQtBlYkUcEiABhrbPgajA7vKV7vkH1cWANmfnjtPuRahCF0PAvhbRAJHPFc8d/wAKFWjGSEAFz4PW9ePJoUPjZsH7cCjwDBx63b4099sAJ//Vf/47DZ7/T67VsXFSXVZjJquxgJUsju652nITjzRz8fmkwaAjTbTKRwwgYgAInGSA9pAgfSxZU4GtqEsCZ3YLT2YYjDpo+vQNIbeto8dWFFxJsjl9DKM2VJ6KzTAtJ0x+wBArWT2ROMAM4Yx5e5AWJyFpS0iFaSqtnUEws2ZRgFoLrWIBYjgw2h4cwMdrBp814pWtBBMgF2dFRyGqaQcbRS0v1xwJKxbvYAfzgEKbahr0LTT9N3GjuKWH6WaEgKIU4fikGKQJgWfAU7AK8EGtJA6k1FNeXOnvdYDrwHC5AYQJc10DJgNNgmVJ8TNl6Hw47pPjR2PjNaXKsrTS9HK3tyPKBNqXiNDqokNOWZJ5IcqDvYD9DTaRzbxnGSrCkmQgHkRLwj1yIiBDvtTUkM6j6F1hHqaTaOdeGato3KM7IWaWoNOZOFzOBEwcSWQxYt+PZes/29PulrF8Wr8Uj1qdG+7/Rsei1mvJtmrwXvuQ8vjDWxgkWuL6srrYiO2681Xi20P9Ranxr94umnevvyR0+sf3V9q8/J/oYtgCkRBm2+S3G/PqkfA2oEG4XF73GKTtO03JbmTNoyN3OgBEeAFhIXjo2LSiamgARQ/O22zD2Kp0Qv68MB3iD/sv5M8mAMtOdc337/SsV4qs9/9oWjBHk2APhgyczLua4WVwZf6kOjzX6bGoxCbV1rOR/ryWpqnSXzWwCC8M1AIEKE41Tz2SoKO0TiXau+2evJYq6u4V50Tp0OTGVPdXhKcO1GpboR2s2dlsVE1+OprhdXLorr81ajEokD2efETh3t1VBiIuiJykT9KbNPRVlCdqdgBJTM1Rw7O1bTeIzKXHW9scHoKOt1tZjapLLmmYLOm2F6RuFeWApwOB80Xc1cLGaHTtNu0DybWKqxzge9O7U6sDfYpBFqee97h1bW7A9nqJ9tWEgDjCGeuk5Prq40Pmz1/bFWVi2cMDDLaF9x9T+rQAtbjHW1mKnpe73Y7HTPFHNRqQe00FG//MXPPXH++ptvPI08Z60mWJV1gAKDbquZ5gCt662abadmBwe7VF80joK8XS2U9Uc9uV4ZeLy+uTLder3badc2OkOtZ2+0G38e7vV2Jmd6DCCI/wseIrB+ztrsazO2oF7XXa8GTUwCuIixBRyYT3L1zU7noXMDjzcME2K03rPxXBNeG5o7TKjEFDvBfOG12GdgziB7GUaawI4YCh2yQr/ujqqZ9tPEpgQbjBtH0NyZzqaGoMi53pmO+UnHrtGqHOnZeKrbfOKJHzKgvU1LC73e7NyEuAGiocFEzD5/KbCXhBaiSw18R/NjWRr7KrRjGFuXRjkBmjaFZb+F/oz2eTI2M4HpJLR6/j2m0dDuj35+8I2Aos6zTqMOow5AgXWmieS6YB6Ytb3G7HEhiY6JME0hEiUPFgdr6dnHaXga2HZOoAlGHqkJBh6KXE8waEMq4d8V0XQ7ZB32yMn8uQtMZjJ8SHIn1rDBM/Hmm2mCAxgBIJDjJoM9R4xg6MY5Hw8HJquk7XBV8RUJrwQaHc5SN1MAdwazaWTDv4EEGrgmboJtHBxgPg0m7A0kDL7+GU3aMfbFJPXwRN3U+gQ+wOyyXxBcnGiqaL7txI+PhdkDfDx4C8FSq5A4cVvwpKfEGdsHJF2JwQUm7llvL5NI+nFcQUhJmAZbpsSsPajwSMwAJLg/kTA57QQgnhM1H2l7wMC39aCENTSDABYgl2wUABifc1/X/qzIC1PvHrR8fjVn6BgAunWzCah/SZxyg0/dZnCVGM1IUYhGFap+pOMAklzM9lizSwPvoQnvPcUd2kMjMQMu5eKHDAJ+7iJ9MID1XmIQUYUGIlLz698dVUzIbFLz7Ocx+RfwWQJQitcK0IT1jfdITRIW0F7R9wwCf1YnW0Hjb0OiY5aDFRTRhFPTTgB+FmZ/ffvN79LAgpox7sMA5GCJtFpUMK2OWi3m9h54/uypa94X37/w/cyzGVLXZEh58Wuwf9b71XIdF9HSlzjQTHUdgzindqRvRqaAUTjXPxJRwjuCr3c//vDY5z12bB+1Ao83zkct2+MPfbgCf/mX/25497B27jSUeefsbrZpWl6Yss8hCw3Qh1PXGlVlU6M5CEJUaNOs0bJuLCJzLvnibnCQGqRm1hR+8tyZhCNXYEII7WuMTGFkYyLoXVVZarlYuuihwME4hoafqTgHop2e3X9y4ObWzKOtpfG0yzGHTx7xNWGcgwab4gfjPvKUx9Y/393dhemPqc9jTzo264eYcLsoOplK76IYI6TjUYvFzPS+ACkKHyhMX9E60yADkDzcv9PT21v/PtaGZiwawYjQAgxwTNU5IuyWq+vIHe/PwdogQaA+RNOfAAImpC5SnbsMtTfp96xPD/MgPrdNcWwAdDn8osBj2kLjxSu4MMETwEVppnlVheEjBS/XlcSKPhzjAQQwB6P4KSaVAQMmjei40QyyjtAxP3v+3LfXd9//PmQevNPEuzMzpCz1ar/3xDsO77HabKyWRARozEWucuiFnV1/3HtKfYU7OBMq7pfpLA78bFB92GtSb/Ssr3U1znXLPTd0qruDbkeVdnnQYZnmMgU95lN9+/a1G47P0USPyjAaq0o155MeTkd9fvPUFOfzaNCfXN/oC5IH8KAA3DnSxNHoZI7S05TiZG//BqakpDWwtkwwcD3Pxlyb3lNecu5J2AA04xpQkCFhgba6nC/cvHDNoNKWOUyF3kwOvCvwROA6IfMoYEYcWn397Q/6/PNPtVxUOrSNHjZbS3iYsz69feKYOIpEfh9TsuE8Nuhz7motJtK8IgYK+ir331lHYt7s+E3sZ5hqUaS6eWgbzTJpybNBj3zorOX+/WHvyc8Ire9irrYM6Q3Rdcuh0KqsPNls8qNGy/Dt4FnQgKSmUTFCUtB5yjwZzXU4dNoxYkOje3ENZzrZDzaeu31yo66jiUQ6gtQDGvDZjeHgZnfi90W6xmRZOUkBTXw5W6qoT1p0mRtTosbWxaA79WrGhZodsXxTl55rYtxO0N0zJ1XwbLhvotmkgO06y6L+eDzRm7rWgYJ3UungiXmuK3TVmG2SHQ9DqZo56vPlbqdNPmhYoKfvwlMlk5rtTqOiVE1s4JDr0/mtFiTA7BpNzrnu3t47MQJn73wy1eoWqRWARK7FKNdXn3+uh/u3Bp6QBrTjkV7tNpYT8NzgYM91p6liQ5lOKh2PNLo0bxPt66O6dtCh651U0GDQCWOEvXicaT7OdT0FujhrjNRrzAc+K2eynNzd2yMa4UoVee44gRuIwJ9DOmBuy8piFqdcZXtWcejCMPR00v2p0w8AhZ7wNW5qALuQIrF/OFIwRQ4CesAqIEnxalrq2WKuCqbNkfi/kX/PO2jnyAnMVol9FrZZON9Hm+J89TR5xSDT/jfJ+92GgDR4nhiHbj2xnt1cMcWmkbJ3TUrNgL7vfavkXOJmiZQUjHKtUU5AMu+Hvd7gruNsz2bgnWC+wfqx4WJM6XM001CRuR7sa/gVwIwwRT/y7ZmiIw2ADXJphtl78KKAfeAJK2dhnoVLv80DowGb+CwLx3b70SMlwfMngUdIpfCUQA5CJGTo25miHj2NNlCNZw4eBZYKkIKQabffer0AyDlPY7IcNPpLYwg4gK8Q14VGyZNYvA8cacjEPnMKzCW+EVAZ5h8JBzat5VmxTh0ZYmMfAdba8kg3ukGZd/NoDXtEA1+uMV4FjmJmpZMpMvcZdY0TKkaFnn32mdqh18vXL9N5C0gdn4sVc2Rn0uzzPtgvfA2yTM0Zrx4kfbj1x3kL4wpA3eaDbCoJEOF6mMWXQBQ+P/cmAwPulcsXNVT4C0UNYRM7aqFEfb/o4MOcL66V5Q0B3XidqXksf+C/hJNiYoVydgWQwDNtfwUbfl7yENL7+NCDIGn9eS3fU4keH4yIYHJ4Yp5Yi6w/bMDLZN3DF7MvEkBkoCSMOi9TeYMeXKW4oaImAYC9pAn4gzD8ISGKxKDWz4hNA+2PYP6i16GzNKfTv/6zP9M///qfVa/XBgQvk/0ptQ/f1zW6vV7p/u6dnj+51Xb9oJ9/+aXevn2j169eazonQjrSEmaYULdI59hXwrgwzBqDPRMASNTHMOb42m63Ab4ljwIP26j3ptOop9O6OAljGPT2ESB4bNg+cgUeAYKPXLjHH/tpBf78z/+b4c27dy4o3ahTCBwa65KZmMMeYEJJs2FEt+99eIPa0vTzZV2iowI5KCnI4iB01rtR7ECb7azMd+IRMJrY4Tpad5ovsuGDdk7hTBHQd5EqQCFmR+PmGD4CuDbboDBLBwJxMTAPei0rjAOhJQZl39TGpNdnEgDFlkMWgGK335mKyGZMHBOaxjigmJAcNJvOwoCICC5MyGj0ky7O0/Dm4LVAu4pRznDOdX/3YAo0n33zcKer1Sp0ZUgxoB1DS60Pbux9iKPZK0aeDPlgR9dpWmViI4BqewJA0RPovCUHyRDHWjxTX6H/hws+n8FaRD4HhyZO0xjdUVgwN/bBjaYXGipsgjCAorjw5CbJK5gYF/3RhxuFk0GFsnSCQUPzyVTJuYlR8HI/rOaVmQub9dpTd66nJwDEBhKJWVV6s6WZ3Qdyz/2FK345i9ei8CWFAqkD9GKiN8uRp+meWjCBwd8Cl++BmLle4+Nek1Gvz85nXWOId9x6irnrG63GY82gj07H6ha3+vrVS4NPzzTSqpoJaycK1Yeu0T0AwdUTPazX6kaDfrVa6Ssmp12jKUkUTPg6po0w4jONFlMNfZMAKKZWUJYxZsOv4WCzNvTYNFTzihn1WU1/VEOBa/dvKJOFi13WAgYAAMGIkLq283QPuQFTWTTTyDPs8D8UerfbW8qwWlQqq5nqtjWA8+rlO12vVlrMFtZJd8PJa51neH3wVjpPnnUmtnFsUI1nFXAAMDCKvaBmUumXUDGHXuW516fX1+oPAE8U4dC8c20ftmr2W0cK1hjUFZmbtmWOfCKotyozlUsMyQBBDsFcGCGzwFvu4EkvUV94DuxbkkV4lpH1MHkp3YS8eXvnBiGMNQctZ8gYWECYJUxUocUibTrZi4DJZ8ukGVp7MdWkBejJVVLFjwut87M2I+nB8aAwUkYqzkgcAFEa067Z/5ikE/GJD4bNwwAoTp3+zeLGTR1JCM0o17Y9GuzAfwD2B6yS4ZIUUS3V9Ge92G/0kHc6VtCRO1WAosdeV+VS+yN+BmMtyMQm9eN+r/3DUfWe5pMJWK7ZcqrFLNOqgskiVbAvyKzHT4W1paEuOY6RAAAgAElEQVQc5bo/1GZi8GwQ5Umlyl7Knjmdzs2yIEHkcOTeOIqI7/rIdPukbDrWmMhaSC86aVmOtJyMlA809SObeDWHrRs2pEok1exqIJCxVuO5RrAxAPPKqR6OjVlpUydlIFuKmMJNvVPL66gzZf7Uw8ihqYq4ts0uXMgx6UR3zZR9OZtp3a494fusWugzpAV4wcASYmJNo8C1O+A5MfKkHno9ADQxaMjIYHmF1j8AOCb8+NvAtIBZhtYdgIAmif2bCTyMBqaysH6QEzlZpj87iYf36KbRTvwhjbvEAJomX46stadJB7DDiLCrW40BqvvMRoVX87k/o83XzsF04/0wtQcgOAKU2iEz3Ocv9HGAD2JNeS2AS2j6F+d75rUAzjR6o6r0s80EHTo8WetmvbkZZ1oPrNJrsVgZHDArYDRWNa+CMo7vCD+bzqtDzd6BRp9zk6Y+JFfcD+w1eEnANGQiy+tw7gd1/SeH/3DGCzaLmymaOfuP0PhGsw9IwKCgO7Q+X2DUGVzlDACjopnFz4X7mz0SCRKRkD5HA5hjKs1EPogV0TQywLCsgenvBSBQHl4iqSyCCUBdwjkDwOmGnfuRqEfO1WJsw0fW02ucF96nAQxw7Nk5LYVJPmd4MAMAdwF6QusPuBIgEr4IlhukuEhHSVJzGCWi4Yx4SUsAAVO4D9LXBTRwDWYdP6y8i84/pBZmbabPDoMFHwnXYgYIwkgP3wZfh7BlDUlCFr4NgaelOMPU7YfUMgBfx/GlmMTwEUjRiK4LmZ0DwMV1JuWK9+Pry6CFQRL3IeC0gbM4i8PwNKR7ce9ENKZ5h7728WUZi41Ez1rYvPPgmiqMAQMc4L41e2mG/AygLcwZTzy/eDK5EQ/JIylUnvazlx74+2A9LmYz7babFEUYfg/mCXH/JZDFzJUEDrj+suww/IZCFZuAqnT9LiBCyEOihks8Ede0run6s968fGQQPPZrH7cCjwDBx63b4099sAJ/+7d/Mfzw6pUbMw5kGhM0kY7yo3m2oV6YvjBKI7ucQzx26Ms5k6YeNBMcEsPJDT3FiJvetjXa6ijznukfh22umqkpRRqJBemQgsJvo7RUwDDbYROlsaSZpsD05JzDgaIzub8zvT7stnp2u/DGfaHQAyiAIHMgz2e4ZAd6y7T//v4uTbEpDqemxbM5XxpsJhs2IIKymMx0OFA44GA7MJGCBkvxhla263Ag7+x+O5vDMCD+7xz0MRp4HyJB/6MggI5N422NOdReNJ3JVJDCwc7OrnpjUgNVkekVyPj/H0BAs+2izk0vxQVmkPs40NKkgZ8HOIHmCkDAOlDoxykW0gXrlMONSB3NAL+Tg/Xixm1zwTAJokji6KZoNu11wERqblCIaXIchNTjkfbt/HBMkMwiIQIsVwtpcDpXcw5zIssKMExsOxWnVgtMMKHCMrXz54/IMiZHnpxYe9vpizzTM7wbjnsdz6229UafVnNdcx/PJvqD//q/1f/5//yTvvvdb7U6MYGe6Plkpior9MNurU121qezG4MbZNn/F/OF/mQ507VOmmDKySQTg6szBRQ69YmnmUwRBnSsQ0gx0MXWSFZoxGmC8SMYes2IDJyMolDMpNlsoVMTTA9rTB21Re5ybtq7a1//3rNmRRjXoWXFZI9oSNbbmfN5oTGAQDnTu7f3nrjziDIltLShbUwnt3aVa4ah5LlzPB8O5lCO+V6eKaLXeP4iko1rkTslYjqO2EuaEGDBxepGs0Op/Zt71fVO73YPusMr5GoeDVZ2to9DNWUfiYmsJTrEM27faT7HrwF387NjPXkO5vOln6vakXU0NWirMddCvnLW9nBS050doVpmjT65HWtSFRqX4Xp96sjWDkPOu/1O49XMZmTNgXSBUuWJawe9WyIDYq1OFvDQsNFsNYOeTBbKUlwengv10GtPUzDGhT3XiKL2cNB/ubi29wBT5jdo8suxtdM8nHilEHEH2wHRTnHGLX6m7+7f6lW/VzufKJ/kmva9FqdBX6w+0faBGFOAtpML9v2u1ekIywS6canFYqzFYqTyVGs2LrTCDDWXMJglms6ppo7fQyoBK2OiDEd5Y25RSJsF1EHP7zUFtGhPurtfa72jzS7s31LNS5sPlgVeEpiXstdyX2LslWuMWaXjMgMgyKZz7Y8Yd8H8GWmCEWXb6c2k0JMvv9QEA713Gy0mldMU3uGZQRxiftKkQmN+1CQvvafbQT8babOtfS+YVeMo0EzzGWBcrWk+6OlsqaklOyenLby1k720LJcan4AqikhTwDIR81lYDSm2knMFlpxd0NujG0p8cAAS0JCznxhDwsRukCnB6L0BmZko0yi6EbUeHtZKHIWwzDjz+H0Yf7JX1iRYDK2m88oTQrwIzseTJn2myYD7SKJRp0hCJBZuLGhT8HFw1CvPd2a5HWcPjbgbGhgtJ7xTRpZE0GAHSEtkAFgbDftgIPPYtX6+7XTP+9rvzDQafJ9jjncOBhimkfw89zkxhABFBX4DBzPjYIUM7NH8gUHATZUo8mjGAUVDlpcaUHwezCyLJKCBe8lgd5yLMB/APpxd3yI5QuIRPj9I8QBU/Dnx4sCoENDHZyrAYrAHJwwrADAsNTi/13bDDoTpdcDYEcaEI/6CVWAgNIEAPi+dwlGYkXF1c20my6t3b5xHwz7P84OPiyn4yQQQdgZnl8ED5JAMLc5nA4VtMgE2USDcKyOVKcXZejZPQwjIbCNfZD8xdeb1HEeZ0gm4Fvy76xKTUxILJjiRYTBr9UNM5x3BCUPF9yX3V1wjszoZAJXprOcXcKmRQuIbZDZfgDke2PM/O48mjqhp/vb6T/r4AOxj0p2M9VJHEkPzMEm0H4HNMo3luom/Jk54MtH9eh0SC0vsAjxwjGECMbzeZmngE5MkBqxLeui4xvYGGo90++SJ3t3d6WG78xoAHvJP10mk/uAJZUPTSDrgXOMei3GQ9SBeK9bX1wJTQ8BA4qU9IEH+9xPbwzXwOeQA9qJKcoGLNOBSHAfRgs8Q1+3iL3BJOODah7dXADKWWcLG4f2der3+8cVjn/fYsX3UCjzeOB+1bI8/9OEK/P3/+p+Gf/7Nv1gfiSkLBdQMo0FvhhwahRsxtMkgmsQW4RYbrqtpd2VqzaSfiTBFxxm9NiZD6IlpZk+m54PeMrVA20UxBUWd3+tDkak4Bx4sAr9O6DgpJpiW4BgLcyAiY4haCj0dh4gP+SLX8bC3TtYyAKiCnmKU1jHyXjGjCZrp4LQATAVpUpkyFJOJNdumg6ZpIXpIR0JdX/mwgUVAIQgVEdNB/lBAcZjQDKChJtoLlJ/mE4lEvd8Gdc40/FKTaeX/X+922u93ntj4oDe9DeNDCreILuIMJ17HecEUYy48OcQvB02Y/13ihoj8snbPdDwkGxM3LWH6E3S8S9axGwoKQd4XyQ7Ot49IHpgO9ieAegvwAYOkTZ4MRRh3cZDyGvYhTL4LgDVM6Dg8QdOtRTWDY2zNpgtKXpMCiKkIjSPFFNe1nGuHDtbRY+Skh4SF5rSCGTLOLCOYgMDDFqFwSE0FueYoQmfZoJuSSdCgA/rR7VZPq6nmifVYfv4z/ebujaUfV4Ao1USfjyvN+lzfbN6qgVpartTsG22anb4qJ/rTq4WeFL0m59aT8TEmhahdKcZhymQALWXQDK2nLzy9o6gHIKE45tnomZT3R5XLhcZMps14CXmKM89NVew0X650PiM/acK8aFToqlooP7Y6I+ewa3TQfs0KOR613tfaH09aXt+qqpbab/YhM+m7cEAnB9wFR6fDvrFsB6f0Y0Pc3tmNIc0A9Eo068vl0qUnbu8wyq3oPTXKirMWt9emov/BV/9KN9tMx/u1mTgU6F9//4MOyrXuGi1ul1rMaV5q3SwWmk9IJlh73Xg29tt3urldGCToWhqQo4EJGlOe1f5McYg+Hhfwqfqs1K4Z9G5TewKenTutFrmqOWZfNNE4nvMswYYYaYebuWNa4d2MrQOHzEBRCW17S/PPPaKzI1cBZ5ZDqZ/Pbi3r4NnewXaYTfXi/kEZDR77IOkNg3R76PWkmln+AeCA7p9C25IE5ZrM8RM5uFnMmBSvbvR6+6DX9VbHSW699tV4bPPMZ/NrPdzvw7n7Iqeq8WogIWas1WKqRUWMW6FVFkkjwoSvaXTfHExrtjnoEHnpjs+EWTNKbCPb9DPtL7TdcU+yDlPd3wHuNLpeXkc0H4DJaa/JVFpNR1qVYxslzsqJn9VDs9ep3at02gDbUaldd7Z/SAf44tQF5A+FstlSx6bTinOhPdl/ox1P9M3DnbSY2ZfDMOMQsiXc9Q+H1u8NoOfm5on2O/wNuDZHx8N+cXsVHCpHxnV62O+cDkJTuwBcGpX+nXyWxWqmrq51JPIOozJT8dmDIuIQvwD7iCQqdpjawcZoU749Z83g+4J9lL9nLmwX/GEwcOB91Vps9mpowpGy0yP1sZP7yUaVgCs0d/j75OdcBXQPcF+iBbkPMdhzPG4kJAT7rQ0AlgbEscFE49kgICRqAH7EgjatRk4H6LWreTakxe2VDfRgFXn6Pq80X879vB/2O4MlZbmwRAvLRbwNaJzZi3kWODuRHrnPd0oO5xKSpJmfr2MTjIVIYwizWxgxADJeD/4HYErz+IGWnAfQPDSkeUnvT9PKPsMb51ylOWPfpBbx5NneM2NN8CrCFBXpREoQYtLOesAsgOkDWO1mPu11XDszBtjDeA7NQMPslTje8O2J+MDMPjB/9Id/bHDy9y9fGNA/EDWZwHOAAcf20TwCpFpGxpplBj8XSBzGI+27k2oGKQCVBmojzQLwAoCD5/siB/DAIJ0ZBt8Ts8Au/IAgrsHCoBBWnqfdSXZwaUgdfeizIJwKDM74KxrPC0DvKEeg/DIMS997QWEeioQDw0RLeGDDkOwC4PSTTv7CAnTiVAIJLvT5YFW6/Q1wAcYeTb1rM1ikif33/r9HokL4UlDTAGI7Z8nnHTMXSxGQ9SWTQ6NBKUXB8oiwKQip6XmwvwCeTQa4TNph0BHmktyfW5gLJFbB9lo/OJ0HWYlZCckvwfGFKX2EoU9Zjg1SAVzxHASjLVgaZi50R0eFUvdeQBhLZpK/AGd7fHbWI5gfl+vG/7d/RIqrpq6MNY6BSsh1C7347jHF4LFj+7gVeAQIPm7dHn/qgxX4n//ur4Zff/0vcV7QzDD9s1MsyQAU2zKdvOli4wcSb491aO9BP71J2+I9vWpQtC4RfqaggcryvU5AOBmRRf/13oCGgjPR9xyry3TWSQFQG3trey1dts4rpANox6FWAxJcIpYcz9YcIn/YMYuYHWF2xnvASRrTKtzboYqGkywsh7d375wP7oY8MRms38eIyBMZzJXyMKOjQSBbGY3lmL/HqImmmag0zPgil9c6SqY4yCQmE/8e0PTtvtb9w4MbMdMqUwHBetn12I7KiSGRDlsmx47/sXty+v8+bBJAkOhoRTkLzR8/nwyNYnpP4YlHQUwWLtP/OMgi25fpIpRIdNhuJvg+crnLsRqKYeQCTmLALT/irnxtL7pM6OgUnkhBAFYs8xi7WSIKiik3meBuil2YkwqR7p1xpfNkaj03BRcMAmQGa+sqek36Tkt1uh0NuiKjnsOW4vdE7jrpA73GxIEBTKXoRrTYeQvR82Sq+3KQqZ9bohPVa05TNZG+yKfWzH+7u1eN0eGZa4ZZXWtGwh/PJ3o2GTQfhcEaWvaqKC0LIIeZCiMMpaIw4R5jugjtOxzjKWqJGiu02T3oSOM2Dw8HKhzuMe53rgUNJQXhZDYLirCjxwatypmmvLaNJ6G5nnSAneBJUaZDd9YGcy+mwJNKfTckDSvxbkxAC/9+ipD2aDWoJiWayzBYzJn2z0izAGyiqM4NGtmQzLIjCmDM2wDsojH42Wc/0+h+qww6bCY9f/aF1g+1fv/qXt+vH5QtkKtI86LXk9XC+eRVtdD6fqOba9zXD5qMKYAx+qQgxkSU5yYcnXkOTSTOy4jDO1EIQuknBaFQP5CagZs/jt6trq9mfp8PdxuNJpXKxbU6Ck9ekxB53/+5JRD1uVVP6sZAE3Cy/wQ650mb6Vkx0+2k1PV0qoYGU2c9UPRH1Zn2yLOWG+j6hW6WlcY8B3yPTf7Gaoc80j5wGu86be6RGl272H357p0GouiWCy0Bbo4HN+DvNhsDQ+PxQpvNQXWNESrXCb8IjE4Bi3KtSDAw9TzTu7rVFvdtmiIzTEL/DsDR2xNlpEm10L5ptYEank8sxUBHTlQiIDAeKdfzpe7Xd9p2Gy1vKy0XI43OyHNGuqowBQ0aL8kd08VUfXO0NAa2xpGWvYSNYFK1Jv3ZyQJtw/S9MZhcjDOdAEWHTDXfz34OCRsj0kmhOwA1IL42RpFQ7e1qj5HnOIxwYa88u77VZrvR9hjGgOwVk3zsCbod72nKC+nps6f2Hbl//ToAAmjc7Ic0hwCbgJMU/TTbyMdO+KhEnBwafrYpywf4/1DBbQwbee8X+QENuNNBDM6Q3tJ6j6eBhaVCBPB0MvYZQBtpo9W21/GAFIXnTI5xXHeHMCzl/LGJXmTFwyJBkmHmQxCUDVzwHthbiAzE0BB6Pq/5nuk2DAa0Aa3Q2fs9suP1aKZh7URKzq4+mTHBsT2tIqqPvZ8jPpospu0Ru2bquEUinE1Sc2gN+jo2N/7SQKQ5G6bOR3PjpvTSKI7DzI+9t+gHGzJyjQMUR1s/SglFg/ckztBozKKZxGQOGSSeAwDWnzz/RIfD3teSCbMjaBkekGxEY2rggvMZxgHeCpFsZM8fS6l+athIm4BBcHvzxGfztqk1rqZqeb0Mjx5gFB83Bmf5SeR1vB/uQfaJJRr26VTHLNf62Gq3b4IdkOIT4c9BcQ84PVILQmsfCxxT6J9c/31uUxsAZjEgcbPLIALvnlhfNwBONwL4oEai9gi5oKf6VheEWSA1hQcEI8McvqcNJjgJIVIz2NfN5rR0MIBaN7Sp07C5YXLYv5SQjtHk79NU358rpSFcJBKWZsEiIUXK0oJ4Bi9+SRfZJO8HiSpeBXFfxToZNPNZF6v2PlMj+SDw/DJ8sc8FaUEYVCM/TbJWPltbwowqNSvH2q7v1TcHDzM8N0myiAC00jShP2k+J+rwYEAb8M7eQk4sALQm+QOGVkgo4mPHujNIY9HYfy/AAZvoTzBKfC9AQ0QjEo0MQBA1nYdfST77CBA8tmsfuwKPAMHHrtzjz71fgb/+q38/fP/jCx8O6AeJXGPqZVrV2XZCbp7vNwc32TSA5KfTEAVwnHkiYwf/NM0nQtCN9cVFNyHfOLtziMEigL5F2UVD5Ak2ul0omB6PR0ygN16a/hNO6aEdhBFAU43ZC6+Pd4CzlDsOBRrLoLPx39fbrb8Xin+927pAWMxnMUlyQ9Z4ckOKA27/vGeAAw4YpiQVB/6xTVm7EY2IS659CjyhI+eaHF28EwpreltM1obwcmC6bL1eSk6wq/j5bLdwmAMXB2HLM5P3gc2gjqHh9JTOKHQYElpLmBryS4auSaopHkgjYpPi+AzTyDigmOJTWDLp5gCEykpRFVMjGnemBgBCiYZq92UK395UV8wDadpxMz8dtjpsNwZsKKiZOjHpsNYU456SlAl5TWnW3bg4Uor2jfeWacAJ3bGAoevGYI5OiBhAF8l5ZjnBG5pEdPhozs+drtRqejpokdN4Fhra1pNiIu5m/aDasWxWO2uArTHk2tYYbvb6YlR68sp0u+nJqp/oND5r1TAJnuvV6ahDMbJWncZ409Z6NvT6ciw9m2S6qWKamu2PmpyjMeGeJVsZ7wUKb/T1NGalKfpnAwTlmIY9zAIPp6P2XaOuiNgt1pgiAYAAKi73Hfcx0aIAZhTkTd14MrucTFXBrIFRg46n4LpieHl2IZuXM+2bk+7XW092mZ6hI+a3NN3Brvz4fpABjqlcR3a948AAJ1rNp2P/GYi0G49i4ktBROOUoXfPdD7ERPxYN1pWc82yTuUUiUKlUT9WOWBeOtbm2Onb+1fad1vdXs/M6kELP79+oo7fXdf67LNnurt7oWzUSUNrWZKnhVDj7V5e21CPyR9mjoeaiClo7RNNJnPV/VTvahqnRqdz/J7ZJNepPti3IIPS3g+6x3x1WgXwgqHjudPu1GjXHtSzD1B4EvPHpPN41rjp9XRSalwfNC8mms8W6qelfvPqB+tY+V6K9F8MU93v3qqaSE+JavXUtfJEfYc8ZDILmY8GbTYPLvSr+VLv3j2oOeDMj66e3eqkcj7WMeu0XTfKzzN1h0HzKYaeUKFrCb8G77GkAxztOwAYcaLhPyNnwQizjAhWmt42pD5uRUZTgyrr3dH0fRhF7F/E6hEXh7RiwroNjTQ+6elNpdtqpHkOsNa7mWKNeM4B4OY3V47iO2x2frabHqkYDVmp2+snOu33duR/u651KgrLfGY3cy2ub3R3t9VyceP97bBZqxznbhhJkjAgBAMhG3vCjOu/MOYb5bq5Xqk51trXAI9ny8HYG7um9bNzQtqCVKYqzYIg0aDqMJftfN3tI25WVW6JSzSMeAmcdMwz7dGZp+bDE22Kd3xBaAYBD0zjJqYtItQAiGGFMXHFnydiD3PN0UHjVQBrahh0vVyqgHWCnGhaab/ZOfUBKRLPHnvw8XS0Bw2aeRohT73xYSmIHyxs1EfzYBf+DE+F0u+BZovpKCkbbsbzzLp4GkV/Ru5pmpfJ2PFunHmr5cLALPt/A8hGkww4CFDFZ6nRcMf0uiqnKmH9QffGDLA+GlhyzB+mpIDzNh+MBh0vh/2xjqaY7/n/THltoIuRnzvfkwqmycYfiRaE0RB7VsgXw9jNwEjXG2xmX6hWC4MHd2/f2meFesUeR9QS7A2AGzYIjAbXZ1IyZaSWuPgWAR74s7vxDHbHH371h/rd735noKGnFnLSxEjbmlpnUIlcEuaA2WGFTQotjzv1NiRGdpgDaExKbY+daxmefzTsJArRIF40/axPTNuTAR9AcaqV3ASnxQPcuXgDUHdxzmPU7ASEFHdIrWNQCuYlQxcAFe4LT6PjfDEbnn933CP7bfhq+L7B+NbAQtzbSAHtSWSGaGJYfECf51zjmXPtwvrxd0hGLmyMS3RfSjIwqzRJFAEiWCsYK1zh8IeINCWeAf9e3w+h4Tc2AUiQfv+FsMo5wRfPr1kPXJ+qtMGzwamLX5HZlLAUxtoz0MHs+NxrMYXBtnF6yPu1ZlqRgHqAau4J/KNg3CBNsMTAAASmhzCGgNN4VgNE8Z/Aa0KOiXlnAgi472ABXdidEZcaIAD7zAVc4J+Uef7+xC559f3vH/u8x37to1bg8cb5qGV7/KEPV+Cv/+bfD99+9zu3lEwtAtmMrF00ztCPPbm2qT0awJgu+OAxlh5UdXZKDvnpbKrtdmM6PogtG+vF1MaFF7ouJplMmBOlbrW61mKxtEmgN+dk+GJrFxzK2eQvBw4mZWykafqANwEbLc0VFE/eIzs1v4M/PCTXV1cu0mdTYhNjwg+trUEvm2BsDq84zHLnO5tqvVipo6Dqj9Fcwz6wEVC4B4enQrhdQ2fjmHy3fjCYMaeAsrkR+jUaMqZlY0+uMKPb1Gjbpu/NioiZg2bu3GQj+0n/ByhAgeuCC1OdnyYDHFSsLWDNZd2s10uOuiD4xJnR6EUU4dQHanesDZYQDXdiQkth5YNfmk8mjpIE8IEu/r0diKTFIC1p4hqmxlub89lXIJ+oGM9Ct0dh1rV68uTGB/93L15osbrWucC5HVfumJYPh52uF3MXsm9ev/U0alLNrCOmOKNY4LV3XGv0gjSpp1blqbOMoMyYVtoS0BpbNP1jRxQFBEEjQDoCdHKu37HemC59PcJYr7Uh4Ww00nWe6daSh6O6Wak1U+pTxEgVWaei3uvny4Vu8kzX48LJCuVwtmfBGPwL0zBnMM/9CNiBmqbErvExwWCyjK7SGsfxWJumVuO1p/0Ks0MmS25wcGI/HgTQ0x5azccz7dc7FkXllKzmk6ZloWqMZ93ZDvWOBnNhjJfDWK/ebeygPZnOfK/X+30waHKmsKWNFvsjemAkEpmyMujo81Fm4KVta+VTJiQx4bOcJhu5uXE/QVKHfZ5OWg1H3VzPzRRZTmd6Ml7oeLfTanGlf3n5g+7KTJsZKQcnZff3ev6LP9R2s9OTxVLH7Z2WVxOd8lrHw8byjUojHXpow1DCe0/1KLC5B0iAgIYOi+Bw7LWpef9L9SNU1I2uFhNVQ6cry1zOOvJczBa6q2tP3GdVqT2eGCSdjHJ7C7QwJrj+NCv2+kDvK1XDoFvAMp41wDwouIuV3kLhns21bzr92+VC+/VrDedGy5uroA2TUDrkaotcD4Ca/djeEeeBifdBo2qh+/VRQ1/quIsYLWzNlldVyDvazvny7FkrzE1taIajOEZ1oVen2eQ5o1HcHfZOnyHxhOlpkBzQzQLczLTet74f+lGlk437ACVPnqJNSX1oBmWnzP4SxbTX/GasT65KPcsHjc+t8GA4VlMdz5nOOybQc62LTk17VDWdG8yFRUCpDEXYBnaAPMrV9IATI5UlEzFMHzkfpm4Cu468d8xmp8rLsQ55r8OuVtb1upmtdDocDRDMyqmn5UhYuM9p/D1PTIZw7LskrYxpEBx/B9CG4Vtko18kcJagmaYdEjW8F4pxqe2hDn8MJsRcPwz/UqNUcZ13OzfVBpdpwAG4MczlWTbACcugMxsOnTE+NAABCCEwQSSikNjMHjDBJrutG34o7QAzTotBppRMEk0wTnFzNDXe9zFvRIpnd3+ArADlPflN9HADx9zHMP4A8wAgs7Np4mxGTiQhYYHPiYHeIO1tOsyajDSbIIXb+8wGoKzmM5sCskdwFvMeADYA0AHMnH7DpDMZ5dKo8bOY5MYUNEzsYpoKyAio1qboRM7qiM51YwQgnKKQgfZpICP9KPTf9iLq8XGY6ekhnQoAACAASURBVOdf/cJRq7/7+mt98fmXppTjBUCUqMmNRPH2XcQ9srexRrBLkqbbHgZM5ZE+4pncNzqfGj29ufEbWe9q7buzzpPKcrcawAI/CgBrqO82octsMrtrOnsNHJA7WgYB5y3T7e2tlldXuru/t4Qx0pQYFITEy7BdGIPEBN1mA9EovtevJ3DFrBWnF8V6mv2QDAxt8HtpnBOgcNH6e2qdfADs5xR4i5tUpCD8fjfRvo9imu2khwswQUysvTAiPjJIDsnLILE6bZqIP5WjrJMXBcAFkozU9IdPUtDsXaf0Rw9eTKE3QMdAKLwYPJUHgOP1AQsSQGRJwwcNfwxnIrrywuZwo839nwYlli14pwhIwUORLNPTm9vwQaj39uH48vNP9erVK5+PPBOwaDAG5hAwjwfgAhYMDEXLW4PJMF8uvCeNcwwlqdlyD6kA1yIxK7E7k6G1nT4SK4n6kTqb98gzzT5n5oLrz9zeNW0PQycYfw8vfnzs8x5bto9agccb56OW7fGHPlyBv/qbvxh+85vfRPGRmGKXGoRD3bT8dKBYI3dx0U3Oq2HeErp9NF5MLY/d0dotv06axkSM4MTFAlOWeG2a4RSHg3425SR7eO5Di9fN3CRAtWSzZ9O0DqwYa7ujacH8jAaVDTUaLYoSx1ENGJ/N/N44nJmKUMzw97hBH5pw9ja9MVUrbPJoIKE3otXG5AjdnifEFCxJ3+aIQ5B/3G/9vsOYjglDRFDh4zDEOqSC5eJwzWR9X3fWe4ahYDAaiLkzJfBCfcM8bYJ+P+EFyfTovTTALsfROFjndqYACu2fO1ZH/KSUguRzEOV8ipQiCx3Hdya2Kffbh+1k6jjBrXJt8KPA0mq3U3XYadRsNM1IuWAtmIDg/EvMVtBwKciePX/ia/Tjy1dmnzDNpUHpLi7Lx73mValJQcTkgw9VJlIUWtCPkTzwzzV0PoorgBaaYw2eZBcY/vQcrphgja1DZlKH276/35TNQPlhD6D9h9I8z0cuJuseX4tM15l0QwGtXjsm/MVEhz70/2i+s3qnT6qZnnEvZIPGp9bN7s20cuNX8nvQvV9yoPEjsBbmbPpiCRjFfe61iXg9jcaeWGIsN5nP9bDd2IXfE7aU9AA94+71G0FOXk4Wppt7wDoMqqqJZiPcy08aMBnEywPnf8z7pgs1J2m9bwz6AAh5Sgnwh8fo8agKYK8Nw6zq5sZT0ckoM5183GEK1rswhFkDhZf7uCQOcl2bnj4AXtiMsdcsazUZDZotZnr+5JmuJ3Ntfnyl26tb7QF4ikw/Njs9nBpPbP70yac6960jIlc312q3Gz2/vdbrH34riCd91rqwLSczN7k07VPMTgHndFbbDTYcfNjU2hyYXJMEkWm5mtkQMR8aTSGjTApnjmeTmaYL/BSg6Jy1qfc64S0AHXoKywBGQqYzi5VisWjiKmX2F7gtp5pPSn3/+9/ryWc/0zc/vtQGt/iy0n81n2rKSnVMypnwTxWPRKZjkWszdDqfR5oOueYFDJ2jdsOgZkAnX6jdNG7Ui3LAuN8Nbo1T9qnzdBQgleaYaSdUY6aTTKsfuoOmq4Xp5SNPsQZ1lgyQ+FJqsbzS7tA4zeHHVzvVTKpmpU4TaNHBxIIBMzoO/jPLR1reTlXOz7q5KnQ7K1TAZGEfHJXq8F5gkr/faVbOtJ3NzYRAA/9wf+8ECHxTtrvaMoMcZg3PLxIcdPQngOICVznLk5B8kYDBhJVl5xqsO4QHuZkHhUGZk70XIj4USQmRtBM/bxmACaAYzQWRh7DdAJJ4/mnkkBYxRQfY6Fr/gQnH0+U4wPOgGj8Pzjt8cgzgMqEPKjtAqSnPp1MyUxvp7u0bLZYr9XjO4H9gv4mjnc5Xs5lmo4mBVQAO7lcAN84mJCw9bCJo4pjYsaYAISdkIpNoagbueQDgpF1mTzczK4xd2c8du4iJWTIzAzywx0GSIGGoiAyQ5AP2fiQmTPOL6UgL5AbEHibpHHsjTTITcjd3aP/LykkIdV0bxJ6vlmaFHU8kFTEhR0YH2FPa1NY6c8AG9l2D1Djtm0cR0rPk3g6QcJl0+15OID8NUKQeRcMd0cMjX2MYLhE9dw7fm+ifdRo61xZ2oG+P+tM/+TO9+OFH7Ug2ShR53s+BdKXw4vfP2r8IFluWp3vhbMNQapSuO+jqam4K+f3D2mw6JDObtldNQ+0kIRrEzh4YgCk0ctumcdrKUJSOakbqhHEqvhGffvqpfvnLX+rb3/0u1ScXRkTIF934ckZ8+OX1jP/wkxu+efvv/X1iSh2gig0pExBjoMDNcTAmLjXXxZ0/moRAHGwgaUbIBfihDgi3fDe1AFV8D4bIsKsCPQjLggQgxOtTM6VYREs6gk3g6wjzJ5lAO1b5AlqCvLL3Q6WHcWTzxQBPaIZDYknaw8nPjD95Si64AAThfxBflp7wGik5gWc/pvxp6JP8IoKhWKjpB335xedazCr99uuvdT61+uzTT3y/vb27082TWzNCX/7wQtU4EiN4rQCpQ2Zi9kRROBEFqQuRykh3LAGhTgPATgO0WM8Umer4S64bPCwTM+J6wIIEYHWNHEB4yHMx6Qy/oRc/PJoUPnZsH7cCjwDBx63b4099sAL/4S//h+Gbb35r7XIc+uHiGrQw+ynHxIBGHYd1/huUwvRPmzJRnDnWcKyCbHVTx9HBdp52mUIGQJCMcEzDZHJAU0IxSTHSsNnGIcfv4neYOgc13t8Hwg7SGhsrP0dBgFkUwAPmURzAsBqgDcZhFyZA1qThNFzNTK/EUJCpdcPU3hm6RPshF8AroUhUsjCQ42dH0LMtjcBYDp0oqHxoynCyptDjoEELB0OA73OzRzNIxBzTL3S5LlZ7VYul1g87rdcb/7yPvRQ16PM46QINhNDEcFg72hCXY7sSvZcehOtzFA6nMxPC0GK6iHOVFDT+cB2/OCVTDEs9/43fD83NJoKh6T9kE09R2mnlqZTakzKyybuDsu1bLUedir4x3R0xHvTODnNF+0ycgkkyLbXbH1zIQ7e+AASOExMSFCbtREXiRRCeEFaXUCBzv41HuoNqzASLiegwaEHChWmn0HhpiDCuxFxxsLs8wAFTfU/iLHloNZ8UqvgI+62naNBw+X5PNIeTbon6y+Ti7qBCb9C45zSZg13mq+6kT+ZzPYEWedhpOR7p6XKpEVRI3h+a0OSwfAJAYBLOfQ6rwWBGsF8oxrNxYSo4EWzk3iPf2Oz3+uLnPzej5uXLl1pdrxyPyKSMRn7K9LcdtN21jspCaz0d55rTXPadjcpoatDH5gACFLiHRkf+A80Pv9t/33tqMmUCMq205Xu4z0a4d+f65Galoqm1vbs3a2ixWlkywZQULfTQDdrvG9NuAXqg8Y5ynu/W8W4zIlG5Bv2gpzdPXJTDgmAqsy0GffvwRteSvvzkqVqi6dpWq+lKk7rV9RImS61au6DP8juOXbBcuM5FTH9xXu+OTDMbbQ8YvAVAAFsHkOB0qtXrqBGUee9P5KnPXWj2o4gAhD1yJGEjxTm6GE6mWzSGNETl+ayr0UTLvLCWvakPmi1Wnhj+7sWPfka+mk60LAZlfeOpNSBafsJYUWowiAMUGJeqVGiBmVrXaqOzDlD+d520P6tHsrEcq1pNNaFp2+8997q9vRH3kim/xKdyL/MeJ2M9zCZan46aY0ZIQbrZqkKPblHsyJrp13cPuts3ajGWzaC3JtbRQBLIxN4ck+GkVZnp2dOFrpYAapihBuNqyNHzw+YIzfsEl/szXiqV7s4TPXnyiTeXVy9+DL8TfEC41o4pHAdN1k3CCKa7FvOpzRyZxFtrXeD/ctbh2Fmmc8yiqO+PnU7QhBP4iqlfsPdDX10yhYM94JhTwFCYRJlBrxKAmt83Rg5xFicB3gAsS7Cge5MKYLU5ZYRoQEfmhUTrMmmEos4P0NDe3Fy/N1x10+q9JfTrjgCWNM1HYgcnyBHpBc9tNy0sZUEmFEZ+vC/YdL2Ou4Oyjn1tbO8aw3GkmhgkIBgimiNAPd7L+yaDfdRys4uELHfE4YUivbPUgWsXjgW41WcTAGYc+INeHx4poXumkTbtnjQAO8ynM9aNTWTGQwEHKEISMZvN/Yxz5iK7c0yfJ78039G0sodaz54YBN6DE12az+T4PtaXa2KD36grfmIcBL3esgUzAJlg45FAgkHjyFj2P0CuX/3Jn+o3v/laG5IOSqJ1S3sxPOy3akmNQSbE/cP9aRNdWFbxngHWTuydSHZm05AUgsAWEzWnQRsiQQH9XWN0Zolw1kSjKJsrA6qfi4l2MGL82pFlj+HkYr7wcINGEj8aag5/RlgEACgX/UWqw/g7T9DNJrj4BsTYPxQHl5iAi78AaxxxxtwfnjzH3P79NDqazTAUtJgtmf0VY1IOYs3d0OKD5DoreTklqaOZiJdO9jLESbIMXjHioP0O/ZlMIk0JCvwdtSAAgWMNMWZmil/js0JKQ4BhbqKTH8OFpcDz6nMpnsj3hog2NPQaJsgjAQTUHDB6fNcngOBS3sIcoN6ALXr19Kklp8uq1Ha9tvwTg99PP/lEP7x86dQSWFsP795qytAA+Qj1Hp5TibXqezelP/F8YALLc+BmP8lAeUZD0hR1mPe15B3CM0TcKT+DYS+/j/pnu9laumqZhmuJkEfxUV++fv3Y5z12bB+1Ao83zkct2+MPfbgCf/Ef/rvh+++/dwHDlMFTBZo0Nl1cZBM1nkMFhN/OwSCiGDMdm/dTfjs9Q1sGbZ9NnX2NqY4BBJz/SRBImblQ/XCFdmSTDwomNoOOFIfp4LlQ2mh4R8RtJUpbaLZCA8cX74PXpcEMOj8odaCvvN+LQ23QzqAwHs0KAFSAPsjU3mkNZ/n3U0AazU2HLd8HjQzdKb/L3jkp0YAjkqKA38v0xVR3R+kgUeg1r3C1jlgmigUQaGQbTIhIPEDT+d512I1/UNMMBnBQ+IAL7aZ1hCl3mv/udUjoeUQbhZb84oDs1zFTANAlYrooVmm+HJWHXAHDx+TGjISC9uA8meluGKkvptJiaQqvDgeqO2XnViMAguGg8emACDh5LYw0lFPl05mnPnxmqLYkM9jYCZdtGkbovaeTqknSv9rAD6lAmPRFgRFyFcCjt22nGQAJU1sm3rBIKDDaxq7CMW2BvUHRiEEkUUn8OetqdaVz22heZJ7gHtb3OmNC5maNQpPoyqMWo1yfXV2Z1vywb3TfnbQ+NTbtWxKHVtd6Opvp+WKh3bvXmvQnPV+tdE3sZtu6SSPpgfu/hGVyaPxP7lIaBxtsopMGPJhgcoYOVDrlmbYkTIxGUUA69aHXDN+AUWddMJPt/sgEkQkXGuzIq6bTWeJMTnOPIZ5lJhFjBSAjPDnOWZjTYWBGoWYJBK7Lua5XV9rVJDU0quYLAy5fPHuip8uZ3r58qYbpu7XsrT07pp5YEpnZOCGgxpGb60HTDYthOnGhjfEeNyrGcJ+srvXp/Eqzc6677VoPo7NqQBcYPscu0kW6Tp/Pr9Q3tToagPFJ1TJkFmbToBU+BRhUjUtN8olOTa9j3enQZNocpWqx0oiMeeIw50y7AZxCE0sRh7Yb+cPu3OqeaEO6xClTUGjehXXsdtQuMD0MCdUc+cloYl+La7wsskKb9UZXN0/13Q8/OJHjajzSs1mpfr/2FB9jVIzcmIrXYvqe6TAdq8rHum1Oypuj9oW0HY30btNoqHvt79e6/fyJ/uhXf6Q333xrl3ka4GrKNLLxM7Cpd9o2B81XVyowTvz0ueaff6Y33/xWD9/8Tp9MF5rnE53bQfebvd5icIgp5tVCG/wdkHcciQzNVZ1LjU6FvQ9Wq1zT+UHV7KhrzCQnxMWVut92eji0lsDQ4LOeGJ9DhW+HQu8OAK1L+Li+16sx6RRb04LxGREO/AYFOQ/kawetl+vutJeWa5PbCBSKuuUkxJACCLMXpckv31sRe8fsP2WNT63VzvzsIEWytApAJ0d2Q4PLJBpPlaQjT+cMzwzadUwUmeLByCKZB+AlIj0jSYctGGApTONgYdmVTc+ePdd6fW8dP40WjSJsNICMDNCWdJGUe46B6LbodRrH+XM+R+Qs5yERDbA9iDrEuR/zwIJoy5QjbzzXWexSQ5oAmufkl+NEk8kkfF+M7p4tweA90NwaDDEgkanNTgYI+hw5hjS/QrvfmRnHsRl+O22c55hVIuNC7gEvzGkqmDiSmnC2D00GSIjhKu/L7L8uPBpga0B7T2kQl3PLjb9jRyMGjsWB6cTzzus71o9G1T4r8XXRcZtm7vcQ3gs0/pMpRqVHDx8YXG83D/r5z3+p7X5vsOjpZ59r+7DV5m7zkyeEmQ2RxHLR4NtPiUa/DxO7fDoNk0qafKQcPLtEAPOWzVoazGK6+CGxZxj8ok8ETMD4FrAkxf26vjF4NDODkc/8PtYuGSZeaqAPazDuT1PY3VRGXWONu+UvYSJ4+brUBb4eiWSQ4zfhwcJPLJPwVyiiqU6DgQsj88PX+umaBYvjknpgs8fEPLikENg0esBUNhrfdOFMib8kPxnESoCHDQOP3GelY6o7UlCQy7DeNiwEXOJsjPhK3994ZsC0uMgd0r0RMo1IpLh87osc0WlLZoYGI+GyhjYcdB070urmVvtDrT/4xZf6z//0TzFEwrOK+kKZzzPHPQ4nzQGh0n19AdD4DNQWgHm+L9K0P8ihkZ5xAQq4GMHwwHR2bKCFnxtPSl8TBig8R4AFvO5vf/uNWXJm2PD8do2fEb5ev/jhsc97bNk+agUeb5yPWrbHH/pwBf7u7/5y+M3XX3syzcHvaKcTEXRMZ8OQiwOaCEGaYQ5uTFtiwh8RSJzA81mYBeJ0TWHpqR0UrTSFD9bBWSXUXg4R60iTWYuNZSLf+RJhGLouov9aN3yz2dRNPQWhzWloviZjN4iwCNigfSA7HSCMpS6afyb3TDowFKIp52Sg4acYNyqMVVhHAdW8R90BCvyaHFhEQznKLij8HCwYOvEeAT74Hpz7G/LlHXsIrT1cs41EYwyGGSM0UzSSrjDi8G8Oh2AkKEz+bB5kkyeXi4HiX/R/yZ34YlB4KRxM0TOCDV01aH1xYAedlAPwosfjGtHg0KiCrFs7HaiHJ6MdNPHpUn02tSGcba6dJtBJ9UaTdqesftBiOGo8dJ6QI04/AwglzwAKad6Ph0X4D1AkV3N1Q6YHfCaYSCYHX4AZpu5RDDKt5r0xLUPH3WpBEUxDyqQoFe7MS0IPmJgRlqcYZrLnAJ4LgDN51wrrr9UocxO6HzBey5UfG+fEn7KTsv6o57OlbiZzJ0y87Y560+w9OZ1Dbx8y69pnTFKJBKSQQX+PQzmFB10QUyaiPMe4paPr5vdkmuPlwCSV7zkTgUkUYlCboaWSgoAZ4Hq7M/PEMWfDWavbmboT7slTFRkAFUXxUfsDxQlNDpnrhY0cF06OiOYr0kKS6SQZ8mcKH2lPc8pE2prnzIZa/RBRXY5XaxsV55OuZ5NokmB2YKbYHLWcz0ythTbshm5UqnExzbpOfP8yqTxlvSnAACIASr98+lxVf9bz+crvs+5aveo7HZ4s9fvvX+g6G+lqgi/FSU+vbrUoZjrtD9q1r5SNI0ObJoJZcNvs7PkxHZUajnhG4F+Xa9+cdZpWWqe41M+ePNWoaTSDonlubdT21a/+2A3c6/1G//DDNxpuVk4uQA5QZhN7HbCbDNCbM2jvneZ5oRmNFJr4aeWYvLs3b/T82aeWbXz73XcalWN9frVQftirYj8BhMPv43zW/typHWfa8f6PJz0758q9TqUOo5G+e/tOOQBc32u5WuiP/vArvfn991rf3/m+tMlruhfQVNPElLO5gZ/iZ1+quLrW3Yvfq37zRgs0vqRubA66Wx88+T9xz/A8VPhfyCaX4z7XVGNdTedm1MymmO01ms0Gp2bQCO43G53as6bVtQaAwga6dq9lNRb2f/t9rc1wFS78TeN0AKbYFPrsuCQxZNPKIAH7O1GuNhx1Yw0kGVqpYEjFpJrzxPG1NIboeRMLCakO1xwKrhNj8rFd+E1DhuIM+MqkHV8J9Lsu1INhY8NbJr1k0ifqO9sochn2YzfImezfEPKtRLFOOm32czcBiqkw+yhnHt4t3f6gBdKsDlYF+0/EAGNeeWDyB3heYAzKfkVkG8aieIbwzwATbFqHtpkppiUG5yS/Y0IdzSAsJxpqp74gt8As1qBoMGx4TQOrydSQsw0fAoMfmLWOeI57DSNpXAFUALSHGaCnx0z8keH1Zy2rpanh64cHM3JsaAc7gTPBEccAaoMjAP0FEyGlB5mplhozHtqYnMaZQ7MDkAC7LuLc7I0frDgzO5LZXXLGd2qSKe9hCOfJdjbyFHjIel09WTnB4LDfGihZXEUySLlc6ofvXmhAhoWpps1uw6MhWPJhEMffceZPz61rmgOsHeWWC8BmoaHE6wOAAP8IWjQieXnPEf1Lckd4DjRcH99jrZlacY6Gn8KFVXkB8S8eCxeGpo0TP3BxDI+m8CC4MA1YZIdeJkahQRRr+cOomH/6D42kp9RxJvo1/OdyqX5yy3eSU7rffS1MWAiWhxkEAATce1DhGZpwbFkmEO+XfcnMhDQlv5h3UvO9B/cZXnAuj0aalpU9JfjimesZKMFmS9KDkKyGPJJ7O2rOsfbEW6fPEGBEyBEuINJ7gAOAiToiRWlHRPWlppPrHC+DGW+yd0A5LrS+v1dB094jI7rSmn0LkLEitcA5K35WbfqapA4GDkMoGDWghy0BQvmRSGtvMCY9B9SmgB6h9oTVihFo7SEUTF2exa+++gP93//XPyQwEc+Qwc/LxfTx4eUjg+CxY/u4FXgECD5u3R5/6oMV+Lv/9D8NX//2GxcjUAdphDk8fFCNcOmNCYMT6xNlEKSaIoqDz5NRpl5kGFMsoftsG1VlZR1/HDgXT4A4RGdMY8mwtvsuDSiHQGEqGiw23ounSSkLFp0XGyZ/78lgirFh44U2zubtDXfMJA00O3MCASgt9C6oXecBqjWmMjG5Ajxw9nfTWK7AZ9tsNn4NpsGwCTi8HFt3bFxcUcAAIlz4fBck3RT+8cgFyG6/9d/z+cNIqndhze9Yrq6CacBkixW17jnMCC+50bhSBzgR9EBHW/kgTSLF99cuZAYX1NoSiO7otQhjqcETfB9YzutOBYONIil2oqiw9o+MXw7XslI/XeltXqkbcMJbSOXcAJABgraWDhsVba3yuNMN0gvKmK6xtp5CmQYAqi9fjumDM1iMNZ7OTR2kAFvjPo3XAeaEACKJrUEjQAETHmP400vPr6+1w/SyDl8IrrenZU5noOku3DygTaak4p542O0MJiAdmGEiqLONu7anRtezSgWFMQ07WewUhPcb/ezqqRbLpV5s7/Ryv9OBPHeikYZMq3JqeUO9edAnVyup3mt67vX5kyeqSNyg2MLAkuKXa08jBzOChhqjTJgBRHuWPB8RPdYNZz3stpYc0OhAQ6YR2O42yscyIMYaUWRh5Ljbwowp9Oz5z3S32QRoNJw0yUKHjrkS68797zhSfDeIiwM8mUz10Dba1ftUsGS6W2/NIkF2w9phtqhTo0ODz3Wh2YLnF5jjrBMFG+AegMV0rrwsdb/ZanTAoCoPijggQds6PnI6nPVssdA1oN4od+zduW60ywpt+0HT50/1j7/+Rz27mmlM+sThqK9+/q+UbzHubPTu7kddP3uqfbNXXqItbdTat2JOB6B6c1A1Xenp88/129dv9HpPCGGhT5Y3Wp4HVZ7kdRrPp5o/uzW19NVhqxfNVvtxZh8FHQc3zSw+BnLnSaljftK+qwXZc05zd2x1W801YVJ4/6D5dKqb21sbtr077PXZcqYbCmFnwzE5nNvjAno5TVpX4jXSaHYedIUp4LH1lP2h7/W63mk2X9ijgPvEcooUwUpRaapt1+p+uzEwsLy+MaC0bgenFpCawnSfmML1w0ab9Vb7Q6f2xLNeaEKyRM6912lanDVWq+tFoZvV1KCPgVsiD48n3SPhuYYWfRS5F1nNdZ1pLekP/s2/1r7e6v53X9us8ut3e7MuyH0HvJuORrFXwhbKCu2RlDSN5vOlwShkPgB8gEz8O/cIgGDQyGENEGNLKgDyjmBzOY4Ozw+m1Fmh2QhWF4yfVp6WIt3CvLCmYYW9gcwrZHGXxpN76kDjgvwMHwVPkgOc4EwCsMWT4YBDPh4BiewMKFc5mQRmSSQmWEfP9Blguus1JkYUkAQgHdd6PAnGubTA0DEAU5z6g21AGgPU4TCQ5PfDGAqqPV4KpHNkms0WbqrZh/limklDwfexh3MGwczDqR0/hL//X/5e/8f/9r9rfXdnmYBlVZy3o0L74WgfkZyYzDmyI57dYAD4vAUEoCnmXLIZ5Ez3dw9JlgXlPBpT3osn/ZNg7V2M2mwEnCa53mvcGI+cThEDhmh+zL5DSpWSIS5HFxkDl+vE2XmRyF0+K6+BxIOkBiJ+aZSrRWWQ4PbmyusL0I2vwz1JRRgHIg07nuxPgUzNnp2wRS7xh04lgMkw0vNFZTB/03banwZ1A/4ERDnjEZBpMq8MjCEt4DVIfwE8IF45ptJjs8AAWLlObuSZmnsCH+auF68mS+BI95nPfd+FCWMAS/z7RdtuVmCqQ1hcMwHdoAeb0Oc8wHu6hxwNSc0BawxpB+L11KjyfF3YBFwzM4HSwMaJA++jCqP5DqPAkPHE9yFBBB6DvZYSFpLP0eUaJovDqE2MNETDDIjxvj6y9DFAoDBYZNVisn6pfWKdQk5hJmdiY7CGFylEsEmiVgqpaWJZ8HwYhIIp8RNQZVZCMq50ncM6m3k36NNnT/X29Wuzm0ig8n6TAC2GXOw79Xbt38O9wn61IHaYuo+7IzFiXDtx4qe1vIBdHjYRCfUB84HfAbOWIRV7Oyxdvqjzrq5uLDfgvrAXFkOeLqSvvOabu3ePT3FEwAAAIABJREFUfd5jx/ZRK/B443zUsj3+0Icr8Ld/8xfDr3/9a5Ul5oIhMWCj4oAwTZCphZvV0GpeDp5LMct+id4cWqyLAzLFoXMmA0LrOy2HhlIYhjpk1pJnDd0caUM0tHFwWJWWNnMfGG40cb4NJNxusUkry8EJUBGTcgpAXItxei/93w9NbRoqBzy0STsYFzhOo+nFzTiKW17/4vIczrtxaEbMIpMkkP041D3lghLI1CA5/LqggT6JvMFRiFOV/E6bdGG21LphoxkLH4KYslijl+yXscq7NPZeu6Q9ZOqbXA7d/F4OoiimLuuVNPeeCsQ6cUhxjDr/+SeGYtJ7RuEZmteYQPjQhWUxrnSfV2qKSqqupfHckySM/nTYSce9J+aLfNACKqudoA+hLYycIk+Mw8eCJofytHAUHi00tN4awzImY2ZLUMwkjSVyEhpeajCmCiRQLJeqt1tPCol6goK7PxBrRhMV1D5HfTmSKeLgdjaoHKJZByBiEoiu/9xpics516Cr7QkA6yQ/nvTp8sYAxNvtg94c0MPTcEMLxvgwYhcX01JzGnHyw4+NfRGeLeeONrxaLd0I0VIXOG/XtRkGFR4b3F8UMoAYFBQFUosACuys/UG80cUMCt1tP5xMV20b5rMTvXuz1mS69ASfZgDgjPIHM8RFRYwj6xbmE9zXFFVMzzCd3GLedWZS1jjuyXIVmlOmkfgkZBTEjU4txW1M+AApoD5u1w+q9we75QMiIdXACI/kAadNdI2qxUxPVlc63t0pOxx0s5xpcTWVxlI1qXRdLlX2mQ7rjarlQi8PG22g9GNy1w2OTvzFL77UfEDK0mlb79zgzFZTnYajNpt3bhzxSmkPJ83mSz375Av9+ptvte8AMEdaTCrNmUAfan3y7Jmpq6zQrjjrZb1RjRdForCqxakfjTJT39yU9T0SnSJRt5F/HBrNR2PNmTwD+OSZXe15sN7WW326mmsBpfgIUBMSHhpOAZYAapIk0IQMC1ZC1XAvSXWe61VXqy8KLTXRuO1VziutH+5dzAMkQvHF9BQDTopbSyBgTzVQbTEBHBzVeOZeApR1CgqMLeixUMLxJei0mpZ6Mp+qypEK1CrLNibK+VR1N9Hd+mTPCs0wXGt0zfefM82QH5Fd/9kn+u71a5Vt7sSDw3is+7t3Gp+JPmXXGmLvxLsEFgIRb0x1MW28OIDT6Jty3hn4I03G+wWSg2OralTFtJbn1yaffcS0Am4Sv2qjMKi6TMkx2Dv77IAWHjPQ5JKe4u0upmxMl5nu0iziaTHBCyBNeJm0wwI52mMHtgLrhUwpQF2bqTH1G0WzOcHrgpdjE7ZZbDKD5RkmupZsdzwFkAJ4v4i96QJKuHlLMjE3rynqjB7jEqvINh2GcTxXwRZg0zewQCAkhyQsAWX6xc9/oe9++9uQTfB+vSewPxbqirMBO/4Uk5H1/mYDtK2b/Gbf6NQgPxl8JgGasz40JQDXl8R2sxVKJsuRSMC/2yvBvy9y7Z2kgxwpGRNe2G221UneDpdmKWI4c5+BRGZeAPYL2+1CqzYNnbPTxnCAp7nBkT/5s185ieXt65cGc9++vdP3r360QeBhj2kc6Q2c11Qr7IXh0u8mPHl4VLOpJjkMD6Q0jQ495p2cXUaNIuVHZx3NxmI1+Gz4BrDuuafSvFYYWnK2xftz/LCNhBJ7It3vkeDQeZ0NplpGGR5JcU9cJv+w4AIsif4XM8Ng4X04HDB4mK4F38X9glcJ9Rqv6POMQQ7nvwHHmOa7gnN98JNp4qXWusQhRzxg+EmExCAaYuj44Ydw8Q0IV8ULUyTAiZ8GFgb/uS8STT4AgpElrNzb4X8QqQnhmZSSHoqIsr74QLkuSYOGiKm81GZJSsCzjWdVipS+1KbBTIhrzqeFSAITkoZ/NZ/pzetXBli5uRzVmQwYadhvr1dmEWCqC3sIVicX1/tS+rIcKgEA770ektG0a1G/z0vsYUr8IhZcmCqXiWESxqG3t0/UwirCOBlWTDlRvds4QYX39vLVq8c+77Fl+6gVeLxxPmrZHn/owxX4q//458O//OZfwkQPCj7aV6bBKb6GzdBUORpa6Iwp0QC9rI/MItMUurUnLVD0BsdgeVoEYpwcWjkoIxoxpjdMMz3dNJIeB2EcWBgQRka1GQh50mOabgnVjwY/meyYNhm6Uw4h9G6O5FvMXdQ0zf7/Ze9NnuzIsjO/47O/OQJTZlZmorI4lqxLJHvDotpaLTWbC5lk+p+1ocmMTS6kNqnFKrIqs3JAAjG/yWd32e871wOo6h3WEWYwZAKIeO9dd7/3nO98g4pz6IHHA/9ttlh4JBjUU2Dnma1AkUuBIeSaz4FztqidFFjeUPPAKeYQpB195jwJEtUViQEU8ihQw5EMcCiYostonvncj8gyCDbTItFtPc4IF3I1kGKkAU4QyeXGiELTHwECj76afRUUhcR71kEci6bH4cNnhzo6Gx25AaT/UnY1IAPFu0wlKXIiGfWdotwOcWlTDq15a7KYHxuzhondaFZj/pdZUh8sm2obu0rSDqcv9pbQNAVNMPR26H1MxynkmJQzceHac63FbmDCJtorGmQ3EKSm7YfWVshbyOcOoBP35gndO87bAm+8yNKELzZNEhVV5lW4ZdNoJZGImLKVmSbuJAC01V6fhZghmP/rYmGLEklLY9fHo51j/CtwJIfSHnw0ssQuFoUtI8wJW1tGsV0uC312GmmkBBMxYVCnTydLxsm2i6WawqjvDCI1zwj22uf6FEAqB7jyxULTQXKuEQ7jZdEO6PszNUdpRBHc2f5YiRK7fflcelsaGib8xBGuiuJRiqGUDTVYrkWFsQA4wH1Pc8T64QMw9p4FnhGbiPHkENnYxGLCvHj10tarhd1cXalQB5jBoNDK0loKOya+uftMKIYuX1gu5gSu36bmPlrEMv5aZmv7abmwNUDF6WxdnNihXNg102cMSpvK0nVmW9gLMGjITLfBWpIJluwX93oO8BSgEabg5H7/8fsrW68vbehGu7x8Jq38V69f2+H+3l5evJAJ5A/dyX5786P1TI01uU1loAh9mUpPkhuL7NRVdm7PKuYxGCXi8MXFhTVkYdOg83uWyayti0bbFontbLI1rAhyMiKzeuxk8tg3Ndxuu+taq5FfkBbQTlZwrxaZvRsauz2ebJMsLao6W15s7O7uRuwlYtIavDAOB0k6AAiOmGjWrWjtUz/ZqW8s361tQivO62KOB3AG42WxtAWxnrvSpqZzJg37dNZZmhHP1lpFHGO0sHf3sHkKS1dL23cneXZc9KNkFVUy2X2R2zc/XttFfiFA5dWffGW/++2/Wn18UPwozBX2RPZ10jRabgZMZHl+eL5Dzr2AXjLk2RuKQk7d7GnKZB8BACjzAfrCXud+bdrHAJEAeRO8S6Je++wcbQcd2qfzNPKTpq4+0Y7VPChiTEAFzKbgaQB9HIp8hmu9T3tJHZGpKN8eyFowOGgkYWNsy4VFh7P2d/Yv0j+YVpM4wn3IXs++qvQaGf+FJjJMC9n3Zs01kjNl1DOhHBz8nk0E2RMd3I1cjocZnZqmyM7VST43NPuKEZZBbmjaASYFEKT+zKxXbIYCBWGhaY9B+gGjr+qtPTUy9+S1OUs4y/jF8+WaajclnmI6dIB1bzz9vbo0jkkzf86/1VQ0mN9J5hT8h2Z2gBiJj98Pv8GTj+bz6NGkTu8nxCmzhmLCxbr2f/M//I28Wfb3d3a4f7Bvfvet5FOLzUYpGtyDXBvWUhN5STwSZw3SjOJlhGQkSez+cLB9XYETCrxPtN+n1pJyA5MASRkeGDjg18jWXLqgZAkx8jxliToDUE9mjpIfepPrjb8DWHMt4wMGn6L/4Zdr1n3d5yn1HGnpPkrvpZ8BEvMhQzC41Gc20znAmlJ76fXZb1h71Vlo5/9bgID7YgYhZkkDACeg1KOcUeDA7APg8g/R6tV7u2+G129+nd+DHT4I4VnHZ8oBvThINX3wBIPRwQgfgEi3LwDbwRHW3Acj75McxEyQeSv/RqOH3/MfELgQjJepvWCJARCsF6XMUpGqaPovU09SMvwT7DYr1RoMJUjA0qAmJIm8BwjcmHEGQPwzBx8ImZ6G1VA8OM+Ip3/JJHVR6rNryBU5g8/NtX2ItsBEEYDgdNJ9dP/mCSB46tg+bgWeAIKPW7en7/pgBf73//Vvp99+87UjvELN0dO5CZkafjZCGsiJ5gdqn5tBMdGtg6lWLkdibzyTgog6b6QV1ULTGgwCafhVYI2jHWmgUqags2YesznX8nGg1U2l15IeFLojhm3Ko31fVFDQKGZQlHanblItY6ymJATKENxm88wO+71NQ2Qr3MibTvpUigkOIMkjYmcTAE4AFsy+Bsv1yqObBBAQX+hoPJMviiSlHMgQyalsOCXTsDvsEau5k7cDk4x5LXB9Dq8tYEQSDo/mc5MgDhU0zRjD4WzuRbMLC923gQPSDRtdTkAxoRKBwgjqYQBnZpaBo/huaMf1hJrXyNjaJxfuYYDbfSyjwlOU2ZkIw9UzRPQyJLTO/RssSm3JRalPVkStWe+sApUgRKmNoxUpPxcAJkz6lHVdqjllMuLJSugcoRsGDR9rTFMfe/Zy15KfjtEUwA9FQKwoTRoEIqikLw7RmyQJ0IhzmEcUrUmuQ5+mg+IBevAzASE0STBNKkUn0sgovs8m264Xtkkjuz+f7Y7rxfQyhXDOvexu+uscffpgW8wPFXN4ti0SlqFTTntLqoZFti2XppCstvXoM4y/kHGQq81ULyYL/mRNW6mhuaC5TVO7v7238wGzy8y6qaY/1PNWJAtLUYJ3g13t9zaSYpDkluHdEbLbMUFyk6/ONuuVpiRH/i0TrNRlK2fo0HiDqFlgaur3Kn0NkWttDS09071Go8LUfrfbyFTz3c2ddTzLRWkdfw+AARWT+DiAtcnBQsq2PBlttyotiXs7NJ1Agi/WG/tqvbEEDwXysqfcTlNk//zuO7tvT9YdG3t+cWGXF5ea1H/x5Wf2X/7vf7Q0Zw9hijcGeUyqmD9YGv3AhAuD0txW65U+93/82/9k//kf/sG+fP0z+7/+3/9qX1d3dl+fFbEHGwMWwt3Dg54VFZ0wWbTvDXZzdy0q6IsXL5UNv9tu7Xw62MV67S78xEJm0GVrK5LRPtus7GVSWEzE6nJhzcg9xSNxsmZK7HboNYmnOF32kxVtpyk2OS43+5PlCR4bJIr4XqSmKcnESLq5u7d+SizKSutpOqTZp6Fkgi6TE6v4eezJcmcfrSAFYbOyZcGfkUjj5Hn2TrxUpnhSzj1GkExK2QuGiNz7lU3DyRLYQFVrY7qymzGxfYSGvJV04/lqZ98+HHTPlmkss0M0vbOvAPcIkiLJiuQ67lN0GjSeS7mty+TMx+mrValmACM5ZzxACec587x3nt6u94aU65Phlpi4yznNAyAKU2ziC1WsS4PPeNWj6aCeYyDHHiMD24b7G/+RQuwYTCwnEjLwGqGBoKngZ0oDrHZIBp8AHqRojCTgYFTG2YLPhbvK+jQYIA4wkank3EDyNHI+MfXFCA0DVzLQQw68N0Te2NAkeAPtDQubAn4XYlpAZW8qARoAfcVqZZVYVBgWApIDYkN7n6yqK8sX3DMOMsIq4M84v1fLpZ0PJ1GjYe3wuqw7IDkGbvw/niRyvQ+RtANSHX4WHjOcD4qmA9iRl70aUXnq4LVSuuu/WslHjxgH7zUtFmuCho87j2eZMx9aujP1BCr4gfho+ia6tljro33++U/s009eCfy7fXetfZnJMIyVQ4W3DRINN0KUPCvFONZ9imjL5edBbWGJpAm6hopShlnCZJ79sVXCDH48AO28v4r7pgd8Sh+nzWp1Sc0JYBP3KZ9DFHiZTNaBRefeC2q0A0DyQTjAB5WYa9llkDkzLWCIRYmbLSMzaZtHI2NnW7JsPsln7fiidpkle/IBmiMM54m2YOmZUihbPDEM1OyHxtYHCvy73wcIZBgtAIOz0QECSURgyc3sglmSEEwAFSsd/AOS2H2d/H376/HsjBNghv88VQUBOHJGDTUcrDtnS84eHdx/PId+55FG4uugey3IclRbyPDR6xzYkiuiuLPUbq6v/Pu49xhmhXuT6wmLUT4KWj/SiBgcsL6B9cHKSKrptdqc3jC/f/+8gd3IEIu9CWmHxZK1zr5P1MN8ZExGeZ8ABK0R9QhA5vGmD1//7qnPe+rYPmoFnm6cj1q2p2/6cAX+t//lf3aAAAMeIg7lvKsEXLEDZoo7OlFNJQECOCAwD9QBycTFD3UKlXSBYdUkyqa0hyDZbPpqEKGJunacQzdNfGLOAa78XAo0FZJuyMQ02n0IUk0650PIExW88KF4QuLA9xAxxD6M/pF/U5YYvDEhm+x0PMk0ar3eWXWunIYOsBEAgdlUj8JWqQTomimgMJSB2iqNMBq4TEUmGctOgXRXXx1qaa7PRXOu1AWc0t3mRksOVZEmEABmjD0CSIg636/IKo+hcpNI1iSRf4HAgJQCg5/jTsnO7KB59XQDfpSoyNDh5HQdJsgfuvrO2kMadDLGabKgeNPkiYbI9Ga0FNppnNv9GNu4vPSRGh4E0KYp2PKVJV1nG47d/mxjd7BcN8UogICJJY0UOnBNk7zk9Ka+69Xwet44CQ1MH7jecrtSM4+BEJ+RRAoOfkUFImVJM2k5ca8+4XSNxARpS8QUkl8mHSzT8QQqOo0XYAOFQN/aBV1F1JkVk+uyG4r1VJR9dOO48n+qJm+wt21rA80nzW+IjCTW8XJV2DqarLu/tWeKuiNL3a8yjTiO6jAonm22tuA+5j7n+najrYk6I15LI0omCDApSPRwOYaMvJAv1y7xaaezZQU+BIllvM8TEX4Lo325q2EapBZ3HuOEHpYGcrO7sMPpaNvdxjZr6PgnxTC27+6lrUZ7y7rB4BhaiiGaMaIKM1ss8dhAIhTZ/vhghUzh3CleGe78TjyoUI7UFovIxqq2fMosHbj/YzUmbVfZIovsk9XSCul0GzsOva22W8XC/WS9s/xc24amYxzsvu/tXVXbj0e8HwZ7/fq17e9u7Y++ei2DvLbZ28PhWpILQBv6EeQK0amyZLW2A9TpIheY9OXLT0TRH5LULr94bf/HP/6DfX1/JW+VMs5tAXW+6RTzyPPCWshZGnYLxRoJCm2vhhn2Dk3d7mIr7fPD/a32E9Hhq4M9v9zYq2Vhl5baRALKeiUAJmKvOB2hUNgeSjWFJA08e1XXGQF5eVLYw7mxCo2xHPnRnNMouSdo1fR2dXun9I98tZNrOtqbw3AyJb3zbKKDb2Hr5LZIEysjpA6DXaxKAVA4vCcJTuxn+WBUh8ayci3QoYahdYHsp7Nny1ISChorzBBv9ke74z6IMmtA9IbI2iMeIKU1A/sqEBja8sbGrrFPnr9QsQ/NGwPJCFBDk0pPlxGFlvSSBVG6AM80GaOkBnHmzvmwWJDjEAfJLicXcfYncEj5xuBBkwoAIHlFrA+elTaAIJoWjjJAJQ4vy9jjkAi4Vp29lLNoEKjM9N4p0AAUsN8KmoS6tvZcaR/TtF+Gn/TCsZpQjB/dPM+ZcT6d9bheQbf9oLMNUAL5ENccdgcAASB5jet+1Wgf80SFXt4LrluGYhwAczEngp4/UPeLAkO22EEoXod1EuCiXl3vkX2WM3y7cQ8LwHr3MeCMzWxoXYYX4/nTdpIcsH/66e2mjJw1AhmQ6ZFsQ0JLAKIBingxl+z5+UWmvS/F6NIVghvDmSh6OuvA+cSZFajckgNGDobp34TUIIB0JSQoMtn19fLHA5/uXcb11eufWnM8SpLEnkRUJSa4V/s763SmOoMA0GdVLG1VlGIQIhm4vr+12/PZqnQhlgD1DQ0bkhJn7MVWd6M9EIHJ+8oyMUOA4zEm5HXUwgbdOzc7XjZK1kGuRS3BBD+KZegoH6Wgy5+lBHN038ys8IZWp2NouJn2U5dg/DpJPgA4xc+eZRdSA2qA4NdWRtEhXtI9nUI0tfI930sDdA3Clfa+2ifyc9MufALwS6pQkfMDo8HfG3UhEjYZZgaAgNcTlX82+hRbQTtkSNdxSYp7HLDzuRxBxoQ00qGm4fXmCG3WhmeBxZY8hPJDQxIHs1TzsAPJpyHIGYIEVvfYLG0RKOO+BtQbXGtqit16aU3lAyg3xe40THA/qF6pK9RDzppF7hQGZWGAo9eXpJHBjDP0eG8zYDN7Ojgz1llR40AsM4wU9opJ3iYrfCl0r9SqaSTXZcAGkCXgbbCr77576vOeWraPWoGnG+ejlu3pmz5cgb/7T7+cvv7mW5kt0Wh43JPnz9KUclro/4NrKwkB/PIoQOj7FIsMkDEYy0SLVLGhxoJIRHcQdhqba/YkDeRgF1UYBJfJEFNVNmynXrkXTKCCUsiLMu8ABUWmkGcdBj5t5wDFrAfUWDrOiIKykLs7aDCMBTZ6ilSmHoAJTd8JTEBrJp8Emfr5xIPXkw5VGrZR73+m+QEQKHlAyL0nJsijgQMkZC7L/E/UdHSAHh8EEi46G+uXBgfnkKErunOQFlDgyHgnGIDNB/dMweNa8FlFAZ2BCg5ToeVQ9NwsSd8XNP4zui6UG4AA6QOTOOZJFCCJTwGYmCVZaRFgB8UiwI0mZVTrrsdLksIywBPKjfZs2dSKWSFjrWGwMosd0Q/Ov9xTojhijMakI9wT0nSK9eBRX4oWC9nmUBxpQJj2Mcklmu/Vi+eiJ3/33beapvBZkLNw8MrRmWIMHeowWFEugzkjhz7T7dGYwZP0kOSTrcrERjwqBGD5JImO41JZxYXdno7WDjBiVvpcZZZYhP9CvbdXuNd3nTT/C5LdRGeNZRB4sd4KJIGSXuBbgZYYenMUWxml+jlGAznUluYUoV6UUXx3LRPUyTa4yBtmdCeru0oNKg8OZo00I4vNysh/3h8J1Cvs+uZgceoeDxfPnsnkkMg/8uvP9/c21K3041Cb+bk0PyqaxDKhJkK7bnax3eie2j+c1OjWIw0PzQjpCpEVi6XdH0+aPKdlYct1YWMz2NQwPeVx6C3KRsU0AYo8X+9ESycGEjuHKUvt4eGoyMhnaW6XTP2Didy+a2xYlPabb7/VZLhcrkW1L/LE0gRN8sHNFGHk9GaHmxvJXMgiR5gCOLBKEnu13VhzPlu83tgRDWfd2FvuUcDJqrJNuRBAcGYSmuR2ClGjKwAlHPKDu7UyxmFcnCs9Q8iWQB/zJLIlk9njg203pTFv3cQkXNB0eia8gNRhsgptOiyaNJFGXd4d/KyIGW5k1TTaDTRnKPJdZMOisA6jtWZUU3xz+2Dxdi3HfuL0mHiOKZRxptS5AB7M5lY5cZeDpSPpHaVo7mqEgZLiQXKR1Tqz1cWlnWnskkJRiAk/N0tsA7hiZudjZcdTbScYBOyWKW7bgyjWYnrRhPY0/akouorKk8EfQBNJGqMmsfILYN8lxSWJra2ZfGJUCJXbAS9ot9oDmazLpDVS8gh7KxRfGhDFwssPRz270+XD+cT0WuwD9iOampA3LpkBDQq6ed8B9R4kb4MxgCki/8+EOUO641NY6eolEeNzY/DpEiwHMCNR+5USECaUem6kw3YQhHuFfce9WBxoh3kgk9kg+wJA6KtWMhCsWd3HwBtENV/IZgJQw/03N856T8ghkP3lxAV6KoBADzEMXK9PQ6/7nMebsyN496w3GPuZNcRXErWLyerCBwEABzBpYGiI+kyzFMwi2bMfvQ8U1wjLI3FfHRh90mZnOqckigBwFxMNcN9ZYK6X96nxTMEfSAsZulAT+AR2Zhk48O0O+h3pP0iemPTja5Ml9uLyQsah1eFgdzf3lm+3Vk1m727eChTi9biO68VaHjLsWXimfH9zYw9Dq2hXkmFgYMB0lOyPtCL2hba3phtdviJ2gnusiO6u6bX7Q6ihDiC4IAPtGeyspGhgCuisQTEZwv0nACJM3mXIF2KbxdISSImnkZsFyotI8T5Beon8hWvNZ1Psonse6L7jzwUQyMTpsbSbfZLmP1CiVJBuIgdRypP8PnxKP3sNuOTDUyDk3B9YAg5kuIxBw5QweHBWkJsaaprO3sazB/FG6T0ua4AF0YQkDzENg6Gxuxu4TEArKLZIGHIEJo6GK4CCQR0hWU1IAaKO4XVIPNFASgbQwThxXmPJchRzpPfPv/m3f/mX9tlnn9g//tM/2e3dvV6TmgppFn+fzdHRXFcNcubYSN9XuD6PTAylKwWAh71ojjn0wk3DkqY6epIDiVyrle4r/v9yt5PpLdHb+8NBwJZbWXAHJvbuzfdPfd5Ty/ZRK/B043zUsj1904cr8Ld/98vpt19/YzHRTXkZInTQgGP+hqkUKDj0edddsYGBrjJpk4YbfTqNMlFpSSLNOE2QAICgJeTwoBFns5T5jTJ+XVLAAUlDgMEVWlGc0t2oCS+Btai+bV3Z7c213ofLHmhYSCSgCAVpdlRaqHaGQZgfeD7Fdwo/f8ZBInRazXtnh8NR4IDibWiegg7QgYI4uM06nXI2KKSw0EHIwahoyNYpnsG91yMLHYXnNZmeiYZHEaRpix+0GJ4pNiiAAu8R6PcUudls50PaHAUdfw5N/MOD2v/MJ0CPBbGADozd3AhyjrHEnJHClRQJQA0AAbpKGTEJrGHyhLlXZA8BUc8ozLmeIXZLBx9u0kNrJVM7OXD3mvRTdEPTo4FGiiLav7TF7nJMrJwDRS6JmJ2O589L8SynbGtts96qwH7x/Lk9u7hUk3H17kc7H/Z23D8oFUKBX1BCc6ZeRHE6mMR11nSI5olGhQYcCjjZ4CXOxxR/bpzGG8Kgj/tpsyxtahs7ELFWblQ4lvFky6mxddxZPLa2gFkik7VKRorLrLT6cNB0kE+E7KbgGapr21C4j+jUYysxRFMx1VrbHKxcMXWjQMxt7BIbWrfYQkpBcUuyBtpipud1c7aTtg07AAAgAElEQVQl02FzqU2HsV5v9u7tg50qPPF2tlit7FQ/2DKPbcE9dq4tHROZtckcc5jkrcHaYyjKL5oGWAYFjuYUnUSakWrCPcU0WyaJRL0VMk/Cy0B3mjS6Li+gQc8yHjaiQAF3WP+lRUZUY2+7NVN69MP3ViaZJf1gX758Zaki6kZbr8lm7yQP+vHm1m6Pjb3D0HC9sFefPrP1Ore2b6xuUH8nmgBhnIktZFGsLO1HW8eRvf7kha7Jzelk5yS1H8+13UdEXC3N2soKZbDndmqYnSd2OsPwSMVsOHSNVRT7fWsliRllKW0z2lkSVHifMUwTps7NwZZ4rwDYZKmuK6wiClV0NDxzmJaehta4QwEIuC82mGXJa8MUi/eW1BOa6jq1A3GcY2TpkNnxWNkV4M6qsLTMZQgZZRSiNGfsKZnFUyxa+67IbQnIdDzoyQKkReZQpqNttyuBTC2xj3li14e9tdCmp9Sy9YVlxI+2HivHVLY6VhbJZJ79yps6NRDEtzK5jBJNvnimafylnVURrO5HvwskVeoFE2iYBi6zKfNEGvIyk+jBPQeQ1VStmhv2Yaj2gIPso7yvGUzkx58b339E052BAjVV3mDITJZnDio3cjaF1ncCLfkwgDy8Js9uyh7OvSf5GFGXTCNjGzhfJL9yk1cBFPNUMjiY82dzIzo7oANwcM/DOKEhkDEcZ4T299QKwBieJ54l+SuQ8DDY6Xz0ZilM0v2c8Ii1uYnU+0O/HqRu7qbulGSeVTGvlJiQaEKJdwR7phpPGvgYIGVU2oGkZ0w9S5+YpmkZPGDmiEEkWKllOe9jsAYjUc75uLBkSsTQIsVC0hzOSc476gOBHQ70+JQ4mBoKHHawbaawAxA0fa39ucPvolj4eqLLhl4fpI0tHiu92XK3szFL7HA6aJ96tlzY569eiZr94/29UYmc9g+2W5RicAC2kqKR5TBUCntz/2A3TWNVlipudc3nCGcZ1xq/mglZT2CmYIYng1eZNPt5zPty0N3rgXliroQLsuu57ppYB1Rkbtb5/DLw8zVgv+U+fby2wagYMEYxhCEJQcxNfDpw/AfUEsOPM8yjLwEkEvZfWA4zQPBBYTczM3iOeG2+T0bR+m8ke5w5Hiute43PN3sYcVZwrwKeawI+1y3O7hRAIZmjgz/UMQ6eeLMuVoH8KdwE1pmYmQBbMRCU7oSckI/orAzWRIAgMwKm87wHmV6/lw7ovWIQrRQEpD6xGEZ01LBcOMepUQRHib3i7AHkWrw+AIAm+NOkeMNXL5/bb77+7SOLVX5VvG7w0BKYEN6/6skgO2D9xVbivf1BO+FeCe/vGWfH8qw32reoCXeXz6wSWI+Bb2E10c+K0Hbjy3now31z/eMPT33eU8v2USvwdON81LI9fdOHK/Af/+5vpt99863o3z7J9UYbnS2mcQIIoGLirlpVtt1ubbNe293NtSYNrhekWElVVNMYQsXmwGMzJGqQL6j6/AK9ZrrAdB8ddCdaJuaIUJs9bg8dHQW5TKoUqcQhy8/IRNfyQsKd2nOKAOQRFD/oG4OuDNqXDh/pO1ungaphRuOaCulXE8kUSZP6Vig1/4aptd4bFGMoweVShzB0f4AEJmh8BiH9wShxniA5kuxWPPzOa1NszCCBfAYIBegAJPxQVUKC6JZujqgpv6ZmzrCYp/8unQiNXohIctTejZEwSppRbZ/e4RUBSwINY6K1FDNkBgiYXlC+pJmmz0obyHGNJ+IKzWVsDZMqJsbMkgKNnXsFyh53y4qp7ghFz2l/Uv3hyBu8BJgGQjdW8YPxU1la048ezRQoqLO5kRYjaOK5FmnqRlY0DqvV2i4vLqxCdy4a92Bvfvhe1yxSAcw0iOhKZBduCqRJFOsJTVPUd4oi3mNvZWq2XeKePliFYaYmHQATkyayF4vc9u1g9QhQxGdqbJ2MlnYn+8nLFzaSsd4SPdgZkBAmZkxhMW7jvoO2j6EdxRBpCjAIss6NHClkcZhvmoOo/XyG1XJrfYexJ8W9T4N4BrjfKBYB5PD8gE3AM4g/A1FvbRTZs2ef27/+6/c2RYUdzoAIBRCLvCCSdrBVtlBhCvhG48dnpf3hWekmN2mDASJH/7PnQMu8KytCA2F2fDgIBLjYbfTcPxwPVpMbhlxEBdUU4rQ8d1w0VQAk6aNHe/Z8Y3/8xWt785uvLaGBhnHS1jL8e75ZW/Vwb5eYA2L+iTv6cmUPVW3v7q7k2P/s0+f28rPPbLm7tP/yX39l1f7eFtCUs4VlGWZ8jf30k0903ZhCkx7Q54X95u2VdYCW0J/bynLecg5AAChJkxRp4o2hZMe6oAN9pKFndvNApGSqaFY1tQKYItvWe7Gn0Divg6khz4l6M+lOU1Gub04H2xPDSnFpka2Ydsn7AlnIYFdHBwj6arBbJtz8vHRjzaG2H88HA4ph78K9HZCrrvyeWy4KARNT1VlGYMIU29AcLc87+/Kr57Z9dWlvHoixw6+ht/qw1558rhtroLVGiTVJbvUUqTGSUztGazIMxSgW6rXvnd4kQCLyxAmM0AQQhPhLNbzBXBWfEPYjPCY04WdyGUe2Wa1sucgle0njyY6He/kNQIOvA4NndmgXiAjFVkywUIyztwVNMVIWT9lxqrMAk2nQns7rcl9X0SDJEbDODgPS3I0RJQHAoJWpe9jDNI1UwwGVXIoKTf9pfrWv8pwLTEVOQNwt5xigSq8zQtN86dhnSrFLjlg/n5p708RzV/Gz8O/gXhOwBgXfowKVGsD9gZ9A7zp6N3frZa6JdMFNTp1hJ1AEkByTUfZ7jezNIpg9YdrM2gASyO2e5ok4YSJUE9f7Aziz58xgkKSCeP8UvC+SX3pNqcXMqjprqkYmmQKqASRyGAicFwAPbt47N5Gsz8wG1NY+a8yRfwRNNmweMfhmVhnnWer7N2dEyrVbrMQig1FAUg1xnJ9/+bnOuruHvV0+/8Te/u5be3n5TNf+h+sry3kmlyu7vT/YsW6sgoEFQyRNbbfaeG2CpGEyDSeI6eXac4bQGPPazlYJZ3dw5OdzzJ45fna7Jp9YTO53/f2HpnazUWAACEaYeOE68r0YcPpAxJkkzqh0ar1YMNIOOtjN/TFH6I3IRJB0Kf4TgNuHA3M0IGvtQxIHCObkJA17aM7Zq9RBBM8D3TshBjQwckjnEHgc7qv3tY5LCGYPgflenEEhlyDME3cHhnimj9zPIQqYz8Tz9/tAWDA/BFAKpsszY0hnugACl21yb+qaOQUipGz5WgkgENDkvgWKwQ51Gtd9vVrp+jJkkpGvBkguVaI+gG3oQJcbIM9fPF9ai8B60OzpD7qwGVCY7w3Vzspt9toSxuNivdbzudlsdVbhXbR/2Gs9uCe9fkHOYXb1BBA8NWwfuQJPAMFHLtzTt71fgf/xf/rl9OPbt5q8gshzeIGGs1EyrZV8AMpgaD09vo48a5pz9Nkeg8ghr9QBWg/owkw7AhoqbaVQcz9AZ2MXaaJpwnsohzi71zJD4nDhNTnclsulCi8kDEgeNFmS/4FT85j4cjAz2ef70Nay0etgDADB7JQs6paopBgvkUn7/kB3914MYxq9BpICihf0mPpcyBwCbZADkMNcdM5HkyB/P/7l5j+aihDzpwMSEMCbdt5X11bhe0POsN4zQIczEvgsvB6T4pmayXr7gedFhiiAigt0AyTW0dFtDmen4IJaA544FRdmh1NeuZ40+TpakWVgLkaRm0ODMzEUKEgnCk9BB86IIO884V7hUBZtHzo1DtbhZ0A7pnGjEG8ry5hWQfvl4OawhGrYQVvH0MzXRRyCeXLGdVMOeGeffvZcoBSfl6klme8wSUg1gErNf7NOMCd8osX94fcDi+/MAN6n0z8BPORUjnHlONhm6RR39KKwWHDqI3Eh7Tv7dLOwZorsDuBIgM9gZTRY3JzsYrmwZ9udCtb96SAAYJPnipSLlGPcStfcVo2ax65qbJPltuJhwvRvubChPduC7MSp0zRrtbqwpgkeECWRTq3TSYEwMM3StXb65eWzZ3r2jtVBNNm/+Iu/tr//+3+yc+3PEXFwq2Xh0XzDZIussJZrQTPC1aSZZLLCZJIGRIWS7C5txAxNZpVMcojLA8xAszxYcz7Z88uttOA3d7d2s29NdIwI00iaL9YJw89S13sYmO01ZulgaZHaq4tnZnVvy7yU8R8FLtTLLz/7zLZFaaebG/vi+aXt9w+W4YMBwNY30ivDWugtsRefvbbv3l7reiRMxdlbmNzHsf37v/5r299c2e27dzbGie3r1t7ujzbAKiJdIDF7ttuoCXg4Hq1uuSdIqmBfcBMpsWjEcoLRhMZZbhFyPwcCg3WCF8enUSszQbwAaJiRpaChl6MGk0hYCOul3VVHO1GAUjT3g/wHgKXgmQCUnfpeYAXPaJUmmoYWltmiz+w3hxurG5+IlcuFLWFwHNg3JtuuFtLNT8fKyjG2S+69Ec+Kyi5eZTYtM/v6BNjR616Ph942i41FEQ00kY5m91VjR5IHVJhSanvEnRORQvSpjEOpb3sxYqz1qMbHCarATUABmmT/b1GwR1g0DugCBgmktFHPLfdP23gKDsZ2p6nVlC/ktzy6sNNEu5EkTRSSg/CMkxLB/i+QFGgz0gQd9gbvDTlAl5ototTWTO/Z26T39wQVafUxRRNN3EnOMNtwOk8w+oT5FDLuxYQjLhOpWM7+6HICgDuZ8JIQsViE/YZ9MrJyUHahIdSg3McmRICc9iMmtfJRdIMyWBfhTBUgoOYxePGEyS5gBFp7NdvKqkfG4+k2ovgHucHc0IwwUZTG4w27u/PjdYIZp7O4UBl5DGGse6Tv3mv31bTJnd8TGrg363MlwAO2DTv2nEjE/q04PgBkhfJ4k8ufs2+5LNAlZIBF6t3E5sILwkGT1WbtHgnsR8Gsjv8mUSnKkAlONjQkxdAQdjblo33++nOx04ZzY5erC3v7/Y+2XG7tPA1231Qu79HrE6s4igmUYRxLSkOWKQGGZgzgRbtsVmhI4cwLGjmYSkGkEowoBdRLDuIa+rkJdHmEg2icPWIbCnTzZxezTmcaBCPNEB8IWEPjrntbaxMYCqEBpYNXDSWQjQGCezbIu4jnYpYRBtaCgxUz08ErkVmT7+CbmxmKXaB7zRkAj9LFYAqoTx2M+2agQWdoYLbocwQPDoEd3CfhfJJRdTA9FMMpyEv4Odgt83O4g+af54kjIeI5+EdoJ9I948wUbFC07tRRzvb3e5dBDXiK1ghEmh3Mqy/WRmwOj34SoMBa8jXXWDxngeziBtuKjRay/cGVCBVdYKK+j6WcLJY59u9/zSDYvG78rWppRd86U4uow6xw5ipDONJErt5dieGjPSLENPJu3r15YhA89WsftwJPAMHHrdvTd32wAv/uP/xyurq60nQRurZ0jzjzcnDo0PeDjubL4weZ2GAq5c7cslgK1H0OnizB5fs9zYqJN8g3jbdPRHySz2YtNgAFRF6qMKMhP57OjyZF/u8w6aHZdyd/IsTk4h9oXByARBeez+SNM8mY44ZcTqBDEr1XTrOT633DaqAJUDwRZndEWUE7hZ5JJjjDU3kmBI8BFW1umoRuW4j8MGiD16GLU7+YESDiniqgZk56SNcXeoHgmj816R+49opdEJIE6prIuqWaYiZ08hMQS8PXlIZYtFaijDRldzDENYE+0XD6rZtjURhQrDwaIAL28HNo+DW5Ih6MxsgBAjFJZBDm9D45gM+FKp+fv8swbmTM0XuknaYiyBbkXmk5DSeNMikE0PvlCuxAhlPbsTNgmuXGfBTampajlQ/NBj8qy5neu8Uhzvbr5VJxkjdX1zII4vv83oKdAPvB9bQwQB41xaHB4UZFy0qLXCB5mTzHHZo4RTemdZTcmNtFdWUvcEzPMhng4ZqO8oKIxLE6WRlFti5wcM+t4tlgAj+ZrdPI1mUmirsmmTjMx5kM8JiMv1wvBVjIyqs+yYAPucKAE3u2VIPNRLsfa1GxVUzLSCqShwbmi0qnDh4emHAymYgss/O5t2KxtW++/8FW26XtduvA5DBreabUdDCF0XhUTSLNL3F9hI7JkGrsRb1mKt6PkQwLMe4CIkIigYt7UcS2WuWWl7l9/+baKvaCIrb15aWdagpx18dTgEaEwY2VDaMX2xfPLr18G2nmYospfJFjhIg7Egh2eWr7/b29ePnSzueDgEiYCxWxaj2mb4UNcS7JwDjUAgSJIQXE+zc//7n97l/+xbqaeMilUhfSxUpZ93xKsIwCjalc8AFGPNpzlv1IRyxqrNNT0aJDPf7+7ZUbvkHfz9GvT/YqAUBLrap7S/NSRd4aQM7wm4C+Dthqdh56OxNDGKiutMkkHiCzaLtBSSJQ52lQz3mixibpY9tMhf369q3ubXZiGemxB8kozmxTriynYazPtk4m+/RyZdtNapbW1llldZzaN0efiDoF2T9bWSytaZkmmx2PtcA6jBprGk5oztLbO9eXIhwDRKUKEIGH1EWvH+JU0ek+Tkw9nkz1NeyhYLLKm2UvZf8FfoDJAdsEaQ8mpnT0U+E0YO59XtpdwaGfc1/SwHhj5JNqKO+D3PxhgszGaTnMIwAxbVmRleuFTYqFNCvE2orlUD/BnmL/5lmWH4w3THijOGmmkPyKawNbgOZaEYBMiBeu8fcIP9zZYbe5ZEfmtoFeP9aeeQ7qJtmCWOlOpVYkosAObzQlttek0vPgxciTcS/nl9O+BQvOLu40L5K3sX8Ht3SJq4MhnexPe1nGAFxwHQBZifiLYJxI9uCAbxACyAsIIJv3NTeyq/VSQAXnMUkRYsGxljABYZcoZ96p90qPQLLGWRcm3Y96b50h7rfgWneuj4NlXD/2693lhcCPq9trMTzcsG4QiMD9zzopRjmPrR1rW+4W9ld/9d/bj998bfs3V2bnzorVhY3Fys5DZzfno524XsVSjDC8PABGd5cvrBlG2zdVSDzAh8SldFyxM/KlsB+oLgkNpJr3D6QTLonzIsrZfc4AcGDF/X84m5xJEEIJQ42kpl+mhH5W656Qz4GDNf7zglmg+nBPOFK8ctDe81xwX8pYT94Cc6JBYCCE+s4Nj/GUGDyaVYCW73e+P7uB4SxH8NrBm2jVBI/eGD75nyf+1BuPDT7/GEAq1BUCuAJ7URP/ACaxFgcxHYgTZUjiTCN5HISUJj63p1zADAsyHt1nXjOx23B2iHFB/YfZqQyCI0kLHtmUWlcHB6gJqIH2D/eq0xhK6foIMAzJEWG9uN94S+xV8/uaARelQfCMfsAo4Bz+wy+Xofi1ne8PZ9k6iMQ1YS9CPgsT8Obm1i53F5LS/u6bb+xhD2PN15qr+vaHJw+Cp4bt41bgCSD4uHV7+q4PVuBv/v3fTO+u3qkRpQhnEgb9j8mEJidE6wREe6Y8cpiBhrIxQ3udUXNHltG6UWvOm6830+706mZErqXDUDBMgLL8MQFARrLB2RcTHd4PNzp0ZJroPHfKHL+IEnJ3bBpHWAXUp7E0iB4V5AwImsr1ciVtLgeTpj8D1EumJw4QAJDkWaFiisZOhY4OSVgKfgBTRNGwKmUBgAAZhLR6PgV2YyY/ZClq5TIcfAEoipQLzgHH34fDX5TQEGvEe60EEKz0eopxVGSkN4murWdC7CZBHLrIDubc6VkPSUHAIUqBqzieYOKoxkiOyz7NohlwQ6JZEZzIHRzTQjFJ5MKciVItszEKZ+Ig0RYCdvA5+tZWGEpR3AOEYKDWNVYy4SWmCRoxtGwyqIO5EQaIsFUWim+KJBvgGlZ1raZAmedpJi091xnJyW4HBb9XYXJ9fa21dCaHFxS6v0S7dSNLzPYcyEEegBY3sWpo1ZCi117HaPTlXmBZWUhzj4EV2uWka+wSnCwj4cBz1103GomCj6cAlHRGZtlyJTnBkp8X0fh6DN7pcLBFsZTOeFWuleywwl09TTRlZhbGGhGbOLYYWhF7yPsszcZG0zIZU3UAUUvpj89NIzd1puPH6iw2xIrIRO75mil+offajp1dXG7VzO6WS6uPezuf8IIgqhQDUfwiIkNw0vAc5InAvgGWQYJUCC+SyA7HShNP8APkCujaMXnsx8aev7y0oW/s6vrBzu1o68sLqzqz/RFtpRuoQfuWK7SK4N6SRWGry527e9NMNK0VTJiZzJa5bZ/t7D/88t/Zf/4//97avrbNqrDmfFQqAEAJUoL7Q2VxvhQNGj3+sTlbvvA0BCRO1eFs29VGz8Xbd+80HeRzLtZE6rnBqVzjh8nN+KDhUowqiYppOQ1fogQUHtLDiWbCnzdo38R3su6fbUt7ODV6P+ViIwo78pJ87GxXpLYQINNLRnDCcBIqc9gHMbNclgt5O2CKRlPCvvIA6ACLZ0htFef29dWV7kmYH3gkyE8DgHIYxQbg+Znqva2L0X7yydq2F0s7d7U9nJigptYla1GqH04HOzWNHc+VJsXRGJtSafBNlEcJgJBT2MGPZFAIxZe9lQIbeVJVqQGmQdfULzCeJDtQ7rnH+fnUjjXiN4/KxE8DAEUdplzuYXmxvDSY6I1DzJjAU5r51L0m5P3i+7BPQnsbYA6EibyM1JD4jJGtYH2NxJCWtuL5hJnTEC/rxmcwZVro1ewLBTIBn6jePzxIrsCZoffFWfQ4vfwgEA7jQnnuZPq3akHUXLnJJ2yqElB5QLfPZ8u0RpK5AbbCJAve8Ao1AxCmgasDg0D0bv7bY95mFgF/JtM36OVIIQDkYHGJCo9fg6cBzLRkndH5LHNyYIhnKwYYwV+DBh3gq3FjQ/kTBNCZlnEGTJAycQ4eZJxWCvDkXpGcUMyZ4HCPHAAJmab/MAvY3Wa6vGvvOW/kZRFMHfkhMjgM55N09JwtfetnYzCO1Jk6mNUwGzmD8dUoY/vZlz+xzz95YV//8/9nKzwUmsHi7XN7c6xsX5Fw04hVhFHt/f1RYGe6XFnVj/bA+Y6McL3WegoAos6BNQUTLUyYHxvv0Kw5AODsC0RqgALzNN8N9jz9iC9J8UJyE1WQRi2hEVcs7wfMBK91KHo8UWBm5igSUdQdzhN8nwDWYB4ihRyk0ZcDP3uCpC2/r4bn/TH0ELiEB0CWWY0xY7hu1HvcZzM46sBOYA2FlADei7M9HSCQ1FNyGq+rZmnMzOTxa+feT2JBwrrhdFIKhtkJ42E8kqmNggmgBiYCjhwU016IzEksRx9i+FMYvC2UlBSiHeVV4J5SMigM3lP+LHg6EzXfdrOxh/s7vV9ioyV9Cvcs/z0zKCQPVTXkdFIHcZwxK5DI8xIfZRwANH/4NV+/eTjlC+USC9aHa6nhWJIoTeuCwcdqbbvdzr797lvrgq/LzER49/1TisFTw/ZxK/AEEHzcuj191wcr8G/+6hdTXVchuqazy8tLu729fdTEcagLDVX8jW+efqB5M6xpklIKMhWIbpDu5lIcFJp04BiuiEAOtVEbIrRuDkDR1jURJ8IK5N2pe3Jxdjme3gtAhOJzFCvDf6N9nnWazkrggCfTnuJS6Qphmi7zsEANJQuan9q0tTXBH8En8c4wUKGI3pWDGbppYBEI2X+cGAgj1ufhd2/c5+xb/p9ZtBuVuZEhkUoOEMzmRGgWHxFmzHpkOOWNwuwfALVTbuCaJoXiIcRuMXHjOjAZ4L1zDT3VwKORhMorUsev3WwsxJrQ8DA5dM1riByU7hA3ai/K3Q/Bpxqa/AMCYOhE5jEyBB99CABYwjxmUAQTBCpffbJywoeAiXQvDbQMLzWdiCwpMKTrlVlP00EzLXAjSe3hcJLZoMzBBndK/+zTz4T831zfuJmPwA+XW8wafU0SZQ5IYQLrxCUk3KoqegGUYDswbWaSOY22K0u9vvwyzOwAjR3wpzrbJsY8K9c9im6QdaGgpWiFxky04UCjt71wc6T6bEsAp/PRLi93Wv/6VFmZ5LYsFmIrRO1Z72+7LG2ZTJa2lS2jSdGIDw8nO6InL9e2oMFC08/1gXKO/wdgGJ4QfGa0jIBATW07TfRSvS901AAJ6SK3YoGB4GDrRaqJd11PdtwTdwcTAmkQ6AjSHCLNclsuSkULwnaBLqFiOYrlv8Fz1hD7iaFhaOiKZWafPitlwvndd3fWjqW1I1M44gND9rPiSuAfUG9R5KdyYZdrfNfZEuBqmmyxwMDUQZwiWdjr15/bw+HGbMK/otXkXBF1TNzZS7iHB6bbhSV0ogIkE6tOrG8hTwGKYaWBICHBoIumsPD4MK83U3vYswdhzMk0CgdyQJlUjBCipngNKP4wXvh360VhS8AMnhUacQz9ctIyMjnwb/j+obPLRa57H87B/ngStfaMk7Wmuw6WkDdfIwkZndrKPXcbA44VBLbbslwrYeFffvhB++iGnxZFtk1yq/Z7SUhevthZW99bkQ223S40ra5hBrSjXd+fQbgE5FVMYuU34qZ7mOZFoxLQnYIetLhQ8wWfhIKe+5prR2IJa0Kjw7Xl/cqnhX837+thH6fRA3BRNGcwq6UILxcePZvmiZ2qk/w0AAcyJeV4Y6GQ0wlau/Jr5IvAF9NTPd8Ku0l0n5PoQEMp88Mks2yMDOeNJRIjJpf1yUGdJLbKBmuJxY0ngTTEbRKBdz7QPHqTxT7iaSvOeIMpNhupqljnvOEdBgM9RQRyptBIwIihGVGyjVkV9lixNpRkQ1PjBmuznwHsMwBpnh+BacHjxYHj0eUaMGsA5aCr69rNk2JvXGQJGtIe5gZR51SCFCY0cpzNZanrxiNPo61m/FSJ0sz9JhA8gMicVXzx/5IW9kzB/Rznugt4RfIXmBdoJWh+eK94teg9yjfCJ8Oz272f6s5+U8vH+TKb0wUtt4NLDiwBuvK5iRyNc5JKvEHdpon90YvntobNgiEhgPHxaFd1b/cdMY8+MSeSk/u76yY74W2EMamZPEH8s8Icm8EBP7sVEcjeWnuKhjeOoc4Jpos+HEI/4BwAACAASURBVJgjigMLQPem1wFqkAOLQPcNIIxMikOjyedX2eTNpYAvgTw++Jgli54sARsxeDIVJJzM6R4h1jh4yczlnA9wZjDNpR0zdV7XgVSapg7MPZ9k6yt8n/ahwM4kPlDgUzAelOsAfhRcIEkYXaIgSYaAPQciZKFAUy2vH5fMzOAI18pxDPdWENjA2Qv7EtkfrC3JMxwQYD/zu8gJMorcpT4Uw8njL4FiSDbidQCwVEsGJoL8jjqMjtfWVufH68PrekKVgwAepT3HTHK9/TVmlsdc57q56ONqWyyJ6X/bTjgLxAdBAihhLQZG4I7448XC3r17p1qTWgv5pOrCOLLD/YMGIdS5vLvrJwbBU7/2kSvwBBB85MI9fdv7Ffjpn/3RxCFIM4TOH+oTzuneVMlyzqmjAc1mo+bvKNjnBpcNlMKBIinJ0X75VATQwKfwg6b40vHTVC2ZrHpcl9higQ6mYl2RVz4dpiilEJtpX04hd9kB30UR4IeHFzA4w1YUAzTZ6FED+us6TIobstuXKtYOx70mS5q+M5WjIApNsyYqinDy2CnYBvOB7h866ACl/3dmhOuW3XRHCH+IduRQg+mgZjwYBrE2gBMzgKGiIqyVsx/8sNLvFMM0fWE6oddWYejr7+aHoYkP6Q86eGkag3GRBwh5MaLPhAt8eI+stSK9dBpSoEvL4b90+EHvNRXkAz8zza3PfMJsSBe61koooURFLZYECVp9PFg2dkbCNgCBqPlMaTo3+zKABN6zpm40qeiRfQ3QgTIJ1xQz6u14OtrPvnxtq9XSvv7t1164xYnMCGkiuGeJ15PcgHtC2dXuiyFQRgWrM0EACDB2K5ioUGwWTBv9vgecYrJ0qCsVHGjxV4W70/P3p3Nl6WKp5oSCTuxEMUGYrLWW0bytV3Y+HkShBriBSr7kuSBKcsAYkc80WZnHdlFmtqVBaipbwMpAB2yJ3e6RMORWpqktiVbk+4g2g3GDdhaQjrikOLH761tbRtDradQGJR1Avc4XpXVjawyQliXgHffDxh5u99adKlsvVppIUaTD2uBnX+4ura/5nGdFjtJ4MJnnJrjYXtiP37/R/UYEGC3EFPX2868ubJmv7Fe/+t7u76GL5zbGdBKwIRpNg+Nk4RF5UMr7wVZce5gZba2JILTqBc9lkmiq3lG8L3L7/MtX9tXPfmLn+zv74V9/Kx15d66tqc6a7mOghRzGmddERhVWn2HcYC7q00o1cwPsjE6fJco9wk7F54BO23TNz11jjLzzMrMFWdnsORMU585OAhoAGAu73K5tA808MvvxzQ9WrHeKQ4smADVT05KPrVIFYNHAAOG6NlEig7QOUzGc1NtGTB0kOXULMyO1rO3s3VTDvbCoBohJrchK++3VlRrlz4qt7uNFM9lEmsU2sZ/+8We2P9zY27dXvgdGhdWj2QnNuEBZqMkOPDL1pSkSlV9Rp+jxkRpBy/cIQu5lEcfZ/9j/RQeOrKR4DRFnPsnzpl17LPsqz5xkOJFP7RalpRkTYpdYSWbAmvDMZ4CTMC/ubbEsFB25nJsuAMoRAIEJsOuveS3WUXR7pusCHfAuKASKAlogtQAcSPpJbAfkPhlrHCPtmKwGzFuWNq5KuzsdRVXGwDDClDGA1LM57JwJL5CYiW5gzxHrSdPEV9dxb3vLC3OEtQKEJs2BjkEyLDXwk+QKmqCznshXLFb8qW8f7gPjZwuNNhPyQiwB37/Cvh78U0TND+aQ3pg4UMbPcBA4TIBTPxvl/QOww3WCcROM32oifqs63BP4QeCn4Q2KP5TewHouvRsfOiCe6/zwJhTavVp+bwZhJXC/ibLvILVL3QILI+jdBR6IcTa6KWiIMpYRYoigk9RC+7zZBCAE+4A9ve3tZV7av/3jP7VkHO3d/s6+q4/267srq8l2jIsg+Rtst95ZVzOxjqyNEnsYBrshmQaPn2B4BwsDeZIz6nqBOTR0Opt07f0zzl+SvsgPyY2ExSgIa857dhDLvYSEn7NxCOzxZ0TeBHgghSQnTe+RNQl/8prH192HMnMqBPcYtQt1BNdqZhyyh8zu/3MtNtcOs9zR2SVhqMM9FlgB2gNCfTSDF4+gUPAGUipISBrwQTiJQJRgfKZwv8lgVEXbI61eHKTAnvHvc5AFTw7VDUHaxV4Bc21SdDZ1XgAGBBAC3IZYUc5ryVtHm9hPABcAW2PAFtI7gGIxBnYjQJ5bAD7ueZIeiBK8uXonQGNu3t3Y+b2kwu/9GRCavQzeX3vW06MPXS7j4DM1yO+3YQL1AmNE1xdDVDxRkCMNHveIHK46Vc6Minjmy/D8xdbVlWql2Zzx9se3T33eU8P2USvwdON81LI9fdOHK/BHv/jTSRR2kPPqrA2ML4pjDlAioy52OzudDjogpN/SNM/1lx82qUw9IjSlEYVd5BO5YARIbjbFF2gxwAE/x53s3YxGv9RUe2yiuIUytQkFZsjU1vxB9D43aNJEOvgcnKta00I5Tosen4hq7K61HkPEYY0j8uF4kPEXgIESEPrBjseT6O00zXwvTQGFY1WfH5twLyCd0sch5EAAFGfPkJ4PHf6dCucwnZp9CGZtmuvd5kfYCyv+/el0lNyB72eqRQEtmmkoxmVap/gfZwDMUwuaWkUKBUScQg5dsVgFipec49GosmnjfdLAz5PGT5MPqMb+sz3Cx7PQ9V80VhgMYiYVwZyA58t4vhNAIE8CilCmjkzq49Fi6LCimFNo8DkwhYuUxS4tOGZ+mspDm0TWgeGcG0YBEAx9pQKL0pEGhjx2TUmYYqGt1vTFteVEqdHQMMVjsqQpD9ICXMdlpklR6mZ86OnxB6QxpbEHJOAaSzXAvaeUitGW8WSbxCnl+/3RknKp1ADl0DORG3slaRDHRkG5XPp9JmNLpASaeGW2yzw6UbpN5Rv3ts3MPsGJvmtsEWNO2duUFvbm9sGGIVXTg+khsoUijvTzMM4i2qlPMzuyFrSTNHMYeJJkiEwgGJ+1Y2/bLcahaCq51hkwhdzscfKHwuz+DpGdjhhxLqyArguLxUar6qOtN+jViWDq7cWzV9Y0gz0c0f2jGa/toqztJ68+sXHK7bvfvbO7+5NtL3Yq/g8Us56F6AaRCiSMLZeeXGGIKvASKMpVLXf/l8+f27BeWp9Odn37xr788idq9prbg0XH1l6tdrbGC2Bsbd+3dge9PMbfYtD6ZxlZ5hRkroen4Dyf9pZOo202GxviyVgXjPoyYtviXAZ9x67C5VDvkp1I7t7joBhU5DA069KNLkuBA+f9nWuiM37hnJ8JVOB6472xKws9FzRKAHFDlNmZiTSNQ5rYua2khcbfAJNEUh3KbrCrEU8AGiHPA0mLpe27zqpTbVsrnBVzbm2VEgB6tnIHO6K2/Z57Ae+Qwtqpt2Nz0nQNt/1gLyEQQlGePPNEcKJJjgZ9/wQrBoCOz0lBD1CKF0XssbUYC/K5ZaAFvbynYUO44QZj7JM8W5rG0/zIBG8KfjHuBF+uV9pDeM5hoVQAY6tSoNlCcjHAXb4/0u8AtiraeYZFx8c7BjlHIRDL2Wxml9ud0lSQrKTIUABrm9ay2Cd4sDbaNLIGRG+5sFNTO6g7mCQBAEjeCDudWw2bzNHc1FSNHgw2zgKBqEEWx3QXEIHPG1zmtcY0TJj2sU/J3HGwSUwwdPXsR4mAUKUmMP1vmJw6BVvAR+5sOLoZZ1XBeHF2nA+kYSS4vM8BAq5J8MsIpo34pfB+kRZobwfowTgOx3wMT6XX9mZpppbLb4fzTA2QGzOKgq735b4QAA4zgML75XoiR+R5lmGxGlsmyt5AicYdPtcM1gqkkCkkRqgua8FTgek9JytTckXPCuQnYaPW+ZUnhaVDZM+Wa3ux2Wj9bqqzve0ae9NUFsUYxEZ2qis7nSrbbC/EzkiKQkaHt1Vj923jngMkJ9WN2A5ijwXqvKbGYj74OvG+JDcB5AmGy96Av6eee/3jaUvcroq107po8qFhxGwYrNppjsdT7cSEPbjoQ8cPFPv3MgNnciCdokZDUiIwZ44SDOaac/00mxl7E+wxmO57FKbZfM4gGQAcCIx5b+AFfrg3hIw/AxAk4EqDBn8VmQAqutG9EajZAHDkHfRoSOhSBPc58MGEhiHCnoLfUZA3yiha93Tj8i9ZVlCf4BMTGCdBIiF/Ew64kAwB2IqXCMwyni2eN7EhxA7xxAd+13CF1ChFl75nbngalZtL8/6cKetn1fze58EQv4vRF+Io2QsBVJ3xEniugdkwMznmBAl+Ir4pAOQCOJyK6qwpJWlh4u1/rMEDe0PwXnj33ZMHwVPH9nEr8AQQfNy6PX3XByvwxZ/9dFIMi2i1g2jZHHIUbBj7sMH+9Kuv7Pvvv1ZhoUImSAy8yvAN8nGDFQ/LzXn0szikfDTgdHaZ+TnQMGvcpYEPGjoijULmkk+nZMgUTIBUufvGKhpiKJpobFfLlSK8qpaDGm8BBwQAKF69fGW3NzdC4EVBh6oWNmAOD5oz/kzULk8t1u/8XDdpZMIyu9yGKjHIAfj8gAqSOIASMy0PBw7F81wouNGWL7x8BHQkuBmNaPwCALxQfv78uVgKd3f3XiwBEuAlAEgiGiBFq6P0Xrg47TfXCzjDQDS6MD2CCkeByedT+aumx2m0nt3FVM6jKjl/KUS8eYwtzhdC6Wm0RwpbCZCJpXI6LZKCJdTFiKaFDrtXU4u+f2or+Q8wfYQJwXXj5xxDrjPeBjDEe6bN8kZQMrreH5KTDqkCzfvxqEkD95sQe0AKJowyIBwsTygOPLYJQzsxAoKZEY1GKpCKqV7QwqNBTWIrSD1QLjrNs8fy8T6qYbIY8AgqeHO2C2WYx3Z3qq3nfmESEmFYWakB8wLFLCPqcIG2nDi9SMDJBgrkNNoKl/7zWRFeL55tbTrd26dlai9hNLjFldVTbO/2R7uvtfKi024TsyVLrqKMl4uthX6t70no+OQdkMZMJ0obcO0eIzXpxB0mCeDFYA93R8kpLjcryzM0qZGaNElF4tz6drK2GmTSBgsgzXl+Ab/cVDCe2BOIBkus7mI7VrUlw70kDJ//5AtN6379q2+sRyAe5dbBrFBsHEWex3Cxr8z50eBsSGcK3J2rs2Qbm9XCls93VqwKu9lfy92cKxPXk3X3Z1tMsa2S2Lbr3No0tndN5Z4PEWtAcsTGmh7N8mQpE2sMGNuzlV1rlxcbGTKKeYDuukWOguljJIAgWrp5oSjhMIYoAAWQYlQIFZlnEI4H8ojanu0uHIBSfGEsACeicRs625alpmJtBL250XpgekczJIQKPwz+Xmkhnmp5kaR21Zysi2NbIVuoepl6DbBLjo0Np0ZylU8XiW3LzK73e78fkS2lhVgG0JzZf9qxka4fajuAH89MFqjkXG72VJ6rGMAEJgfPHfc8CR5AExjcpVD3ORd6gW6rlUsYrqCmMxml+A5SMJcHoG8POd58zDwSrVb0/Q6JRy5Qgli8foLF4O83iUbJbJCFnZve8uVaWnYicdlOiPPkLIF+jBkaQB5Ayc//7M/t9t2V7e/u9f5oKJGtABQp8UN+E84JhqIOsDYksaevyGF/NupjyuumgqJDM6AMsYt8OxNINSoCQGkWg0dOaBoxKsUnxCnJHsU2SqfuTvERQGVgNCl6jRQeYh6rsz4fa+zxtch6AJWCJAq2mSjmoxg+atZD7Jxc8T+YZDo7wCfhihYE/VQEYS5TQlgk7CeAEbTh/CyMejXBpXnCBBR/imBmKzBC7CifmDPlxKtg9maY2Qs8w5o+SwooToTuCZ2twZxQk2X98ug6ASg0QKFV84Gyn1t911gPgCNfBzxqUp0fz5+/FBgHs0QAGz4ocWTfvH1ncbG2CnPXurPdemMHWAIwgnJYRqb7CiNRpZVkue9HYQKsaX1o2GFuSArA+0feAABGk6zIPgACp6+LsTebZn5QR3HtXArpjbbiPbkvtW879X8GCNxPw+NEnTXAQIaBga8PN4GeZfne+PWbk3g+bGa1hkIr5mvvg5P5HnWAIJhg6nO7ZEj+UJGzQ3Xu8kwEXwuxQ4PZsqbhfkFVb4nFw3VFLhMAAgd7XGrA389fMmwMCUWPbBP5LwBMMJTwoZBYp/i/TDDMfN9lMMW+5ewTp9qr5hNa5RIcnUkMs5SI4ew0xR8qdYYSIZPP0XZ3ob3ucHPl4E+QWzJEoDZ15mcw5RZAwPLjKfJ75BGvv2BcOISqe5z3OPtSCJSBfSImjoM++hKjASDcGTIcuEghxC4ICR8laQaB5Yjciz1Xnx2m2u+ePAieGraPW4EngODj1u3puz5Ygdf/3c8mUSNDbjx6Zw6JunbjHg6OX/ziF/arX/0/osX7weZIOZv04wxcVDv2P2h5+A1koj6zvaMv4+dTCPnm6hNxNIuzTl6FbIgQUuOApwGFz5x4EKKXnNLneKvo/5p6JLZZb+xcNaIMK2JOJlc+deGQhDUgo8I8l/ESzTMABU6yINae9z1p+sBnhMAwT+iz3POpZ/Mbjwz0KbNT/INzsXwF/PDgawYIPjRonDWHTE4FKqgY8/cIs+J0PmkSPQfscnieji75oOAAlfbUAX/tWaZAU8zUmdfy9AFnBKDJZJo0FwMqGGiwaUhr90GgUOTnCYCnMVcUJDq42MaEZh3fgNwlBooDXOpn8B5pXJfTYDWFAhMX3ldbW2GDpYBCSjFw/SivDbp/UHyf2cVmqUjMvq50P2HYxlwyUsZ2ZjY0cqSnVsKoUCkb6DvJ7iZ1gQNfTmu1jBSZ9EN9ZDo00xpVvQYZiJvNeYEDMLHIEk3nkToAFqhxygu7wdBvubK8rW3dNfZitbTz8WwQwBuYLzSeMYX7SU1bU1GEMq1a2Pr5C8X08XNzDBynzmImnt1gy+1GaQiLLLJybOzCenuRhqb34rmACRqwN2efIG+QKoydbXne0OzDLOH6AE5NZjVO6wAgTOIFODE1QT7CRIsmn3sTjTMa6UKN+LKIbbvF48FN03CsL5cX1rWTvfnurUtdCrNnL7b6fEUWieVx3ld23CMjWMte8Vz31p6uEavYqxdb++TlK/v26zd2c1Nbvnhm1WBWTa2N6Wiwh2g+AZGGlCbJ4+jQihPBR9m4WC90qTYZ919jr15/Zue+EXCRToV1x8ZKJAt9bQpvKHN76Dpbl4kxfxlkLEo+PYkUnaUYsyWj9fXJlvXJdtu1jRkUf3gMqTXnzvJ0KQbT7enebOnGdWPLmjpYRzOxuLi0++PRbvd7gTvrdWl9fbbSInvx/Ll8DyKSO7i3lVBhti7wF6itjkfbE5vKgk5OjRceA7OIqWMwQVxmC1tNZgcb7DB0VmBwV012KxCKhZusPtWSoqy6gy3TyeqxsHMPYyATlbbrTyByluJWj7t3oIGTsgG7J8L7geYTUIP7fxxtW+YCFWkbAEmjHuAstSXJG+xrNEU099rvY6umwe5C4Y5XA+tEY6wmQyykSRIXXgd2wHq3UeMAUwwqt5hImOG2lcU08ET/NSfbYFKopjG1zbOXihrdHw6eJCNdN+BorAkkzBBkJpvFyurj0Zb5QmtPwa8INcBtjDd3K01DieakcdAej6SN/YVinb1zAgBjb6Io90NRZoITzA88CDC3XOkzsY+KDo9pqwDXQD9nOwEAILqSph56NDIpAQ0AicGcT4k9TvdXQoRNro0mqi80LqyjDPPYezUlJnXHm2c1iDJDdJ8VWhUAewHEWH0EkJ49tp4qTwbiLJdeHEZS5gkPXC/ALv18j9Wdm04xEpBdiD3mYhJF6WG46Xz3YIgI+MzZ1UlKxVkvyZzW531DqnQDnSl+P/L/XJOZIeEeDz71lSwBsKrvbQmYlKa2Wy0sOZ0khagxTZ1Gu506++d331u8Wdnp3Nkm21p1V8mD4vXr11bFox2jwa6JrrXI6qqVzCeNchmuwjLE/Z4DiOsME0F6evxrlLQBVd0ZNdLhzxNneRJ4fKMPRfz8mYcdc+yyzrhAjRdAoDjgINP0/lZnrZh/YTDwIStD5noYgMK26ZwxJyAu/Azp2mfZxkzrn4cGQXb4OIQIaRhKpgreJ0SBihEh3wCvOz4ECMRqmeuXkB6lzwCuKUbP++hgzX0kowmpASGNwAc49O4eZ6ifh5eDopAdJNCuD5MvA6QCbmDCjhcBgwTkUm526olLXmVK3sCTE2Q5Lkf0QcUcfwhQSoRvsVxKHgZzTGkJsI+KQswQZHV8waLze9/XQfKYWIGdj68hkGP2J1B96p5bbuLsz/P894ph1N+9L7D5M/YB7nPu6QIwF5YrjJMQRV0grcPvBpCIgQo1Cs9EHNubr7956vOeOraPWoGnG+ejlu3pmz5cgT//y5+r41cMEahoYAnM0XhM4NF/39xcayLiWdeus9OkHkM+0bqcjjhR+asWQD//fkMlOg0KGQ7vHDQyQAoTWzZINbzBZE9URW36AQ4nFisa3JAKul3YsP2Apv9zF27oo2yyMjhUseZ0yZaEA4p3NdjBVZqYs/G9ay9r4tSwxM5kPgddIH+uWEcQ9qCF1bRDE7T3zAnJJwY2/tlDwAslARpM5gJCz89VOgQU9RBxNBsZaXIQjH30s6G1YcaE9jt8LvS9FHbH/SHo7mmMZ8TaqWmaVjDFCAcW6+N54g56EC/G+3RGHo0LhRC0YKf4w+bgexR+J2ogv7zRVqEhQANDOejVaPQ75U/DQ15xEKLHhHnB9CwYW+lCcfjzqrHTMJUxTuO7oLFznweZFwXN68gkSE7mDoTMNGDQm67H1wF5AK7/oyaDiikcJzW0keh8NI2RO5/r0/oUjoLQWTO9rcpSmfV8Mq7YZrXU2kHnh7IM+RfwgAkxz0RNkgDTIYy/OOQPV3Jpvzmd7cR7jzLLk9wmuhxlpyfWq9GjUY9tBTMBgKBv7dOysOdxZFsaoL61RY6MI7XrMbLDXWXFiKkn04fM4qaxlUW2DNnPmnQkFGfELEZWJKXZEFt9rnUdaRoVBze2xoQCR3dc/MuCJIOze0PEJlq/pBXodKvKbveNtR3gX22LIrbFcmFV24pJ8vBwkEP8p5cX1p0rsQnuq9ru67MkAxe7ta1YV5p1i+3q/mgNRmFhisq9A72c5ko62jCNYSLs2tLR1hnslNa66GyLXWaXL55bNOV23teWT7jvT7ZS1CDGb96Y0TkKl2SShuRCU0mYKJGyzgFBfHIe2WaZKkUCzwM1A0wZe9IQGhnoLVfuFs6+dkbDHGfWTIAusBFa7V8vLndm53v74vPXerZvHx6s7jsZPqqgpPlerm0cEztSjAKcpSRNVO6gzXqQUgIQNyeY9I1AnPO5lUwiSgvbn12WtUG6cjpaezzbiefKJlsibZDHgFPe0fiLURN08ff7PbhCiNjzHR9DyIzIOOng2R/dS2ApKnzj6QDQ8UkLEEXflV4l93TkaSnn6WwJnhcU/B6xYik0bppumer5vlf1jUUZUo9EJpmK7pPBXWrXMKNiAAsm34COtSjqGIkxkUfSACuHyFmPSQNY5oPiDcHZ4NRszh0NOGn8MVrM8DgAiGCKP9litdb1xwWfKEqYUVwvziLlootGP1OgGaq6qaPkSexhTE0zGBoupyJKUU7pSNpCzBymnNxfMHYAfgA12voo0IsJtCQomJnhN1ATaTqIVZDJhI5Yy0bTYujLnK2cjZImBAYUe6Qo1zDjNO135l0Hq0xpE7j7u/5ajT3rXAJYO71ciS5E+AZ5AI2JwHCaRECVkPKiibl8D1K9b8nSuD+K1KMfe4/41dSTvT/FU8KBI8X/SlLjrwczhbMeRoDWiSaJKTgSMhIFJrxgoPG7dwtJLrtFbmXhAPSPt/fWEZub5NblS/lGAO4Uu63d15XkOlXTW1X1lhdLS9lvaeqiyQ7ns6Xsd1Nk94eT4k4B2ZTsA/gBGAP4FzLpuY+QZsGgkQs/MiihRuwNTHr9PGVYoYEEaxbAgdlQUOdt8A1QLRQaSJrcWds+T6mVRKF4TI971Ew6TLD9+sG+9Og+3qcnPzjwIv8DmD6h4Z+v9wzKzPWLT68DlV7kreBzgddIMHvmTOe9iHUS9g2lDwTAQDGPmQ8ktD7IdWRw6JP8VGWeAyRIFl12MUdee50wf83TdOJuZYKrST+NuXs4zMzKWbPPMzzHRs+eGDOVX4MU9oqmlRxLQAJVRajlJO2EgaC0qcj+5E//xH71619biwlilkpqowGOjCG9vsQTRWxV/k57RAABJNd09sejeWSQlAiADYamAJguIfLUEE98cP8GZ4uIA/F+PfT3qg71+amFvL6MdV5zluh5yXK7+81vn/q8p5bto1bg6cb5qGV7+qYPV+DP/uLPJ29iKdy9AOAwZePXxFpN+yjX/zmyRxO2kFfPv1Nx5PlMakqmyDd/bbTBBZeblcaMJt3jr1x7qYlamlrV1CquxCiQfhwk1WlqFGvDxAS10CSZKk+Nnlz6vVBsKRrITJdzPUCHZzt7U+mUTz+3/SQj6k0U7fA1o7+8B6Jw5MEQ0GGn3M0HhRdvM+rver+glVOEmh+SOrRkpeCT/keAQOvMmlHme3HPoSK0Xc1OyAVWoeFmgRgEStMJ4p4z6czseDioKKTRVS4x07gO13+oc37dZHZE0Sk9tkcCuqZ1NFIUXAbJJM8nQvKcCP+t68CUhYJZH8pRc0oozKo0FAj5zDRlDW7b8WTFxHwZujImVG5eyARI1nAAQqJL4CFAIe5MAiZGmNZ5vjFM4mCMNbSuLZSOkr/DbZvPgRFla88utoYrMFnCp2A0yFHM9JPowJg0A5masd5BpxgmAmpKx0GAwDx9ZALIIY2rv3TJHcaCqSauNKOsPUUyDbO0jUxqD9e6p9o4sQN06t6poywatEcKRMVVGRGINDuxbReFbRKzsm3s8/Xa0vNRjIsyc/PFxmI7d+iA0S+PVkaF9TWTaAALjM6wSUgtLdDPDnY+nS0DrInQwqPH514l5vVsFwAAIABJREFUOxzpCzFzC2V8nyeeucjWWl+er94+uXhu0TDYLTR7xWWldm5gOUBtdabO7tlzu77f28PxpLXarVfSp1c3B+um2O662g5ja9vLrS3zzNYZBouFvXvzTswKIjCHiDV1favTiwGD2Gt8XVl7zLh2CXKOzqpxb0k5Wb5aWD9A3Y5sXa4FDJA5gcUejT73IJRfOm6mR9yXFI5pUeqXzJ5CEkkUDTKezKbBVpiG4W9As5SkigEEUCA6kXuU6VC+2toQ57ZvBmuHydbcK21lRRbb4nht63xlJRTnabTr88nOirHKLWknW0We6gJAADyFSaImk4EpxHNHIci0m2hT5BU8/3VFQztYnJVWdaNiV5l8teezqOqaZiMFg56sCRySsNiW+Kx0MG6QWhR6/9fHsz+7PDdMnqdJKQgytmR6GWGSWCtNpOlb/WJKDz2XyRzAEYAGICD3VWedZRskO2jbnQIr4C00MgAzs9ldH55R7hcmg+yJyMeIniNuER+TioYZ40rSRGAQnV0+IBA6irXHuZaayZ8zkTD55HFSEyV6uzdybDCr9VKRgHXf2Gngs8C08j0OQ0vtobBWFInqcgA9w2H6LnmzWvtAbdbU080CJVdQrryblGrvC/GCNJ7yZ5D6KZVEB4YEjQqLODSd4sv6Cp8UAMdc+7YAiNJlbHMqsA+3afh9v+I98Tl17sWxkhuYgOq60qiGKnAGVzW5xZBTdHUHqDEt1XtR4g6SOQxdRzsdD3rm8K85B+8bAeohAhcZGsAPEi33D+J8c0NiNUI6E93ojfMX4FdNIutmyPaIpQQMc1mYAAISYLq9ra2x1WptL589t4GUDfZAIpaj2G7r1u7q3oZyYXfdZHenkxM8qBMwIZYHTyQwDambzjqGxAD0Yung8gIw7CaZfObZJJh1UoP+qB0PDA3FCDv1W0yCQPn+Q4CAYYHSifBZwM9BZr8oWkgHCZNuRRQ6Q8G1+f7nAhhkJhvoKkHQ+GimPCcBIMULMX9zAy1WI41+SFuYmYNz8z0z5mbTYu9RZxNEr0+Y/nMGiVqPmbLqkNkkk+sWmTMM/N8rVaZcKEUHScr5fNKzSX0mcDE0yy5jmgcsH8hN/7DUlvTUJRWeEjFLIAIdX6eND5g4J5zJwD3Gicdn8ToTQF4AAVKnwFz1JdVp4FLMFIPYyj777DO7ub2xunPPJ+ojmKTuw+EGmxhn87lguAJQ8Xw4Y9QTDtwbwtdpXm95TQHA8XyEf8se5XGIISIxAASz9MDxcB9qzWvA55kBAr9PAKZP2mtg71598+apz3tq2T5qBZ5unI9atqdv+nAFfvrnX02zG69HF4VYQtHT3H23BWGdM3IDGhoCcnQAim4ZaIQicWri61Q8dwRmE+4Mqr4mt9Led6L707xyUGkCFiQDOmjloIO5kjeETOfZwD1HlvgltGog0OHACQwIEhIoWKqqUYyM+8H4dNw3eXW2huphgmEQkHZ+E5YggyaAkhDlExIC3IgGYAGmhSPMHBag0dDWXFbgxYUfziFySHQ4jz5inTUZCmZeLpMIzsnyOEBL6+CHCmAOJhD/QKOTbjTQ0jjUAAhYX8WNQfXrav98OqwlplOxq4Y1TNt8yuAUVy9gmLi5EzEHkiLuYDww9fK5jGjJoteCmDPF4t8AvkCrpUGJE2s4aKH4Do1lGAfqfkisFo8RfwT3ufBiHs2tO2HT6FKs0vB74T27gXOTYADouuLZKEnU7wEzSLNXL57LAfj7Nz9ajV8A0gwKMfLP60aGiQWTHyZBoPyBgixjIAEog6cNBECC+2sGgxhJU6ynFCWAZWaa/nMPkKzA5IWGMT8/WF0frU8T2/eDVSoCNSp3Q6VQ9HAlRKfkVzzZRVHYcuxtPY12maW2wuGeRAg02u1gp2mwh6a2tJvsMt3IX0O0eX7kuZLB4mqzkjP/8UCkHdNkjOgwleLKTI9UXaYxByKySmQ/mS1kEs70fZCJIuyIu/7kpqLl2q7ujmqCYXzgeP785Ss7HM/W4M/QuFZ5s1jYuiXSrrSHcbDr5qzm8mK7smUWKyGCaERSHa7v0ARvNN333G5AJ6fZ8mxLE0thHqe2TUpbLlKLysHiYrJitZTbeVMDhmFQyD3DVNsE3HBfMBlSadV4w0CEZ6r4wcTBAjHh3VhyUSRKGIj7zlbEbcrV35TAAR0c80WefwCV1cULe0A+0rmuFXAFgOH1F59ZfPfOhor1aa2JYrthkiyaamZkeazjXIwRgE+MEQFp5HSuBAwvjDGD5JmRwzVPE1MjS6W1RiZCUoXYGzSC0g9jDgnDoLUYR/wp0sSdZpx9j0K+rSoBETBgetIVeA4xHIwi2zCdp+mnSQ2Fqdq3bWnN5B4s7E+sM1M66bOVNe40c+61IfbEF5cV+N7gFHGni/NskUqiaRjsMsVYLt1tv+s10d0fTvJkIO8csHGBVh42RUOh7s17mZe693RfA1D0AGipPovjlT550x4pt/nJsjLT522G3qrIIzGzAsZVrjOGJtZNKCNlsUuSMLPRRHdnHxzUZLoM4P1UlAa0l4dOr/2enwGYgUEpkZViekmXPMgrgWsyttL6yIRS5HXt7cga0KbTqLaWl7muP/eK9j5ARGQSTSPAS0AkLITAYCIdRBNfGrlHzXcoBQPQgTjCKdOuh2dNML7l/EH6QqPH/cT7mD1+ZDAMgMB10Hmeinkgo0ZNhl2W4U0YUgxPCkpxiOU+wH9DskFAAU0DAkOOqSreHL3lCdc1tWfFZC82xGTm1tTOvBGIvlhYm2R2XTd214121w52VTXyO9F5mqS6b2iemrYXkIaUAjnVSFKFkiB8YCAJBBITzoKw7wOcS1YQWH5qyEKDKbr8TCEP6QSqUwLdXmembj2vi6R157OGpA3uW/ldCNT36/E++s9rAbEYXE/4yIjjmRYYEBp1nc/hF4wXB/u9afdnzVkj8v0IcgABZaEecYmDV2diH6gZ/SCSGq8eAK/AIJDZ3vy9uqfdN0EsCZYHlt5qrT2W+qMGrJH3jxyqBI6HdviRCcBrz2vktaafvSovNDhyUElBGCEiU/VVcP1HqiQJiNaEW8m9a3zYgrdJaOSDFMZLL6/P5HMDEAKoylALUI2kI10S98wi0pcfzEBMMlDJkxwMFYj4wZp4YsTcar0HCDSUkumxM2q992e9vZCUp0l4STE5iQOdEy8E9vje4swLNyTV85Tim0HCjzM+3373w1Of99SyfdQKPN04H7VsT9/04Qp8/sdfThSWj675AXkWYhum9AAENL5CT4NZmjfBNMTQBn2apIxgKHKZb25eZzlAwGHmJAP/f53jFN36/sG++PK1HY5He7i/FyigIgRNv4zA0KK5a7+M9AK6LFoWh6tiCQO1Hj22Jj0UB63o8xQTOdMJHXxeRExjbEM3+QSRz6HItDQUK65N80zdSW7Xj9pKMaH9tWaAwGlkTHzc5JEvJhd+SLqfAY2wKNDBFIgTyQ8Ud7d26lzxGOMjvbL0dyaDL8UWEnkXWBSkMJBjrcNIlEeABtdTypwMGnwwulLcknS4QYqgbGfXQ4LOM/nza0jQuDzB3S8ijm2729jxdNYv9KwCCJjQBLdv/l8gEac/yH1XW1SjE89UnJ+YhMkhnRfpRfPNy3WgUXL/eHwTZoOwRvgiqowbqmuPauCQUEDJZb3EBmhbxYFttmsVpLf7gzS468sL3XfNqeKUtZjXCgwCn2x5AUGj4skGzqhQWgUJCCHBQy7U6Jhp7NLU1kQBMD0jX1tRjNAbO4EPr4rI6vNR8YiHtrNOsVyspxu/acqo7O/R8sIbWesbUdx3TGfb2p4vCtsyeecan8/2crW1d/XBztFgWTPZbiKe7WQD7JE4sWU3WqLJeyLQgAk0xbESGxKmX5ijeZIH034arXy9sgc8HJjkqhGdFBXGGm2W/z97b9IjSZZl6V1RmVR0Mjd3jyEzI4fKqiwWAa5INAqF3jW4afBfctH/o7ck2GgCzeoFkcWqjIwID5/MTEeZVIT4zr3PzCrJlffWLOGISA8zNVWRJ+/de+4ZauszKMzoQ5b2EcMyrh2sE2jFYqKgz1x4CsXlomf0a1Igisr6vFCM36ltbbOuJZW42TSWs8anq/30894+P7izNqwIil7AAUV1RqqmGEV5YdUw22bbWLliQjPazZtbNSqH/UGAC+sbJhHJDwVpKjRZRa7CVhnfi0r0YwAC5DIy55w7WWZAOc2ROFxOZl1nN6uNrg17xe3bt3Z/Oolez0SSLO7t67f2/vO9pp/Kkh9b++U3b+xX3761P/3f/4+9+/NPan6trG0vJoI3srAnlkhrkN+MUEZpBPn5Uc8BFHeur9zTMcisSn0+xREWtR2Jcxxn65lY6Vr53oJ2HLCLAnYhWQmxjPWjtIHP13KPAVaz3EorbL1a6Xfydw3smGlSk0ZzKKFDubCDDTbmNAfEDmY2dgDFkTVegOdx3z2BBCBOkXSsIdHxZ/mm8DwAKFJka9+K/PFmtRbwgTzlw8ePVpSN9hfYSnig8AzyvtVwZLk19VITvrvPn93YMrmpC0ACKHRWmFJfkOQI7HTgkT8CjfFygcEQrCj2NPZj1q28bdin/ABTwyB3cdg5lYMtyStA7DbJ1XLtL0jYAGh4htkzJH3imjZL3XsYHDpP9OxNAgQqW9gyL3U/AHRhpqkRIXa1a5USIaVGpBXAFCAJBRmBPBaV5pDbmTULYCmwIMVVxgQ1GaM7MmzXyUFVmiTkATR37Hk8Y6x1diMae66XkjFgmMEygUEW2nSxKfwCeLILhnL10gF0JBsyMHRWHucf0Y8rvFr6Xv4jSHO4z4AC5bW1sj/abWX23esbSZeIZO16EoIAZDIrliubiso+972970b758/39hnGxbKx5XKt37lcriS5wscG+cDd8SxvDXw2kEU8NogwGvreAcOgdjvbgyQON6eTlj/YjYDhSi1QoxfpPkF9dz8ihgJP9YfAEDEnktkg4IGzDH3iH9NnQECBoF4LxHzczQ+TT0GwBXi/yVNIMEz8d0kWBAD4vaWWkU9MRCunWiSBGT4ACIBAjLz4eQEHZmPvdHr5kQjQilqG9yiZoUuPkkEgz9lmt9W9BvjrAHOSgZ8kgUh7qB+9QffHytmdqUZ0kIUBAwAY+4ODMVwb3gjJHZIcquby6FEHVJyhIdZBMmSEgYKXgNgPgoQeoyJVa7IvkBx0s7W7+3s3pob5FxJG7hE/y55DTcV+wPMvTwj2kmCH/mtJgZu/il/06PVBrQtb1v0r9OCo7gvTQ9W9IaKTZ4SDG7rvqiFnfY5kkujSCOJ//Zq4B8Vo73/600uf99KyfdEVeFk4X3TZXn7o+RX47q9/PctMRxMs13dBsQ/c95FSpVkyhmbkz0uH6JuxYpZSs0khRqFGXFPp037R9ohGF00Lx+hkbEhBgn5x0sHPFIYmFMonUw0KRjVp7L5CGlyLKaqjplQXa5bNY2ElOQP6zN79A1zf5vr6I9+7WscG3AmBvpyZwDtNULrUGp1maZfz+VFjSOO1Is5MzsV+sDgS7hMgJmQqcJNDMZPz0gGCjhi6QPP9/bj7cTrIOXD5eR2AMZ1Y1o0KFTnyBoJ8xRAvjl5+NwU/tPrT8ejTGiHefn381f3gFUXyGRJO8ccUicmxgJdE0hD9kwIkFy1ZwYdq+t1U7B/+4e/tp3c/25++/7Om2EgwdrtXtj+drWWSRqFIwQqd12arOXyJPqSZrWo7UZi6v7CabK5XVq7ivsGUcFIvhT9NE9e51rri/l/0Mxj3SJcbcWRySKYppHFnQsB0kmJHdM5c0/6sHWwmHQEDuco1lCpmFJfpzt0iqCvpAtM+ikY8H8gpRuYyiIHAHyUe4GA+jorMhP4LmMX7+WZZWCHzM7P701F0czSyNJW4KHOhicEDZJtF9PCoKUwMb9cb21SFnPnXuenaWdva23pth7mzz+3evl29suI02nEY7cSUIy/tNnMgBkCIomq121l7pREdbb3duVaUYrhvJdeg6UhABeAKn3WdV2oWodJUpWv7p8XVxvXK+mZlnz99JoJArstLGuaW54aUhMlyHOaz2d40ld1/vrPTqbcGzT309+5su93KJuvFcKiWpf35z5/s/j4ZhjJ1RQc9WI1W+ArLJ1ymuDZXE6izqMy2NytrVkQ1VnreLkfXqLM34DOhsnEcdb9gP5B2QbSfy6pplHyyfb2eLFu40RZ7BkBVDugxwiQprK6JR+ztAXNLPBDCRJUppHT44m2b9e3BvvvFN7aqC/svf3wngK2smpA3DPJIOUGVBuzZbh2AWSzs4bgXeMN+CODC9/EZ0JGz/s4UsTRfTNTLpZzXjy3yg6udYAqFRIpJF/It3h8meIAEvAkKATUwsEaqSpGE1XW2NxlUcPZZmmmA1EFmjdDw59xsmEcbkVQonw0kAO+NQRN4RbyFMRlJEzyjYhKVSwGJSkAxGtcuqPCkaBBBiP6eNAS/1vv9QWyusiLTg+et1N4IMIcZK9PcU3e03//+93b/+V7gnkumHlVN2isAcAF15DsRfPyiRu6AwWpELIY+HFp8y+dm0niFFeI7qIBBTeoWMj+kfOd1PQ6NLp0l77IsReWKOOGNC/8O40N68Dz37HLYCkPnBq/BomBPRpkDa0BxkchAYFAVzpDDS4YLO4rF1ivxgmdUWu54bX/GXMaVdNYeo+f7nkDO0cFWJTYgGSE5Q22IHnynWasRDGlcTPl1b6pS+wXnAPvZhghKnWHhJyDgLSbDAmCY9Hqqj5ogmA0CplMl4Z+fdBc+l1rNzJ9PmD5lf7KvV4X9Yru0+toq7eZh6K2HclSsbMpLI1/hw+Fg788Xe7CFfeyuNhTIgBzw5vlfb3ZinXx+ONiZ5hEDTJvFbEo+JvJFwEy2ZX/0s5mvNFVnYem503Q8Ju9BZU+f3+UIHpOXptbPhPKPZ7h7NsAGojYANPDf5WkHPh5WfSQSXbAKYtjt2n7fD3ivmoyHibPOc7nY+8+kZCnuNcC8yxacaeOTdvcCcILDE11fTb7Mll2KQxPLmaEUj2A/OsDGOscW15M3klTCZfI+sa+RSF1Hydk0JErj75A9JIl9Au9cGhpDkMT6yQF4XfqoBn+42ps3r1Wz7Pd7Wy7ZhztFtCbdv2SSIW9xkMXBGL48BjHkiBoAJJaL2VdffSVg7Ps//1mDB/aMxwk+AJl8tDwhS7IAJ5O4GSf7rab9T1IQ/vvT/w9/h0evh6dr5s46zxwH4naIaRFDH5f0Jv8BZ39y3WCBWV7Z+Qz7lTjWhX348Z9f+ryXlu2LrsDLwvmiy/byQ8+vwG/+5jezip4FOe4r/RPH/6RD8386qssGyZRPE6wwNkT7quYe2iJNNLRUm2y32akoOuyPmuRTUKk5DBRWrACaEyb719n+5q//oAnT+cSkkMZnFKUXV3wKGSHbMiOin/XJvJovmnUdhK5Z4yDmYJLpEH9iIkJjy3s9Hp0eTtGBuZvo/tAWH70D/MClGEqRP+g0adz98HN6IQeZOxg/XU1pESWBuIo6Kf0uUxkYDpFNLJmCphFBs0uRiPJ6iMM+GnuKGopSABEONFHymSCvVmqmXTPpDYAXNF4YpqlFoj9Ca1ZDjSu4aIeuAmea61pDnNCZqOOMz29kkLy05aqx5Xpt//O/+3f2v/6H/6DmlKb6t7/5nb379Nn2GEJhbEhxSI8HCyIm7xXsjrKyM2wGJobqAQFYMEKrvchh4giTRAcn96EXEKBUDU2wOjVzBroPa0Rgk0tLaOQ13QLxJ62BdRdFbk5jd77IoR2waRg7NUXudO/0bgAQmUih5a4qd5ZXIcd0NZdWcwIAwrwuM9ssYXcwmXMNbodZYdvabjHZioYrGCenvhVAQNGKnlaSRHwJ0Ebj6k9DS7NYlLZa1raq3YAw7zAlvNovXt3aN6/e2ruPP1lWzNZ9vrP6ujCjwSqXeqZWgBaTu8uL+su0AVkNwI9SHlyeAogkCQiTjCsGgH7dD8PFbhal3TKtbKGDz3Zb1jJMO5aZjWscwjsbusmp2DRY42DffPXW7u/3Vq838vtY1pmd7vc2D1DWK032eaaH6WI3b29sUeX28+cPdjoO1re54p2yjAkPTs5jxJx69rSo7rpfsH8AVq4CGtabRlPy3WYjMIIsd7nnq6l1uvimqcUgACBgnxFrINa2pnLXo00ya1zbsiE5A40FunzX04r+jpxiXli+2hrmmFxbwAOeJeQGMmObBvvqq1e61//4rrUZE8S+sxXT5JFUgKX2L8wONzc7JXAweLrQsIXhF4AGAAGxjNKel0yeB1uUta4PXhKadneDnQeXhhCBBbrB80ycpSaMLFaiLHAQ1yRv0hp9c7PVpL3uB1sdvFnHaA7jOgCBzXbtaQNQ8GcMD68Cc7leTK2ZpLuMiEsEuMYEOoprvDH62bqOglrthA39JJ0yzSqf8eOHDypuC/ZtZTguBBTCQCHeTEyUmLbJVdyQ5ZztV7/6TkaamGwyaceMVqZfYvn4Z8zlH+A6/HJZyQD03JGI4CDlY7PkaWJ6vjHI9MQBJpXM83nXNOeeesBmB2NAUaiFe3rQI2j6DL1aiTJmZxz2125CiIRHLAHJIjqtWVHVH/0upJzWGpNeO8xv1eDRPBYYAE56D5sCRgMGaTCNnBauZkTCKzxfnHWTgGhFHYa5K/eMJhOWAI0q94D9vZbhWpgXxvfDJhDDbwRMGa3Hn1+A2VJsLKXI0JxFkpD3dO6/4GAREjki5UYxuNjD9C7VFDvTrdWZOdgCFs6Vz7awmzq31+uVFeNoDRGFD/d2xv+AfrVobMwbO3Sj2Fd3p4vtaRyXazsBWHMpeIb0PmDa1Hb3cLB921nH+0SqAZuFiTxn1+n8CApwj9zX57m+3T0zHEZxoCf5L7EHyNMomnvp1XW+hvGeTJk9WjcZOfPzKSGA/eMRIIgGOg0V/P07e4+1JtYJLADO7K7X64mloroAo0p/Xej/iSHARJm9DAAvOecnarqzRlyyJQPYmHKrrpNxpINc1DCKJ2QvS+aEKaI6UgLc/8MbXjEhYEXIUHhykDsMpMWeiVQBZ7k488LXhH+W9JXYBYC0biboAxPWGkMLfo0zKNy8GraSYx3OOuN75T8Q9yu9tuq8RAQKXT/1FuceiRZ/93d/a//pP/9nOx4PMYQJDyeuuyKeXXL6CK6w4tmjwjzRa8z0x82lXSoKM6RzxkFKk5LZZAhwAmAQo4TdBhA2+S89k39K+sJzGp+VfbTZIie8yBOE/f7uxxeJwUvH9mVX4AUg+LLr9vJTz67Ar3//3Zy8BmSOxCGliYZT7NVQcqSGJMD1aZDMvSCSno4DaJ40NaPAPF3OTpuX7jyZ+znAIMqcqGCZtMF8z9dff2O/++3v7P/6x3+0h4d7UZP1Z4EeFtqbI+aqiSOGyinzrgOl+VPcVpgisU2DtENHdEQfc5rJttuN4rOYvujgDGMhDlUOT9+o/f3KMA9DOKZvod2U7hV6KNMbprTP3fWDFsj3i3LZQ3dlEuaUsgRo+LzPjXhcx+gaSbmbh/GfH1oBRqjOpJH2Q5fi2RMkMn0ONeXycoCqf3HgIaJ4urbTYa/iOjSpkjSI2ucRljQDTDfdrJDBdyUmh6INaS7r2v6Xf//v7X//P/6Tff/9n3VNVxt3B6cJxuBNKQcyPcutIiue6bu444X1KN2DagfNmUN0LCpvRKC5CzRyA0KaS7TVvGefhGAU2ClfHsq8gASmm3xmJq5Bw+Q9d/x80EiV28wUrOusqYl6dMYEpoWsPU2OAiRgTVEA4YFBhFminUJbV2QjTRzrwAeMjy7O3Htc6XMa9etoq2AurLcbe//5k91dzoqxk2xjgoYMm6KVLETgCRrfmgkvDIWMLEvbohNH7lMtFcFYjHgQdAKwqnqtaMd8Xti2KmxbzFZIj4/E4OIMiphKMwlO036xMtA0H892u9lJRnAaLva6XtlNVVl73OuzvW021l17+9Qe7Qhw0+zscEQqsrShBWyZ7du3b+zhYW/HS+fZ8mRXQze+QmcnMnJhdVNaO5wsr3Nbbjc+fc8K+/Ths9193tsKujANJlR23NwxFcU0M3LE9bxKHrOw3XZlm81K7A1YIJoGzgv7+PGT1stqRapJbU1Z6XePPVNDlzIl9+muv5jNrZz36wYjP6j6iueQWRw3HABT/ic82xhwtid7tVpagx8E9NPJ7NDSqJuttlv7+OmjHeZGJoNaR9Nk64hmO+3vbbms7Ktvv7HueNI+QXQda3W1BJzAbLXSWhpoyGDQEP03TKbnNQpUfCzuzxelK+BTwPPFPoy/A2ublAxnEMSEl6jOIrfb9dputxu7AbT6+F5gRb1bW7Gu7YR/hPxcRsvK3LKqkLs3sZk0GEyyE3tLUy0o5Ei6FMkYTetAIwDRBbnT2s7Hztpgl3AdoSFzr1ZVbkMH5X60KWPK74aBYutwnoxXmWiyd/ekEwAYsveSsiDg6vI4IcUVX82OongXVq8w7MuUlADAQSvC+/TJv9OqafYwo0Oz7rNVn9i50S6YVCQrSGI1G2wE7gOeCxTmAmXRf8s3xk3VMGGFtUSaBU2ymhf26WCNafJPo97SJPsG7+el3yM550umFQAXiSsyyAhDYBoXGQRqSCvA1vPg+f1u6guokVhviVIvV/7w1lEjChAX5oqKVwsqs5hlnJlLPCdGvY+KPUhmbMhFdCUFbiB34Sx0K5ukvXY6t+jRkpK4np1NnecEII39tikwq+3t7aaxdU1CCXI/mA6lvXv3wfLdxlry6xeVtVlpD+2g6FuafgQc/aK0Iyyt80WGp4BUsNtOGNNdZzviLQQlGzAwmBTsGZzh6MvZE3qe1zDBdR8ijxd0QNwp+08MAr+/0N8lZWTfDk8Cb26d8q+9KRptp7O7v4PubaQdOMDibEaB3AEWpCad54/7xb0UCMfzIcq7X3/qABlYRsKAwK1oulVLjTZNAAAgAElEQVQjcFoKPH8yF5QfRdLsh5lhqgEE8sS5KLBBUs0ACKJOgCHgYNY1kk3c90NTfD40YLnBxCEK2gFK1977OQ2YldJLEsAicC++Ejtl5jyPRl5gDPc71mSSJrnvUZhLp2ZatabXYgJDGCCFL5K8lcIbQ+tVDAMHQUjf4v0eT4dHMEvvJaSjzwEA96DgmjpAkO75c98q7tEKr5p5sru7OyuhaoVMST+j65l2mGesFcVB+oDpESyJmMd0jZyZmtuixi9lkHSOq//ph/cvfd5Lx/ZFV+Bl4XzRZXv5oedX4NtffzO/efPGmoYYswfXvulQig1TDbabVcnc5jq5ueBiYRfcqGEVxDRXhyo/H6j9gqgiabLSAfsUacN3lYr+6uzX3/1GRcAPP/7o+nKcxjF1mTEypDlwB2qKgqR/p3JJqjd5nIkqRpa2I9gABMQbSWMvOQD+AJWkCQ4AyCHn0SfgkaqP8Z40yI4W81mdBtjpQOdgTxGNCalPh8lzbwK5XitX2osuroGm1zIMDG0nCRAx9aHB10gnKHTpgKeB59+F7NPMxFRS04kwZeJ7nDnhSDWfjyKpvbQOfCSKXxQ5uEbLoItpmDwHfOL2+s0be/32rX3/w4+iPSuDeLGwX//6Nypc/vlfvvdorm6wJWaQaGMVuTXZovDIQ4jEBCRqMsshyEQ03MHd6yyziziERHtJ8alpMQciTus0WxTv3ij2aqhyPpOKF6e2qigocMX2CRANMA0Mpm6AKYztiTm8CsTxqClarLwnezrkHiwapu+aRi9E6YVhofOeQp8CFPkBxST+CAOTwqcoJBleMbUn033o7U1V25op79iJZvvpeLB9P9h1AbsDuQXX4WoTDvWaKiAo9gL9cri3Zhztf/jd72Rq9sPlbNgtftdUNmCCOBNP1djExHiYbLcubZVfWQyK8lTjoM8+2Qm3eyj4660ag4fDQdNe4A3W7as3O7ucD9aUhe1Y26eTNYtCPht8eArY958/Wrm5tctoMsnbrVeWz73R/DLxabn/251YBLjmz91o2+VKU9+ywjvApRyAcatma7/6za/sn/70R7v/fLD1kvx6ni1+XxgQBEWe98c1lwmcXKVL226Wtmwq6/qzsU9ttrf2/b/8YDMxl9eLbZYr1/yLjkz1iWQCII/XnuxwvJPOfr3bWVYu7dPdwaZpoVSExczz6FNDGjfoysQO0uCsAW2IFi1KO4+z7bvJDsNkc1krX5u9Zo0mGjCQ2FJM2MSGwkBwsm29tJv1RqweKPsAr5v1TpRzpAcz9HI8NABlHh5sUlMDg8ZTQojc+/Sw17T0QtMYU6mGZwiGxTCL3aEo1yj0l7k35vhblLAdbiormtLyVW3ZstQzzf4hcy7JDmq9bxozTdgxSgU9CZ02KQBwOQZMSJVkg9Eck/1Z7JKhd3+VwwGTOUw819qDLueTvX6F98HC9seTtQOyIqJMXecu8gf08yXPXK694ng8CQTtzp1AKY/DdVBESejIJohXtEnRl/vL0e6OD7a6vZHXAOCYovkEJLp+2SeMLiNKSTICGDmzZI4K4wvfAZp/wE6yx12WIvmSZZK1IEUD2BzkveHmrbymWFvsc0w+lS3vf48JpBgef9FYcq01gU1SAUBYzOLCpJDXVvQr6JBo1bA6MPWEBeTO8T0SBUn9Gp2Z/D6MMHltmAR67h7uveln78JboaDJdpPe5Lui8xyGG/4EALMxAfa0n1xgr1gDXBPiUhV/7B4ZANSeRS8owwFvnod5tNvtypZs9BOxnS7f+nT/oMyRa17buw93tnx1a8d5UjrIOSvsNGcyd0UqxmlJYsgMuCwJkBsntqTHYGypeGLXeqtRxWAUCYriWFtN4wFt2MtSFLP7Kvgz7gGjfm9cGggVPgB5QPiUcx/DknQPk1RBLIBH2YBLCng10kVUD+hXO0CgY0wNtUtDNBGXqZ///mSOq+955mavdBfkaYqDTp4bzgTgHNHzl/wkIraR71UDHQaS6XOwPiWZEJsCmV7c62dSCLwjAHHEqomYYV6Lz6OBEQyBMqIhxUJw5pq8+2AKSd6ZJuH++/7/GARob54DBIDk8g4JgIT3Lm+IhRtFJ+ZNYhG4jxODERroq4Oc4X3A4EImkynaGdNkMdF4xpn6E7nq7FeYhPIZCgao2BKq1Wjief6fAwQAPgGqyGPK/ajkm8RqTfc9xUgn9kGkKsjHShK6iLB8NJF0EFNJTjHE0X5FTSRfCmdW/vinH176vJeW7YuuwMvC+aLL9vJDfwkQ/OLbb9VM0KBvNxuZOfmXN7liEGDwBZWZKcGylukSm6QKsmIhYEDT89CG0Qhr6i9TJNdyKmKPA1IOtjSF6FdnyRGgBp/P50BZOfxxjscl1gX4NH7oiylq3ADQI5V0uPC7RUOd5Fyt6VE/ajLohFIFo+sA4fsBQyiqEuqt6VAgwXKkJRt8tdIfzMMwpxOtMKYEjjTHnygCkwmRtK7yEUgHpWuvVRAIlY+DlEmVChNnVajwVCwi79EnTe7wy2HrDICS1+57j0UUqu9fKiqZQlFsR44yn1GUQ953TDXSfafsDrs8/R5p8bPMfv2739rbr7+x//O//Bch+wA/tNRo6XUvoWUjKZB5VmlXmAMUyaLGmszQlguzWgHAFO1y1RJVlCKNupHfc3Z+gdghxO3RLDBNJTqPKaZotBTt/UXsAZgHTA+h+EOdlalUFHwq8Hh9jfg9mpFih4YRAzDohUxJkawUUMsDYBBYE3/kiqF0iMp/fiJ6kXQDz3rGA4EiwQ/tMFBSlB7MhdGyvrPtZLYViHO1+9PBhjyzh7aX0RyRdfKgyDO7tiQVAKMs1HTpRdEC22y//+ory4bB3tlsTd/bN7qns31uT1blS2sy1yvP08WWi8HWTHfJAieRYUSS43nr+GjUDfp9JuZkhvfSNnZMQJvCKkXQte5snxW2QktORKj5BPpy2tsZZQc/I5rrYF+93tnH9z9aVTdyDi+qRg0nfgKraqmiUbKgikIS48DS2lNnY3u1m7c7W6wyOx/Ptr87WTZDCY5ccU3NKjduGz0GjsYQsGGayTnP7fXrG+sBXqarrdc7yR9y6KrDUc/+qqxsSWGGcSPTy5p7S2E7W9vhmD9YvdoKrLnbn+18Hmy3fa0oSkBEwApo/N082KLKFDlJqgTrjut3GjP7cOzt02W0a9Uoo/ptxQWaZOg3kdvN5Lb01Jes7RUluEI+0F2k7QdI2Ky3dm1bvS6O/Kumtra7SB5zoVhkfSJHYc/Ncju2ne0vrXwI0F7zzCxJvhCgU1t29Wkv+yn0/DpfyJthJaMxUhgKqzY+LYYmwqTv0VArzLTYe/DI4JnCOODSn2zK8NBYiG1Bc1rXW6VI3O8fbHOD10RmHz/eWXth2grA4tNSvC6aZmnHw96+/fpW6+HhcLSefXfGTdzlQdp/aGgA79DoZ4XWBj9/OZ7EtCgxF5XcadJ0HyMzTX4p9JtKeneJocpSaxcwEoAAbwv2UJ/I+cRR/SKyKaRiJCvg24F5H5KCkJcA3hXLUq8NSIYPBPeDSTqbAq+rqTMTxoinAzhGnpVAYGcK+O+VmWSwENh38ZsROKAEHEA9ZBG5DehzhBV6wg3SJQA9ubFL/uA06yU0bxoj5EXIPnDdlJ49E3PMzwtnIAzRjLgUK+6ttjhnr2n6GnGWyRzOUwqcuZDiZgUUyIgwGASh2eeZg7Uj+Rf7KusuM/tVzbr26TSN/MP5JOnAosZngLNkIVbAYZztYZztPGd2Yu/Ba4HzIjLjZW64bORdMS0idnEBy2YUi0DcM8ADQPeJSNbSsrqwfQtz0RMm2EcEAondqEf9iQ2pxtAnz27wm+L0ACf5bw7+uJHhM6AnxRACYqasuqDouzAvtOdi7OWqcTSVD5d66dzFcnHDSNYJoDM/JTCD90otEj8jOUNIBvAs0NoKmWBKWtLnENj91A5wf306ztcTg0ASg1gHTs33s0zTe/Z54iB1Lkd0copqDMaLN+YR5ewiGh2WskB+9HNwB0OPx3YGaqojM4xTxAbw65DkD5K2hOG1JxR5WouANIENfj1p8MUOxX/i6qwsGU5rJsAa9X2IdZ4krb2eJz6rszSUohUSnWQsKSAiXldALLGKAfbxT0UzsxNFKpd/7CQAivv+yGJwkwndF79C/rPh4QWzwb0SIjY60rjEWhGA5KzTZNr804/fv/R5Ly3bF12Bl4XzRZft5YeeX4Hf/s13ijn0qDxvuNmQn5xfoTdXdkZ7SDPOgUIx8XiY03uHeRLTdbn5Oz3eJQtuMER2LZujG+24uZ1ylbXppixZj55xd38AAqbDyS3YmQokLmgzvWKKVYkCKap3OPbr+EKP2F6kI60LMotn64lEUp6uXBCkj07UQy/gQLI9/o4C4fXr1/b69rX96fvvrb1gzHN1l3U+I0ZenUcK6qCTPjCivjT5jkiemO45qTUmB3LDjSm1CsnJyrqxV7ev7ef3H93xXlnbOJ47LZcDGK0o5n0ceEmW4BGH/jl0LVWIxNSorDRtcgaHH9J+oOJwDz2ZFtW/NwEXr25vZRz3/Y8/qnghD1sGaRHhxL8rpSn8Cvh7XNi5nhg/XXEbYHIjsyMR8vXzuN+naKcRUykKHdYMLYti+SiAK5dPMDWZe2uHi600qXUJgqP8MXkBrIKmH87HaKdlFBbTH75vK/d0E+WZqTrNiBaLIgDNynCPFnDDWhW4EDIL5Y4TxejpCwIrojBKYI0Oc65qopgDXFxJ3SDbnTXOVDK3U8tnAZRauTmd4hwHAxYZ8WJYruRlsF1c7W1l9qZ2t/O8H208XezVm7d239EkDnZ7+1qgSQMYdjoKLGDivIRSXaCLHOXfUCsudLBqvRZDoj1drCNGtMCJvLCMiXd/top1jvHX6SyfhKZcWn882S+/+VogIZGGFI+fP360m1c7TUqRlSierl6FHMmbm/5y1sSjaeqY3pUC5fb7ow3Xi33zqzf29vVX9sP3P9jnuwdbrjb2sCdaEVNAp7Bg7sZEk+u9WeO34FOUZV3Zdr21z5/vbHcLWNBLd94NF6cw962tMW8DqFnWugbsSUz1oJnPVWaH89mui9qWm1d2uH9Qk76WKzsKEGQytajuMCAM+riMNh0M+Hy+2KfTxY4wKgAny8q+bhIziWY6l4ygbpaaaPbns7252dnb9cpOx731umbEytWSAbgxBfuRO3jDWujCQf7jzx/s1c1rxbMdThc55+PSjh+I6MuHk/36q6/tZncjU7+TGupGsoftEgPNwb66feNU6VVuu1cbu7t7r2nXzW7r1GXlwmdWN+yfPA++ZyMFOI1Hq3eNeEAPD51dLq18L8rFWv4IZp29e/8z0K3Vqw3YqYAiAAsYDUxz2eKWSyLDBj177COa7oVxIRR9ml0MJ9nr2FPVyihWt5BTOs/rZrOxfr5aO/WWL2sZXuKovj/s3fOAcwnAhb1jNjtdLg4E1Es96+ia5VEzzdaeL4/NgfxVqtq6vhW4oiY4jA/lTM6eFOwC9mPOEdhFyMaeTOf4nE9nEw1RMrlLNHLOTSa+PN/8YW/Eg0KGsc3STkSDisDk+yNpF5xBa6QwMNbYz9h/Z0xEaV49vcV9OjySUg2naPasw2DDgB2gMw8WASCB6+PdzI/zi9QVJE4YBEvqhoxNaT1ECeKUX7hMDjkB5xRbp/rQyRZjZ2/K3N7kZr/cNtbMg3VIqkjUYG+B5s57ZGUtStu3o13zUvKBT3d7++l8tU9jZh1N0rK2dpzseAE2dvNHAJLD5aLnLEdugpyNVAISVdSke2wyYK0khtKuw+IhLtJNAxP1nGGCsuwxIA4zQL7fmXY+DAAU0PAifYnth2kngw+P59TZQt2QouqiAVcjqN/ntH/AKcnYOEsChOOl5ZsikAK5Raf1xVAmsRC9ofSv1NxzTyQjVLqAp9MogUHyR+YWDj5IAhRShvQ66bV4PylVQd8fkbDJPR+mHJtgSpdKrIsaA9Aw8kXJRF0nU8yQZ/ra5FZR97h0MD0bMmPl3A6jR1/fnOvUTKb9RCBaREBzXxOrSetu7LyIi+dQy0SmoO5zIL+JrtV55GwM3Rmx5B4NFh/9otxMugZcjPrBZSCR9ISMSMCMJ1WIQUCNEJMpB9V8MMO1fwI+rm72nGqSGPwkNoCAmWdeELy29rgADnjXGnQkv6nwBxGswHpWbTzZ+3cvHgQvHduXXYEXgODLrtvLTz27AgAENAFp2k9DSRPOwQTq6jm3Xjxi+MTmBQ2YSYh8Crz1dEQ0mlNNSyNX2el7KYLQqd6iXYka5jrN8KTRK4UxbyC0zmCQ7k/NO47jROp4gy0TwKCPceDhLE/zqkOTJg16OmXHoggjQp82c/CS7e1Md2/uNYWWUZEfAhQNmHdRjBYFjeLCGw+a/6C/OWXTIx4lw1D3HFE5UdhRGHsDzmHm38PPoXHHfGoGGa9IUCCurHXaNQcVk1XlQuaiXvLZQb+dkeGZ5a4DDJqjtKp+nQUUlF5EpoNPDroxZQDcgc6vAwvEPa6BDsCqsofjKRpmejw383O2pNNPeU9i0ArVh9eQ2YAaGF2rK1hV7IktASUQ0ENrwnWXRMmxrlwLzHsAUCA5AGo/ZWxvw3CxLc0dkwEmPqJsUnzhcs86WOo+n8lmToaRzhXROvrm66/t8LAXQJAon5K/cCAjIVCOc9A8ZcYUkgO5hOfS2EqDCZgl1/JajBnMLf+VplMNEWAWDAlPBaABpDGhyTvhjC9Nq5t9Ib9QIkJe2KE36zKmvZm9XZVW9wf71a6xNYAIOu9zb/i8TVVle5ggSle42oqGisaNSY1dbbugOcE/ohB1/ZaovP2D5ctKfhE0/Xue4pDMoOlmjeGuTlTeRMMmTbuFuzueF0zhRmXU43T+mdi5orKqWdunh4OmfTRv0P+5RkwSK5rOslSD08twDp12Zu1whiNib998pbVyPJ91XcaJqQkNUOaRcMoiZFVcbbte2qomkcKnSDRpuN4fzwerV5VHnw6jNTXXb7BXq1pmkVeiTXlvNIXTZJ1MLU1NSHsFIFkHiDUZfCeZf2ZEpUFt7o0h1Q6d6TjJgR+6c8/vB+yB4sxksl7adDr63peZNauVqPuwHjDTxJzwZru1r7Zo9PcCKuTvgXM5zwbPHPsFVP4yt7yu7DTNanABMvHCyHP3AkHGgTFZgZklz9LD0XZQ8OtaTS/PzG67scvJ48coqtHw3765tTGjoW0tm3p7tVtpek6hTXPF7wUgAIyzCUd7SCYb6+aLjTmGZOyDN/pcXXuyeSzs2vELet83YcEofo8kl2CIwRLS9Aug11k7iniTI7/Hk8p/JoA6Mb/Yw2BrAHQCyGnf6iXtWu+2dmjP1mWTXXPIAq7N5mxizwQEENstpnc0gJ6gg4Gp75UyFY04XBrjlGku4FrNphvGJo15AhlTbJn/PXR1nr2gIsg0MrnHe7qDGG3yyOCEg/lTyNtEgDeNEOak7C2wEaBy484K64lY1Egj4JnS9FpZ8b4/JpNDeSHIkNanoH5WuTfP6XRRw3W+wIrLbSwnASoecoFvArIAB5MFEAyDgCcaOP4bx5YAhuS/PvuaVnqAWA9Xy+fRlovZbpeFvV3XYrK83jQy/4QxxPPWjYURv4vfR7Vu7EBc46K0+97sOOV235ndnTs7jex7uQ3ZbC0sHSXxwCqBCp67nCBiQ5Gz+f2NAyuiUhWPJ+8cN7hj/wmM5xGsT+uCc9DZFaybyhNxQg/OenQa/5PPgEBj7gEgC2wMna3UKc7uSRGHkrel6OAkholYPjWt2mZhmWQRf4w5skcw8iwrtSCaSE33n6UgRH+sM5zfk/T37IWixkezKZYBz5tSqNLkOkYSAaYoFURJC5MNqunCAElnlmv607OYPpOSZOL1OHQBIFJqkl491qc8LxZIcMKTSpKPMI6WHMDp+V4zwEzlsziY5sSNhcBTj6Bmr/cITE3o5U/k90W1iSSFznCAHdnDnJKU0wEZ50fB7nBzR2/GHeAHuGdPUa0rQMmBGt6b9p6onwTOiAGQimT/F+6DEkSCscCzqKZf5sz/ev94/MkwexST4pHRoarL4yfxPHnGZtHzDTsmfEZ4D+9/egEIXhq2L7sCLwDBl123l596dgX+6m9/MzO1wV026d2YzHOIOUAQBDEmKIFmO4UvTPQ0l4hpasQd+gEbrdqzjTFYVY6kB5IqTbnPYh/fVaKupexb919yJ2C5SIs2ih6M3HenntIAIylg0qDDnAkQRnAyw3GGAP90Sinothvv+BQhUXVdDuASBXRqTEGJOhvU0MOjx1QoNeZp43fzI08EoCiU7GGGSuauz9LApUm/Di8MkfzwhKJKMevavKA9itYe8Ym8l2Bu6HBSpKGuoF8HHK4DnX6MW1Sag1PzJMN4BHP8Pok9EIevAJo4YJNBFtMWnd0c6hRQIWOgM0CPqKZfXYHHd+kAtVGFsfNG/HomQ0CaLIWiRaGu6QVFfwKKKIrnQp+ZupnD3K6dLTqYG64ndV2ec2BZM0wB+YIpgsmYox1pzXmaxGa1UmQnzvurVaOpM1FxUJcxPUS2kK6ZZjJkKNeVWCQUDZJ30ATjor/d2lGJHJ37HkTsJWwAGheBLjJAmjzKLuJAW0zmhsFabttqbfNwsaZcWL1c28NpsPOVBqayV3VhK5z2r2f75ga2QWUf338QNf7j/mAjTc+y0ZqhWSinhS2z0arpbBtzoKYbO8kGvsIIsL3Yw2lv3/7yF5Z1g72/v1fBm9zM5T3B2hlGl3ZwOykY0Y0fHmzTLGXy+N3X39jNdmP/9Mc/qmlVAADFYJ7bee5tzmd7td0ImGhPR03lWU832xs77i929/nOlitSTo7uzi3ACbCkELuCNcTfj8RS4m/ScF9HW69Ka8jHXizs7eu3dnd3r6br4fAgXjEaf6L86pLGhyYGvwri9JhcTw4O4ClgyHeg5xZiQTFtXjcrW4y9jd3ZVrho55WdLu6ejaSBa4+3Ag26SnGiB+fZjrA6bGFt31sZDt8UtpoE0ogB3MBm6VrbrlZ2u1nb+XxQAS/TTxogrrMa6QC+YLwyBUZL3nZiZ/AHIGZ/PKtxUzZ2SllpWyuNyDnfj+QoD/tghKEAwwnAzux/+jf/o93d/Ww///y97dZLKzD6Ey029hgo7hgeLgBCkUKMtig3NsHbLjL7fHcy9d7qVHrrz6Pt71t78+1rN7Sj0aXZkWyHfcGpu0rMYJp/fNAETCwvEjzaVs+ys7BKsQcEgpYhH4A5IEmBT/f6oRfglRFVWMBcGeWFcdrvHQBFutSHa7ti3zxyV/ubfFtc/y2TTpoWpFGRRJP02TRdauC1lzqoTROifTZA6eQyLmA2pAvSWAfbTpFxMtt0eRKfk2VAM6EpvuInPT4O1hIgM59NYC3nLnvpwNp35oKzwjCsDeA5nOzFwnJkXKwmrjEMMSJnL+dWAKwi6FhfN7XYFfgicD0bRbP2epaY7moiarCr3EtDUL0M3sAgvYGSTw/eCMQLFgvb1oV9vVkp2rTHi4T3XpW2vw52sKu149Vu5sZJ1VVubTbbp+5iH7vRPnaT3Q0LO4ylXeZC8o6mzvV87mFXqEHPrLt0+uxI2rpxFBsBv4FHgD2dY8FQpBZQYhBeLDI1fpq+O6jt7DiGCuyPgEnsnz4T9sZTIFGYCCfTQoFCsEPog59X2Xp+vMET8BVsBQcg/HfLbT+YijR7ar6LhQBmNx/2iD++WFvO8PPz63GtMYQQNT+59/sgIIEaMloMMMEBAlKmnt5ojF5c2jg7+yDFDgI4puQFXg+AAEaiZAXxmnx+AALOW8kw9LyzL4165kLz6esGb4XsKvaQewBMvsa4V8CJsJXE0ENm1WpdqeYKXybWNOeBog8fkw8SGPSv75V7OCEV8sk7Ty7ggoSAGjS4HtXNtf26ClyQGWTnYGSkGHG9FR0qqcNTrepMpydZSfpvikINIMCBRX/tdO+eA4xpr05sE9WFz743ySy4dsmPIv28TJypYSOt6eO7n1/6vJeO7YuuwMvC+aLL9vJDz6/AX//3v6W8E8VUjY9oYU6pc4AgUwQUW7UOwoS06yD0ooViJ4EEQsTVKD31bE+bo2veXOtI452QcE8kCDW8CiB3AXbkFRf3RKujaOQ0ln4s9+KfL35WbsfodYnLs0yNwEZaxlZ6RjmVRyMuypu05c5SSO63rmdz4MBjASnc8B+A+u8xjTWxYEx0k6wggRxyjvZppyiqyrS9qEhWTFoYPkJpldmUqIOVimwab5ekO0ou9y+d735vaHxkiqVpiSdJCIiWwZgDMl7oet63Uh50P5mQcK39/qq4MIpWn4wQ9agDLaKSKARKpk/K9qZxYcIajsx6P25eJeQ+aRVZGzqu0ex6UaLfLaolcVVuusWUnr8jAg0qb4u3r5ygCyuz0koAAj732CoJIZsjdotiLIpsmnvX27vEQJKVmBaIBRBgBr+S9eBovE8xHCCAPt5Lr76QYZl7PWgNMJ2D1hqpDuk5oYnhtWjEaACYmCtLXYZoTmOWEZYcrmHZwDZxIAaq+jh01maFtcuVZdNgNekcZW3nbrLLuLCmXturZmnz5Wib/GrF3NpS5oiZmkZYMRdwkrqxUw8QtbDVcmPF9WLN9WCNUtz4HLOV82xvYNFgWNgjrVjYN7tXdn9/pwYM74gMYzYKRyb2TNVYhzQyanYr0TeXXN/pam92O/33jz9DU6fhobCaJV9oi6v1ADkGXb+yqe+sKWvJAZA1nI8X/QwgGZpuAAho9hSskq9QnFLgynDMmScANDSzGA3iEi23dDXNxIPl9vabt/bTuz/bqshtq7U423bT2DhcrD0fbEczNJmdiCeMlI1xAoxThqXWIzFw89Aqjm3dNPJVoOHlUSA6Dzo47x+qM88N3pA8ByeiGZWMx55XaB1SZEJXpzmBBk4cJMaa+F9s141d2rOvfwEVnuuOSfu28AoAACAASURBVKGuheQ57EluyMX7u9sfbcxyARHdiHM4tF53/ed7CtZrArYwLb1c1Kyx8m9f7cL4DEBtsu2Kvx2trjxSFA0++yAJIIrPI4GjZs0L17CsWNu5v8hM83yZrO+Q2uR2e9PY/u5gH94/WLXd+PQet3maBU0OnWHUy13cNdSYelLIr4nODXNbPr+o1jznABnQ94eOj61nr+Xc0Z5Bgw2g09r69a21vB9owkhckNagz5cvntPEnaHmdHEPsWO/i/NJe5wDjDS/T3pnp3c78ys5zwNAoz9mcp8aDD9rYMSwN2tiqBhRB5ZZa7wm71dnJ3uD+iMiHjk7K6e9s0cx8exjUpxn8k4oanxFFmLvwH5JDShgPPuQWAjTFEaVLr1LVPdm2djvf//X9vO7n+2nd+8fmXr17don6/EeEijAOqHpJ3WCiT/XDDBM3ipIYPiXkL8QLQrY8+2ysNcFZrXqYF2GJbxrIVNjSTKkYy/s1WYnCc7deLWfLoP9cGrt3aW3A8ukhCJee6IP7JJ5tAkWXYqqRZ4ioGsSEwIpUzvAGtr4uU0iBYCQJu2cBi6PoyF3l3/+Ec75yfw0DkklAyAxuFzCqT7FM/qenaJCBUTAggyHeSDv5wCBa9X9i3MlNdqigye/Jl0bb6wFlulsdhlJMokEEGLtcM3Y+4RNi7kYJoMw/8RweUogEmAT4IIMBBNo74EsDrbHVwII1OyGhPPx5x+jKd0/QEwsQOcACBKDRtGmib4vqYUPkDwm2ZNmdKU0aMFcFtaAAy+SJgjggi2T1jvrGHDCd3pN1DV9D0YiPk+Sl7ok4rH+dO7dYyPP8811k5Ft5Q22lqzACQdvnn7epRgCPpDvKDEKaUclJhXgvX7fM7BIZ3iKno5nXDVVGB6ma5wYJwkgSGtCMFt4Lf0laKB390xiwDJ9RlXQf0MaiaSVGpb//+6HFwbBS8f2ZVfgBSD4suv28lPPrsDv/+7XM42CEFIam8h4Fz2z4P+76RDNoJyMg2Ynl3o2UlFECzV/HKYpozclIXBIpiktDWSi0flB78aBqdmVI2wyyQnHWhlwKcvaJQ0y04oD+jE2kUkQB4Z8FEDxmWSbjMBo5qELYoDYtkyc0Jd5VrziZELPhxRBr6tYR28YNdGRqYxnCPO3ycQwUf98UBVRVmrSFgIF8GmggOPf5Y+Qro9iCUvrh4uaPzTYGKXx+5gw+oTVqYk6fAAIaHbrUgWEx2upG3WQRGCK55RzqPB+uZe8FhNXnMdpcpIRoQ4wjPUo7CJ2UE298JgUrRiSAuicYZ7kyLynHSCHoGilWEwMAtECFU/kAIGylLmmFHOhsaXI4JpWGGlNg0E875m0UaTOuU+Eoei3ZyumXoZx7tzousP0B/3yo1Fjhvu1GxABXPDrJSGBuhhmljL8kswB80jAAdyar5aL/uv3VcWZKLt4SnjmdtJupimD4sKY+MAAEco1Wp2j/+0lwcky2B5kpBM5V1hNg8B1GXq7a0c7lrWcvQUa4Bq9KK1a7RT/hQP95eHObprKNtVsFdOrgdgwmrHZzsNo52GyAY3wxESmtmox2mo+WzNSjDHFLKycJ9sxgc5m6+deE+xfvXpru2Zpd/cPKuCZiBMXJgM6qJtc32nQ9YhgK1EdN7AgALJ6TAdhFVFg+QSdpmCB4WFTOXNgWdtqubT373623//ur+Qr8Kd/+V73/jrMNrbQWFkvpcw/Kf4nUXhnNa18ThlAZrlSTHBtzzPYG+4mz84AJbNuAFZOYgt88/rWzqe9691hkvSdbeqlmk8kDKduUGRktyjt1HW2Xm98iowJaNvapnFPAO49z8uBaWbAhcnMUv4aV1NDxeuR2lEAPMWknqZDjJa436QAyDehKOTHcO4umoYqWaJqxDwgptCbVpZ+YavV0vrzSawc4hTPxMLB1CD3HKM8w6COKhiWB52k+5NgdAcY0SAJ61r7t//2H+zTxw8y5rycHmy3qWy3W1vfktwAwKBOXCCfDEbVTDPFp2GvCVG0D3cf1NEMQ2F9a7bdVPbmdWPtqbWf399bn/Oar9xRX4abtaQYTH0vHaZy3visSSgIyYCaBcmEcn0/hqSshc1ma8fT3tlEOJfD7ELepfi8QgaorBFbVjJytPPFJjF4fL8TFT/ouHw/9z0Zu8kHICb2Al+CvSDJWyQJoJ9O4EBqr9J0UMAzIHZMDmlcg0/htGRNTjMBX5rQkqSiaLfZKpxac5+gpgQavFaQjPHZaf7rVeOMCcBRJs48W3gd6CwmGtIUMWslAOtVLv+K1dT56ww5eUPkrq0HRIdVoQjaqbOiQnyksaob6pnJq4JzRey4unGJHsA8JnEAMPg+NEvbNI0AWfxu3lSTLeeLXZGJlI0d0TwhJLlm1p3P1p1PAiFXu409zL3ddYPYAh/6zN6fRzteF9ZPUOwrX/s0+rwHoBwaPfw3YDJhgIuUp3WvAcAI18u7LEyGu2qc3YOAmsJN/RwgkApBaRcA027yCIDg3kIOJHEvOXtZA3KxfzapT7pzp7FDu5913dmfHif83PeYBOv3xFTffZuchSJwS6/BPg84h4yAKFWaUT+vATs0gIgYVd65SydjPeO1EDHTanDjPbns08GNVHNwHQY9x8FgEIvHgQyuFbfe/aAgHDng4TUY3/fUzAu4Uz2QZJYOaLirv/z6tV9oEKEtyFMkAFQ4y5EVJOmC2ArsVwvYMs8AAiRcME/EytSO7rVB3EePdHSTYH8OGSw4QCAzxzCl9nuHObbb16SJvAMqegVnwAQrh/WJebC8m2A44GVFRCbDhpAaJTmFX3dfR97QR13o6MOzr6gRA1z09x1SW/7TM+lBYpbIdDoYFDzF7D2qncMIkdrv9asbO+wf3KzU7AUgeOnWvvgKvAAEX3zpXn4wXYHvfv/NLNOkqtbQmkNItPrI5KUQYkLCJMPR44iqgXGA/kzMbKdKqmkQtZ3N2A8GNnM1iuEE+6j5UjPqhZab1SRtvx+IqdlXYy7TMTf50e/S+/MN26dFzkaQ4y2HGv4BNOIhEeD1oGECDjj7QHl7gYgHc4LDILSJmgxE9rUfFO5+L/Q3mlwavBQFhIZUB5aPChysMGh6ToVzfMULX64PdEPy2Y/Ho9VML0dohx5d5QeSfx6uIxNfaewixsjBFi84UkSOqImiN3phwYHJIchnPZ5bXRc/iJwFMmvSghbfs8ATjU7UW4qeVPxQvEUEmoNA+CY4nVZx46IuuP6P6bXSfimoARGkmfUDlkkYtF9JFZhUYUo0jXbi+4keQjZiuVIGltAdh9ZyEi4qnyoLmKEgZmrLtaawhlVCoaX0gjAgVDReE4ZWk9UUxJoIOADCBKMmNgsTNK4t1wtQBeogn4N1h+EkgE5ZWdOs9RkpXDT5YOoeEW0wEdDpV1lnFzLby8bGeWGXnsbW6Zo06UsMqqbRDpjOkRMQLAfFsjFRXa6csq9s+95WNIxkvZe4OEy2uPaKJGQt7E843i+saLZ2AYjASm4ebK37TeE7WHEd7XaxsO2qtk93H/TZNrawX759Y8cLsoPORoCURenGZPJF8PeIJp9JJ/4MpJTgnD7LsG+y7XajYvtwOgmQodnj+7bbtVVVLpMyMWO6TqwYzM+gPT/c7+20P9oqr/UZMch7tduJAk1U3Wq3VYODPhQnfgz0AfYoSSuM9aWddtkACfGYDm5u1lbkFI7IhTCQo1HmOlU294MM82iCL2SMI9Vooa5ntl41Tt8ce0kLVhjfBROE/enh3NqJFAH+TkwiBx25Ezj6X8arGng8A8ZoUnk9xV/iRVAWmvDPIykLC9usGztdzgJDACVpinm1ChhGxmeT57YvYRZcFZ8IRHN/vtjlim8CmeluHId+XtNnMT3wsSjVyDlYMItC/vd//2/sxx9/sOPhwa9JNsrskbjQvruIKZEVtUAH9uo5N7t0Z6vyUcyOLFvb/nxQo3I6DjZ0Zt9+e2t16eDO+48Hu++Iua31OTA7Jdrw3bt3bmxX14qbk1aXWNFoNtSgBMPm7Zs39v7DexXTm/XGDod7W1QLAQs0wDIemzOXECkBZbJFs9R/K2EO4XYPaBKmbh4T68Zw7MdiFIiKZUrc8Uhe0ncAJdhFwkdAbC9PVuBJEvAMUwQJEuufFJTVSow0fEzclT6iDDUhdCNMngPpu7Vfs3YyW67wH3CpA3s+sWo0x7BHJHEKvxqYKbPAUZMh6WKY7NUWFsjCOu4Z76ygwb5ajzQhprbyaeH3cW5EfC+glZsDlzZYJyaOO/hHA62YSMBy6AILpXPIhJWJbDbba5ghAFaScbE3TpJnvXlzY0W5sHN7scvABJhrDKhR2nXIrAUwWBT2/niwHwx/Ae4NDLTChmlhp/Mg1g1xuez/MpSloSbuFrNWmtQKRt6oNa5qgfctdl5m7fn8ryQGfn6B5Xrk3SOVXH0mZ65/blHQ8SGiUZWzvZv5OrDgiUfpbGa9p3Pd2WKV/GNgsLAunQGJ/M118J5o4QlDSRr5nHLuMkj3A+E5ZT2dTyfVLQCCIuQlFn3IBZbNytefIhRh1rCu3fMp1Uze8LteX/KAJFuUv5DXYnofIYXQkF5jav/c/KtYk/H/qZFUT+j71JW7FEbsPG+2HY5yqQX/FKgSABuyFJpp/sceqHsSbEQAgpSQ5ExLHpqQRYasQw24zt1ImJIswK+NGwkmav4kENQbfgcweNPjRJJB3NtIMODzqm56ZhAISsL+quFP1GBi1YQZoOof+VZBxXO563NJQAILHDBI/gQhQ4kb+ZdMApeasNY89cQBEd9zeAbZ43g2BZDEawrQBFTBgDHMCz/89O6lz3tp177oCrwsnC+6bC8/9PwKfPPr25nCYb3aqBFFxy8UlaaIgguaGK7h0vm7s6zH5kHHJYqMSSSkde32jiiLyhXTdzZAdZPJhCbF7kSDI8dbEH4/FCjoHnXhKoJcV+rUUzff46DUBFbaf998ndbl1DZR0HPYA258x4PC5xIWjVZOOcs+3UlUMXkhSLga+ch+2gYQ8YQo63SnQScTHL2mtJpOq5VBYdD+oajqkkhG4Oi6IovC2G+8tnY+0xgtFduoz17i4ByxkqFX1PsNvR6vw8FGjeceEe62y3WRISOGkiEV4YJyWCYvBaZFoktrOsGcNCYAMhjzrSTpKtE0Kk6srAQQqMgMIEAZwWr+nVGgMaj0u1580ERTSAlRFzJOnV9pIqQ7CfDENAjaLPNL7mcUnYthtGocZYCVj60NlU9s+DFouDQpGMDJhyH015KciLXslMbtdidKO9F+yDL80HeDr+Pxzv7ub/9GNOWfvv/e4+AAY2AkhLyGol7FTFFqwplo5hRNFKs0r8Qz4op8OR0sn8lDhl6NLh/qvl8bGAY0SBnNIjIIzPpoqwCtogCG2y0whnsuUMnNAcm2Z3JeClwY5BpO8Y6vASAB0+WxqKzlObhebSfPBNgdoyIm3xaFvbnZ2Of7j5qW1/3VNqvaFkVlD9B3rxgaLp0ZBNsBqQ4aXswW6a24R9D3eWI02YtJD3vBNMqxn3tSj2Y1QEjtZks0EsGnFTgAqAdd+PwAQECCw9W6w9mWVWk3r27s2J1td/tKDtmHw8FudzfWPlxk+Fjms61WpRuDyq3d6b+sMQpNQAmoykyfyfHm/rBXYNzna2FhLQVlUdmZaTzmq1xQUYrdyI59Bt0+jA4G1e0wSyM90czgKSJfidymzvXhxLQdAeaKhY3JXIzG2DJJQpjGcgm4h1yzuioUY8haFJg2k55B/GElU0b5VzBZLYgnzAS+WF4qseI8zmJBcM8AcqTRBZQE1Algh7WIpAGvBl5rs17J+HC9Wcn3Ab0xbCF8FfgdeVEbpm+AHZJ3ZDQboy1LvAxItmB9Zrbd7ex8Gq09jfbq1crm614ymLuHi71/QNJQKZGDho59c/+wVzO83m419cXrgshFwDTtK3rvgwrjX/7qV/bnP/9Z1HQaCiQGmCUyqeV+YWjKfi5Dx5LAycwGkmpIPdBn9/0+gbMyaxX4+eR7o0mpwEoHi2ikAAt8+hmTwNT4JYMzwO4AMZKnC4wT1gCMDGWWx7kmLXI45auQD4d6YmY5J8tl7lGMeAuo377ate0sY2+OPVMGgeu1vb+7k7RgUzZiERELwfuljWuvvY0wAPAX4IwEUBRQgQGvy+hkMKtIPrYwWFT++53VwH/zhiM1TH5eAGTCPKm1dmDjAA4COCHhAgwFlAPAXt3c2mW42un0IMBp1bgJMGDTqZ3tTj4qZvtpsn/p4IRldrvcWMN7wfyQRvs62WEa7DjPdlLKzcLqRWk9TR4O/NfJukurZ72EicVUXMzBiKUNCZ83jq7NDyMeTxIKgBqQFGCHIUc6H72ZTWa+IafTcCDVKNQ4XD9vuuU9E5G+HQxDWIExRX6azPsaSkMMrrkPDJwBoIYymm2XK4SMSuw0PyuT8bIPUWC/eC2VGkN5ZzxrcuVhFO8xTdqTr4Ba/nBolORQe1zIDrXFh2cBspMAqARqijnlUkTVKzJPLh0kD1qhjgix71wrwfOWzJw9GnCwRelsQZ7vxNbh84sRFAlIGiBh4ht1gR6MR4AgmBPBxODtp/SAhKQA/rDutYfyvmXe3GopqEaiTpHULnwlAuTjd+hZARiRbNPrMckCxUxx88EksfT15K/jw5YECjwxClz+6tf1+dcjk1QAiEsX01pIUgKxPR/ZmM+8DkLaojNNzA1/5ReA4KVf+9Ir8AIQfOmVe/m5xyvw3e+/mskBZ4LEJNsz76MZj39S/I+ikAfNOzRicqYNLbqa2KR5V6PImZVcZInUcymBqLEyusMNvNShxyGTNmVR90Jv/ig9UI62az+dJeBIu4xzaFYChXVtn0/tOQClqYzpkqP+3jRzcOmgis0/FY6ixUXWbWqa2alnsqqZ8gqocM8FmvpUTMxohBVl5rndun6uPVCxo9gfFb5O9aewYJpNEVPlRH35VEua8NCwkf+smEhJK9zILLno+nuPQjcQag46pj6aKoiK58kP0muG2ZCMtcQC4RBi0u8mRdIMYiQobT1gjwMubqzoEx3JPPQenaLs1861ia7fX6j4gGpIoaDIPcU4Xl1LC2XYUQirBBxcNSHDxZtm8jpmtsD9n/dAU4zp3NIN1zDSw+HaI5k89YJ75TIPn25wz/m8mPDxPtxk0As3fY/8AGgSoLtf1HAzaaGqSAwK1jNMGdZTXta2atYCQ1xz6waJTIxpBsn7Ri7QnR/kJ0HO+7QobZET5+n0ZFHZoVNHuoQyHohkWzBdm2TwxHMBywDPBbnwX6/WXnM1qSzfzbKw2iZbSyiOA/Yo2vVd23qOeD/ZGtO6ivduVpI80Pf2erexjCk78ZwDZnK9bXY7d/fvaFy8yOY9Mt30ZwX/g8kqClMK3pQyESwS+T0kzXFR2Oqa2UTu/Dxa0yzVmF7gpVO8DaMdLzR/je7d4fNnE09kmMXa2O22yrrm3t2+vrX9w73VRaWoQ6jpTUWzoI5AU0Wo1GjnufnIc2A6kObQTb1lNEN1aXf3d7be3oiyzOQZo0L8FpjbN1Vpx/2dfAKInCQZhF1JWeWwQQD9xtmGrFLsIFnyWp4AISRNTLmM3Y5jbydYCGXIgZS84ckuSF8A6WTwlWV2s4LG2iuKj0ZXRTS57TR6NGlEu8FCqQpr6oUmtngb4JnAlJ8JM7IDmATsdYpEHWeruR6a/spe21Y1P48z+GybzVr/pMGSzjwnIpVpGaAqciPi6hx0HHFoX8y2W1cy4DzsuV+lvfnqtR33vV2OMCgASo5Wlyvb73vZkJI4YniIMN1FyoVLPvdAMbdIj9xQVNtyUMQlLRIw9Mo+P9xrf9EeUZXWDZ32HO6j0gc0/b2KhcLEuaVRIyIRGrNTl5xmTVRZmKAl6ZouiYzhxHF43DNkmqapXKiWQnvMNFwymGgePC3F91aftpt7dyQsVDKyoJfHvpJc7ZWGkGdWNIXVGHMS1YeERQyQ3qauF1CxbBp9Hu7r54e9vE1WABkhowJokPkazWRVCugBDmBS75GrrDM/o3nfgZdKYgAQjBxNZy0RbmVlJ3wbZJS3VFwuKRxHJC0R/yYg54ofx8ou57M1q42uO4yWZrnW+XNqz5qmo/uW6WZRyrTzPC/sw+kkJtjhiBFlZpt6ZbnE+5hTdtbOg52IQswBNnmeljZ1ZlckHtlC6R3s6RIU+CBbAAn/Y3/UwOKZ2zsg+NOXO9xz7WkiuWHyieFsk+EiwF1MbUNfzpp39kA43QMQSEri11QkE86YhSmBhL9QDDS1QEzPHSBIjgTepNK4DkTfKdDJzwslQUiq6E0tkYApyckbSpc4ibnHs5kae5kUR6MafhjutZFSF558FADek0mhywa9dvBm3MFzgQ1KMkDuFD45rA8xS9wwVEGBkeLDZxbAr9orXh8Ggqb4DBWoccJHCrZMcP10B8KL4C8BAp7Lp4bbmZJcc/YA3XPtTy4zojZy5qA36go+4fmVj03Edi5AuiXOjGjpqEmCHQKbhB9QxGgABBoyBTDC7/L4wrj+j+aDiZXAuotkrVTzBkNCks7EkuW+PmO1qt6KBeoylqcYzQQQCHhJjI8Ulanz1tdlYlK8mBS+NGtfegVeAIIvvXIvP/d4BX71V29nDNPkAq2mi4PJKelOm3JEfJwpkmICEnp9zml5f2EupHqAzR5naIzZPJPdqdkcGl7sc4gyuWC6SzfA5Cr9DpnwyfiNA82RewHXLpBX4+GSBJpZjxTEaEYNGQUXjQ+HRUTYJVd5JgSAB+4+7U23T7efooE8vtB/d6J6OYJPM+qNv0cauju1I7we0ZbkCIowlJuy08oc0nZ5gRpUfR6nGHa9x+9JRzt63jXFHEe7U2RjSjW7B4EacgEkbsTFQa8mE4p4TNBwXpchloAbP/yU2/sXJkYeP+Zxf3L21aEesobr1ZbrRq8B9ZvPCcOEMmmAjguggHmjO+y48SCFO81trI+U0U1RpCIvDLy81PJ4QYAhtWjSPi5s7K+Y02viCTiQZUx/YYu4/4PTOymynBXC31EwiPUQUwqnX7rWkIZVUg3pPd3MCt8FmRz2PpH39ZE8i03Rg7xXFYl5LokBn03ATvhRoPle5jQeNNCz6OH4W3BtuoF0jFIFOGuM3y9JgcCaQTKMEQBLaQCTmp1ldrW3TWHrbLKbyqUiP3WztLysb5q7hvc5jLYWjXiyDjr69WqHKxFhC1tCLa5yUbXxPHibl7YlftCuiqjbETVGM8pnowFikqkpvccmuv+Y00O5RtkVgGa2mqKXygy9qQg2mObRzNEEV1ZOmRp11iLT8u1mreYMXTYNBuwL9pasLOx+f2dz22u6OLWdnrV6yXUYVaCqCVCzWwt8aSoiDicr0KC6ANYd8JmWszb6UY022nWuBxN9af0FwpT6/4AE3Aaa969ub+y8v1cM5e7Vazv3V/1RNjiUfTTwAwGbhXWY0mUekQe8UE+YuUFzH5VmcL4OBm+ECTiSCU0Lw2+KxoDCnv7gVVNbfznbEWd74tUwH2x7qxYABExXOz3TbCnbbW1Dh86a4tCNHXHHYKresTflgAa9FVez5eyADkAKkgr8KnabtSZsq3WjBqRaLuWHwd8VpXYVb6i5IACRPK/ZpOSLzWppp+PFzufRmhUAwa3t78+SGdCqlQX7U2HtBdYDOvpWews35fb2RpGjrAHpuGmGpRV3RlX6UtRamPtJq58jfzopTo8vmVBK1+9gH/563G9FALKvsPdzjfU7XIOdTL44E9y53JlPA1IM6a5Z6556wuQ9dmUv5gME8Ng6N4Dz7exJ353iePl+stkBfvQ9Kuj9kwk4DL20stNpuDZLgS/s24oeZZ/F4BOWRucAPPGseDYAnuIlkOIvORtp3CV7YM1UhR2J1MQbaPC9TQ1lSGM0OZWe2Q3feMaVEBHZ9kxL2SsFFpAKIlNYZ+JwH5slLAL8RTBarOx0Ri5VizWwXK2ta88CDyQpz2vLmPyPJkbDu/297bOrfezPilX8bv3Krh2WdbkdLqOYMABxecmZwdlHHCpyvNwO51FA3AJPChkkIhOC6uMO/jpe5SHAGeaJMo4vswb/vwCBkvdgHPI865wFTHaAyg1zvdEUrRs2ZNDNnR2Q/IeckecyglGRgDAI+IKZ4JP2pym4+xDwurP8hnhtGDEpjhlZixcKKSWJAYODcj6B9kbdmQhJPx+TavYtzhl8WqLJlBdLMCsSpV2TbvaBiFcWqzA8CNwA0c9pJS+pdnIZouQl1AryOAjgPbEdVem5RxEDlQQQqO4Ik0LByzJspQ6jLnwyJpZPA4yrv2AQcDYnhkUyEuR6iwEUQw2Ko1e3r+3d+/e6dhidSh6kmsZZmQ7ouykvchGgV6/HPCEhRTuz5vXsch8402IzcnmIX3cSMHR/VCO4V4XeU/hLpHjC5xKCtKeJYfYoh431F6N/r9NgLyCpCZZTJNGkBAevh/zLZQy+T0vGG+vm47v3L33eS7/2RVfgZeF80WV7+aHnV+CXv3szo9um2H0etafpr5Br0E9QawpCb5Q00WYDo5hCoYsRjwpdNtdMTYSon5Fr+5iZq2QnMubRCfKaRMChE60f42eE6gcwkd6nYhUpezmEQncnJl1E1chXAJo3Ot3JCwkOLyHiHDxp2hwRa55zy/TFxxUJgBB9MckM4lAVm2zyOC0hvhQfouA5rU2MA1HtYgJB8RFu3oqQUq/pDr8UYKKs09yPHvmjDHidsVAN0fbT1FBEuAHQIsNgz93ek8mN9HI0RXFgauoPW4DXiEmHZ2sPKmwCw4gDHwDEtYwUYxq66Jr7P/lA6+1GE0EaX0yjZAAYDAAh6jIDFCfEC3eaaCiA/MHBfbVS7NGnu3tRqFNjALhAJKE7nXs+OIUhIMk0+H1gvU1zq+x6TTv5fXEvvJh3sEc0xzAikv5RKP4U7r8OMOG1QHFMYS9NIMVC26rRgAOBl4EMLizj7AAAIABJREFU6qRp5L4WlgN+CAzp5WHAPWON80XUJb4Fc9/aCi4575X3ockRkxmP1uL6aEL76MhMwUQiQ29jTmzb0mZiCufZ1lNnb4rJXhPdt3DQ4+dqax+HSc0hRbJo6UUluj/rDu3BXXexloSA0awhWQCWC67/mUliILf7BZGLrW2IDkPPqwa8Cid8mm9vbpJrtwC5grXcWg5AMEMFzm2B/EEJG0/gFIWTIjyLInT8veQXKUqvKpHOzNa1vU3L0rrF1fqHk60XhVWweM6t1okMO9EVwyzRBLqzujRbLwsZK5LKkI1ILwo9K3kUhW74ldskjTZJAykqDWkJGfC5pu88I9Dvb9a10jsEgOSl7S+jXZCFyGHgajcrogozu3SjHfvWRqQCVWlNVljRT7Yql2p4iHYbcrPPF3fEVgGIQVx4hBAZ6Pn0Zmuwwx6zRKiwrLqFXbvBCvw2fGPR9IzltVyT1sD9ArQrlW1PHjxO91CxuSgdjXVL0ge68UzyjmwYZLSInwKsDB7k0/nowF69dolBxZPlniar7U6MhtGuVixLa/H7UEM0W9+RYGJ2+2Zrx4fWziefVjcNHi4AYo3tP98JHACoQRoAa8TXEEAqBTOsMOmWwgDQqdvak8PnA7kArvgABUg9dKawv6vJc1DNnWsAc90vQXph2CqwKJT+4CwqAV4hkYKRw+sBGvNcCrBIDSLND3Ga0P5jcumeOkkb7Eyr1IRKLhaUb3kJsJfW3ki50Zg3RO6tQGNB4oYzKC6wn0pYQm4qBxjG52lK/CB8j2JvYJ0C0PF3nInJiE2NB/IRnXnkzw92RBYS7DIZyoUUTUQ19hpNx33m3lRLTdMfmVHRmCSGg+6X49xinPAMPxz2nvCzKO0yYCBY229//wf7/o9/lLEg64XzD7CK52qYF/bpcLEHJCsAXs3KdqvGPt99sgtJQmKEuBwQQIw9DC+Taw9DarSW/ZfLKdB+Vnxwxf4TZ6rur2QcbmycqOOi4Ics5Gld+XmoSEnVHA4OcfC52aSvQZdZsGd2AvIlPRDw4IDBY6MWSUawB8TkC5Yc+6VAAi1nlydyTTl7l/UyXPhhvpDW4HG3YhnQZKe9W0WJg1luaufAtwYesCi01lhjgNDh2A+jJqKOOfsSW06fJ8CBNI3W0CHMFD3NyM9MAcKsTwEEkU4lEM19DsT4DB+PEDnGM+bSUjEUxCAAtkTeFXWa8BUvxpxl8yQL/EuAwBkMT7GOaU9w+aI/bzzD683O7u7v9T6pF2V4nXwStJa9meb5lzQ1zAk9WvlJ5pHiDtln8ah54nt4bSWvCeJXY/9wcCViGP9CYpAksw7kALTqirs/RLx/l5H6M/8YQ8nznWQnj+wD97jxPeapGtd6hqmLjE5pDJl9+OkFIHjp2L7sCrwABF923V5+6tkV+M0ffjFTzMupFl2sdi7055g2JVMX6G9sdG7EpIJOhnY+kafQ0UGrw4rmKvR9LrYLLS80Yaf6+eY+22pN1Ay50YGgQ2cj8i8OPoocvp0m1r2TPEyR38t/8OgdYsKg1DIxZ2N1J3tF2wQAwJRP8oPQ0bubN1MUP6wUM5UmQcrM8TxvFVSqBfgdNOSubaaRTNo8Jv98Lv4CFoXrCEd1t1KbuejUUXxJDXxCxokquj6Fgia6Xrzw30VrlJcUh49/D5RhXtEZAh6p5UwAZzZQtFOA4uGAyzzTf4pL6Hjcm6Sr1bRL75Pf63FrydhR7vz5wpYNNHmm+p5aocMQVgm6YyIT5QxEQY12D306ruiwS526+fb1a12/H378SWZjKvAUh+QsCBl60RTiKi2tMtGQ6MD9CGcGxXRAbBBkB2Ii+FXkfeEnwRfTBYpOB3icyodLuEITmG2ElILGU9MQJqqYw6koZ+rNtXGDJJcXlAIIWGw0Rs5gic8pGQbml7lVTJvbs6jVajGzzFbod8erZ5GzPhcL+TdQUIN2aDnCrFmUNsAimTJbYWw3nO3Wevu2WdguA9Do7V2xtodFbftzL002lGMmi7RM/WX0yZqsyGbmu7bAtI3rCBDSX+wNcZ+nvb3abWzTlDa3nT3QyGaZ3eKrMA6Kx/MEkqDfIlFhLWvS5+AR9v1MNkuaTZ4Hkg/E+vCG7cDPLBaSP9AIs1aSCRtu9TTV46W349hZD6BCUTlMoornyHJgvGSZ7Xa7MIzr0VpYU2W2qsy+vlnbdDmwodi6XlmG8RlNOo0jjueAf9oP3Jyub3F+9vvFkJE9gc1jkQ22Rc50udh2s7NPh6Pdd6NZ1ajwJJJvt27UTNA8S7ufe6NV42Uyu270eL6AEqn5eY/wWhR0L44djORZcHSSZ+pVVQo0gaoNu0ldmTTYvj8BYpGMgYdD25/dIBYTw6Kx/f5oZd3Y3XGvhopsebT913Nv1ZV0jMngyCzzXGkMNLBN03gcnNJmMMtbOWtl7AIc2Njm5pV9/PzZ2qGz1cannjTNQ0+e/GBgmLevb2wckNNkYkjw/N7fHS3PKrscT9oXdzdbeRuI7g5IBGsD+Uvo7Fkjmr7KuNWZAXibAH4iAZLJpczQisdsdZX8ikAEHXRqr4C3MKOFtaLfJ8d0p9dzTcRek9kdMYowHVo3OUsTPl13d01XEk+Y3YpxxFml7HbMIMMVP3ndzLCCevkqMCktMVMUY8ld1XnM2VtggrC3sJjavrP9Yrbv/vAH7aU/fv+9QDZYM6UVNpJUsFxqz2YfA/BCFiVWFBIxkgWCScd7pmGSUSKNMZ4pye9AzCbOJHeaTwA2nw2QBkmBmquQTgCyp9eGmQC75HI+ybtks17r/uBLUDYrO1x6y+u1/eav/8b+6b/+V5sxTSsXdhoHuwAMTmb7M3GZO8IX5L+CJOY4thoOlDChaKx55DEMzgrL8fYYmcCb5DtjMdu56wQSeXzvoL2VfVFNuPf3VoU5nbPF/LxmzYi5F+7v3H7WFguG/cx1+C6RE3gehqDcX8lgaMJSZxaelez1nGXcRbENaTR1pvkUXlN3AMpIukkMAIHUwQTQBDiil2Fi8N8k+RPrIdYYU/w4qxzkdKkSz42m+rAxI+GEeovaSMaZmsbz2bw5FV1fx5bXXSnFgGk/52lKWKCgEGwtdkwASSGTEIgUDAKx8CZkGS7X0LMVk3kxdaKZdZlAMClUAzK0ccaA3mPycDLqq2cSxwAH2WtUb3D9XVf6BPCFRBUj5MTwUA0WfHsHZPzMStc6lByqxwAueD1JEQLg88hrFkgfPljO8uFLfhUDkpAUo+j3P/k4OYMiTKz5vUpKcsaIWJLuvPXocZGYSPqZJMGM+jeBjw7aOTDAfsXPYDidRAkj7zNlM7wABC+92n/DFXgBCP4bLt7Lj/oV+A6AoELbC7p81UTMIQKxUIOa95Q37fo6R2kT4o62MTnhMu3RYa1JgBdNolpHzq7Tz5mcoY+ENhZOwxxGE1p017lzCIiSmOMnQFZ8raJsGGAdgKJL26CpChr2fnRtdeJs8f0Uk9IWhmmMDl7VrLmyg3GFVqNJY0hxoMk/NEjXL3pGsOvm+HVMaDgC+X3QItUnP/oqQLF3wyWmICJsy9Hcr5MmQpgvKY7RJ/5Jq5feNK/HRB5aprTvACXKvcbBnYLJo/wkCVFj6xMwuUIrhtG1jtCUmdJxEHMIYnh37VtN0ClamEzrU1FgRNayJmmikPg0lD/8HfeWAqjlOmJ0yG1Vwe9SBk36aMhSAnlopRMar/SFkIAwCfMEBJcIIMFAn6/mHiBAOekOvkjnKqM810XGseqflwmI6PvqENX0B/3Fi0jlynP5+R1e0Oua81mRl6hoDjMiXVeYEJir8cebCaItU5XKewIwowHizTEhYh2yTqqCCT8O9pXV3Dvi9aQlx5OgUGxer2kfrR+ug6Vd43NlNGlTb7f51b6uzLYZTvUXe59Vdq2hwS9sTyZy1tlys6RVt8VUaRpS5r0tlqV9PiHHwHQp1jBAER++b+2r27UNx3slEHwmysxya9A6L3KBSETH0X7Jr4NijymeEdnnTZdi2K6Trapa2nekDphMcj15xo+kFmB2ZhjvMTW7WjvSXPPADPaqbmwjo8LOWta+jKuuMuhbEcPZjbbE/6DMtR/IcJIUhl1ji+vRXq8zaxa9lTNyJZ6o2k6nybous5EowxmaNCZ9SyvzyrpLp2dMEX55Zhc8MZrKqnywDVOvPdGGO/vYXvSnXK0FUCAbkRkr0ZuDR/eRcoDMQonrklfMamzdMtXsx/OkxpHnGoPJgoactY1zOuuOJhLTyMXCDqeLrr18HzLi5pZisKA3hXGAueAYoASmihhani+9JmkfPn6y+/1B0/VyWdvl4WD1ZLarS9vmhb1a4/FgdmnP+n5APMA2TfoKN5j1PdmNWevVWv9+vlxiYrmwTVUrru58Odl63dgWs0Hu2+FsJ5IdHs7ob1TwlytM/1zPLpYOz3B4bqipSqwqmgye6yJi2Ni7gf7E0oK9gklYxMciLWDP1OTThQBJQkAknhgEAGDqC5wV4GZuC8mQMM4EKHAquTeEiu+jQYE5oKbapQea5oVZnJJ2eNah80v24TI7NQCwO5alzTngs4MU5RJ/GwAF4vIc9AMgYA3qnGFXWuR23K7tu//ub+0Pv/2d/W//8T9aky3s7qefHqUyAloHfg+sBAeCZWwq6ZGD5z755fMsrMXXoyR1Ijnq++cHPJbnigwmubr+k81mLRPa5bISYEwDglyDdhDwqF6ubcxq2x8O2oO559qDtUYyOxLduFxZCW1+aPXnMpm9uz9aCwOqXEqeg+QBaQLnK00V8hv2d0BhgFp+lxJtkAYluveAp8RoPUiBwA2/p0k6IGA+KOr6PAGi674/GwE7Q4Cf92m4oMuQi2kdhLGqMx6d3edMBAcTHvGBSC5SykG8V4HUcn2U1WUcz6mxc4PTxGR7HHgQE8tnlNM/19Ejo7328Em3Dx18CAC7jy853avhdp16klKoJw7gyyOcQ2KhyGevmR7ZAjI+dGd8V18E2BFre7669w51U1E5OKXzWeeiT/wBuzsSWiTjZBIeDhB6XoJZowGRG7Y+1n8Rw+h1iEsXVB9GTLTAOGo/QD+eFeQzkTql+yvWAmeus1JdOgNrxtmXAI8AcIktyF+m53nKANScycnapi7idfDb4WeXTSUWJD4wyOa0SmARAUrhhQWwrfURniMBAnD9tI8FS4R/KjoaP5GQ6CS2Yuoj2Hd8cOV1Vbo+/vr83icpY/oZns31ZmOfP31ySRRnEIa2j8abMAheUgxeerUvuwIvAMGXXbeXn3p2BX77d7+ZpSFNETs64PzwcRJ5FGWhzXzaoH0TpCBw4xUvdETrSlNp0TxlXyh6m5xiYxLAQcB3kv/rmy3TU3n+awIiU5oZLSZNPw7klb7XJQOjzBTpvaFzy/htzpQswCHlLsxMJXzSLEQ56Ooq+KG0q1Bwl2Rt7jQB8X7VlMaBLBd8UVnl6e70SoEDTiOW/IFiQGpdNyLUtEY5yG6ixXVCRrEoiYx0DSoHEJMhrgmTbAch/MAEZFCjqrGzF7G6ikzsKWQlG4CC6LizTL16nxJC+6ZAo5kRk4LmVocuunIny/ewAvy2aioiTZ5ohl5MAZJQE2hagiykrOwCKMP3oYPXdffpu78DIpRc1ysEPjmFxzqjYHBtb9JEAqQMDn7EOhNrI2LKVMyHGzOXQPrPKO7csMoLEYoqyQ3QyAf9E5DDozgp7NxnQYZpMogiphHatH8+mgjRRwMgkOmmABNYC+GIHGZbymUX2wNJgX8Wr1c9UlNu/qwDJUqMos0DJAHGcL3xodAwVfp4p53mGApOg70uzW6Lq5U9U9qrvRvoIt/auc+tt8nOw0Ga5jJvLJ+JC+xtt81lhPbjh3uBSRRHULwpQjHvw8ehWkxWZ9BfS9uP7kcB5qZng/VHQ38d1dhWfJLzxZZ8Dp5Nmn9MFpFoIHHAJJBnXAkh7jdxwKiOZmJCEtA4k0PylVGRf1yTm2Ujo7LTONll6NW0A2YxlV9luZzppadn+osL/HC2TbWw201tr1akA0yWU+CTDmEUfJOdLpNnfzP0kjEnuuulnU5nl91wrcvCzoA4uRnehht0+xfisho7XK/2sT3pGaMxhLVEjJscTCqPt6uJVoSpElFjmuSxR8Wk8ufO3eudadPJr6HGNDF8BfQkEAtnNOOY/611/ZUqwufFzA6DQgCC1VJgJpNdythWk3hYKRvFRNLIZbBlFpkdMLXDU2G7tR0TKO7R1Nupu8gQcoEhaBSrYlFoHYZsSRPuVgAARXdyLef+A44yvQLwwMiOZ/Dzh8829oB3vM+ly5yWweZRPnloZ8MXQFTmmOyyN2j94A3BPZG5HTnsfG43EHQ2j7Qr2ntEDWdvgiUSdGOAXO0pMhX1aFbWr5JoOAyQfAQNX94xAEmufoszLCbNY+zhIU1jR2XfBAh06UouI0w1+eH2Ll+PSO+BYE80p5qFodN6hR0mt/lwsYeFAAPpMM12hvUCYAS7oOt1FkFpFkGe80pyPVIW3B8F9h5yJk+HeaK7M/VXE1y6KSN7JGcSLAmYZFVEubKuHFRYWL1tdN5y7m7XG0072eMwDiVVBJCIxI7D8aCzcUfEYVko+hCTzJYJbpZbx/nVHsVCytdbu2tHe+gne+hG+7Q/6RyguUPewv57BKhIRrnyPRw9PSKADsktxIabwvzPJ9g+XAi3eDX+HhHIs8aZ6rIBnxxzjy/E1DJEEMMvGQ57fCM//hjD9wxEZ/9/nPA+03775FnFS/g2OJgkeccEyO4SS9UMqiE8QUONpkD5oLtfe60PMQthA7AWpPGXQt6lhmI8/r/svdmSLFl2nrfCPcJjzswz1dAAGuhGN0EMMkkmk24lo+kBdMGXkukx9CokZTRdy0CKRggggOqqOkMOkRHuHhHuIfv+f+3MBETx4vCSmWVlVXUqMzLCffvea/3rH8z6SFb7s9RANUKTxr4GAcyIMJAmej5SyaSwe7rtA5YJPs1rPpFm9yFnynOO1KJVM1P99LA7OI3qSXYC9sT5QfPu6EszDSzplExHOsT0f5CUi7XrCYMHSZb3vZRxyNQ535+8GriGSBzKwIU6sAAEL/wlVBdmcpKfT8dGI0UsCQ+FHQFjEYZJSbUiEUoJHawPTIRn02h7Uo8wcDYbsrApnyJRU37yfD3c6BsESSNoSVkBLDzsKOwE1zMJ5olpaFDS18GsUZMfkvHxjzsP6udZo3ta5EDl+hRA66e//+G1z3vt2L7qCrwunK+6bK8/9PIK/ObPfn0hv/pI46Rmiim3m0RNaYvNDU7z6cYupBRTwGMvWmt/7OP7738R6/U6fvjxdwYYvD3m5Pe54db0tmy8GPpRKIvWhtMziQZupii+hguRiyDOZjBQdEqrmeZ1vE/HAPLe7LDL5wAZpnksG6+MxNIRhoZY6L/omXbtF70wC1uQYjXNqTXTITGBVo2pIsi6KbIcwkWHqsNFk3XrzpmyAhCIfZwgwZwiigZCFHhfVVFcNcUyw0ASBApqGgTx5O2ELJWmJgpTFR4l65vDqoAuNCm8H6ITV6uVDNs8JbBWXkVK+g4oY1pGixSnaWpU2aVZ02FcwzN6EnCC9yY9vcwIYRG44ZYGEg4BwA/gyFNh62KrREdZ++kinAPVRknZvKexoWAGXVMaeUcokifPl6ca8rjW61IwCYjK38Fr0Rg70xkq6BgndN/SWha5SBUTqPesbSYyxaQwI40MIEAXBeRhwvA8reM6Sd9YoqQyCsnaQgMQUPDFhmD95SQIDTl6XDEUpIE2+wITL+4/ngbz8RTX0LpnEf3tj/II+Pk4Rr15H/v2EpPFPM6TUzziIj5UMTnTFZNvP43lah5db7fx6WwR0+lc6xzAacBUrbrEFHBtTvHfKlITkzR5gmCcSSSpJsBE+R2VInG9WsUZXWayCFzxjjEdLgIP8GDQZaDYRZOcOfR6hgXvRdTjGO+urmSCxoQc2jDSn13fyixR0pdJFet6FgvMuLK0ZaL+zbqOyekQ3394F9+9u45ud+f3A2UVicEZ9oMnOs3M4Jz8I0QPnsS+3WvtYBQphhDvtYlo+nN8mK9lDNlOxugmEQdAxuOgqS1yECjcrPVSgNLUsWYB99hPZJCn7OxTfBocuaqGBBrrgC8AGvejGn1p6s84ZFdxOFCwzl0Mau1NJA2Ywz6pmN4hbfHeMp0v1Kgddp3Ai1NrT4W7hwcxMGA4sN5ulkuxPnhGSKvoaO4x5gT0mNFozKODKg7DQdNheZ3HIBM1nhUbsFJ4Y8YpX5SjPWFYv6yj/Q5GwXXUVSMGAfv9wEeGJg24mS7rSIVKwc29Zt9lL2BtsSfC6KhormlkkPAAXOBNkQ2WjBRhlEjGA0Okk/Ghri1sEFhJSvuoZcrI9WiQUwRJFUP0AgMdhUqUoF4DcAYDV03OTXW3rteU8DJtB+ArdGBrui2fgXlB08SFUMHP58gJfkbUSB7C9SKVwPGxjqIkDePdu/fR7h/FQulhq9Tc45mSDQAI9W7QmKdhnVCJ9MWx/wDbMdNq308mwPJMmTnGjzWluSngaTIkBNDw3idDbNf2FmAiyefWZDnPl+LUbz8GvDYaNeK74wmLC/kddMMk2uESzekQ32E+iqdM28fDcYzdaYyqWRqg5/qcz2rKmu1WgKEGB3lGK6Y4WW667plyYU+OYjiX+vVCaX8yAhzjAijwNGn3NQGEk3cMTXFKAmXAmoBAqW/KFFcT/DyvPMCwqZ99il6U0aKGO9nAGIVgpKSQe8+2TvylOaWp8jqu5asE8CTDoSfg3QCHwRDuHc+GjQkpFew7g8nhHHd+gV+kzpz0fdxvDS4ysUmT7Iw25s8YiPBBbPBp7wVJEAVoDD5zOGO2GwFB/+Fvf3jSt3u9Oz1CgHvq/DXigYlTgIREM8Q8eO6Z3UAXo+dkVhW/BgAvywEySrGqNGSQBEEeTjxjTmeRDKOYRqe3B8bI+8NezxPAGtcOgLbo/n0fR8khAW5g0PA8ckdh8PF5SPOwPOMUtT5c+tbAACJqNpkRYgtkHeC1Y2Dk5Zebf4MGuu5cW3mhJNMw11GRJXigkdUzdQo14z/6Kt8rGUx6UpTlKHBpMokf/vbvXvu815btq67A68L5qsv2+kMvr8Cv/+mvLhyuor1p8mu9HY0rxyRTLrm9U2Tk4f6UAS09YC035m+/+04b9M8ff7abtHuIsm062jD/zNRA6NlsjM9UO6bfFKKzKZ4GFPxQQm2S5xxqI7YYlvmg8EFDQ810xI6+FFTQPh2TI0oh7vuiljuFQakGHMxQ1PJ9YfDnQtKmVRSZRoK5LtZai76cmeRPDXJSykQlVNqDCyZNzS2edaxQRjsCLjARNx3Ph57o9bM6rq/fqHB0LBpvvn6KTnNhNYtpg5N0GjEmg0AFGIdtUg+ts8wDOpkUTCxB0inmZS6pn82pSxanvj+2KJJPAOwFJv1877SWdhYjKzWXyUAQuMJ9kLeAPStU/JQIpGyOFXeY0hRlUANAAX6k4/Kz1g+Xehcr9dDpOvH2pDsWx9T/r8yOKPRhI3DzJHegaJEBIuvXjIlCOaXINQUT0MWTHcexeX17jWd0U1ICL6ObCiLEJBNA/59O4kxIlWvN60ARToBgPB6t/xVoZbq55BS6jvO4MJ1OefZ8conF5Bwf1k1Mz210jw9xmEyjWb+Nu10ns7P5Zin9ewuFnsaUKX/Dczlq+gPVl9ed0MjBqJGfyMneGONRz/BiZmaLqMiS59jxXOuAP8dpf1IZIDi0MShcws/8qWNCXsXVYin/AiWMcGEBajQhhjp+lvkes+cpPhTXNzFcznE4tVFfqqjHWmyKB8WlAWI0UZOYcQnLDKDkxxjfrSfx7c025rxn1ixmm2iVj4B/UHfx8eC5MPtEkVIU1ew1SaXnmaKJBBgULf56E5fDIT7Ml3Fu9zFgxDitJZtpD6fojmP0UJRVnHIJHe2pGCsxfOa6vwABcTIr6gvNSFKamd0pCvEp0sqadRICxOYBiBCzyUXfklhZClh5ZYSy6NksaDRv3n2I3W4fP//4Mfp9H9dXN/Hdd7+Iv/rrv45Pd7dx0HqCJVILsCG+C0kDZmrr6xtdWwAKYmsPj22aqlkApGYYJgpmfgBA2uND0gQy77t2b6YW0/HLRABD0yxjONlMTZ4ONGzSHFNkA0SdoyPOj+czn0vWDA0nAEEBmpgeLjebuH7zJvaP+3i4u9ceKzZANpFFlsZ7okHQHs0poL1oVIqHjN8AifFdIImBNZqyN2Qex8dDHNHMA4oSPymAIM3RMkJP2x3rRtT+jDlNfTZMKKXAKF3DKR8CtQHOFVHH1Nwgwmq9kofOYrH02tP+i9+Njd/2u13cbLaSwDDx5xo+QnlWh8k9t7mep+PsmTY8RG6jNAaetXpilh2NN2texsBmqok9x/XLFBI2Qc7B9nKMzWIl4zz+W2ArTDKYA8MQ+8NBcijWYwFEADNhDpy470PE4WSvgWYyxLvrZdztDvF538axmulZkaRPppGw+9hzuBceInCGcgZLKsK5dHZakc4wzm2dhTY8ld+QptM+m4sqsfgQCUvNrwL6W17ms99SthfsxZSemB5ugNzUdX+//HryvBPwUAyQxVISF+7JuPbEc6Vpv884TYeTLVN+VpJBpTd5v7BJLTR2S1l0vul9ZkKDgHa/XgEIuO+b5SpNFP2ZNBUXWMEEncY6Iy2T6l7SNsRqssOgJUxKE/BntWmjphSOXmWNHku0o9mBSl1KYEBSQZnq4brPbmxAXl48Akyse5BXQwL0XBPAdhPxVHH5PDkii0CaZ8CVP+uySX4CYDOtwgbDTkgQMMZ+iuxJwLCNGyUxSHmq7mP6MlFzGsNOr6L0eJKDkcA+SzwAts2MNPsPUKywRIv+X+aleR7qfbyQ0RqkeTZcNWrlWumZKfDsWWD/otTEcM/TUPpl7a1BTz4TBnsMRvFVapbf/d0rQPCbR+9iAAAgAElEQVTasX3dFXgFCL7uur3+1Isr8Ie/+QOFZXNo2wnZhSxNLls1TbwpnTkRFi3MCDsHXXdCR0nCuafI0FWLBkuTK236uNWX2ERT4tmkyZEnHq2Y1jCpJS5uRgEtCifUOg5lN6U6aPm9atI9+WEqh9kTh4kmKcrjRgvevXCSTY0j3a3cdilkPF1UwkBOfiY0MhzcaPlS46eDWEZFKUk3kVPv4wllzoPEMWIuOEW7O3naDaOhTNhpFKDFybGcgyr9Fsx2cFwXU26KYCZH0iZTqOhsrmOGsVoWF57C+1Dib3LVpZVPZ31+DxMHCub5zPeUlAFPy2mMkXNM7a8Ak0BN0Snj8MglPgXvXDRJGtXFUmukpCpITz6pn4wQ1cwz9ZDppCmJHOBcwxbjsMwnBnigiTetOOmLACZP7tzWac7H1tITgUHITgxocM8VvUhGPJ4UGUFJw0gjLk24JjbovN0YU+BLcAKApMOb6av1qzrr1dy4QLDxo7XIHgbNnqIe+WYmWNL+DicZ2omiD+2U68vUOXXWIm9kFCXTIdgjAxnyU1z2HQHKBHmJljnO8W67iHZ3KwMwfM8P/Tnm67Vou4oNTLNLXV+ejeEUjQwnq3jz/tvY9yf9DGtHyQo9742YqEO8vyJyb5+0z4lz1rOQdCSY1xBiF6YtTHZw8mc/aPf72M6X8Xa7lRlhMVJasTKg8l8GyQdofDe8ZtfF1XIZk/k0Pu9uBRwQFcizCYuAZl7UUIAW6KPjGJt6GutpFVdVG7/+/V/E8bCXVOLc9bGQAd5R00nuBVTsU3eW6ZmmcfiZzGdqvkTJvUSsmYoTPYnXwnwq4OI9oEG/jwvafM0G63jc9bHvxjilOWWD1lsNnPXafLGGb9bbODzsotvtY9nM48eJmUSsLeQIyCyIsTNDZhRA1w99rLbbJ9BVBneBbGKmzPsFUoOpTQbPp9amXngrwDjAU+HApHQe9WweH29vJYEAIOA5QmbwfnslAGW3f5Dc5OrNjab8okEDRkgC0mp9EyfIbWbi/fbdO7Fk7u5u5ZkBQCATWgFrTB2n2oPxMuA5G0h7GHPiJ6BylCnnm7dvBCx9/vzZBqvyEXDTyVQfWQxTc03nlPSRhm/sA8QzEu9XWFWilidlOVNBtCcimcg9gmsmoBfzQhr71SL+4Dd/HG8/fBP3d3ex+3wbu0+fo98foj/RkJtBUCLLtO8n4CjDWkACgDuep2oS/XB0w641RLIA8ixT9UV351w5H3UN1fyk5AC2w0xeAMfoujZg5J3Ox1jNl9E+7GMzX+o66xoiMVMSj4GNjnPoxYRcEh0MbFn7gLM1UadzJX/ATpKHjyjbvGf7QsDisRlsLXC5XuGHMhfQtFptdA2PsDaY2tr7PToAQa4/rJn0fTn29hVou2Mc2pPYYs1qGm++uYm7x1bmno/HQSaGNNn6HLmnK0puNrPHTObDi9LPJDyp8eKbedSeWFAyDLMhLg1Z8Y2wTCVN5JJdocjGkiCRzRxNqGR2yZorrvHFH0CN+ous+l4gsRk0RabHeSCsn4afFBjYADTH6V3Aa/FZynkuoEhsS8cnwxTatwet9+ViLQafGHHatQ0Q8GyJXfliWu1hyiSWigr1gEYxeykxVHRikSWyJ6dJp65tSuyIegWIUxkir0aD2uzTlnhikIhEDsNI6io3+fJlntgvyYkBM8eKDpkE858ACARuCDCh3kmg5UVzLQZBSj2L7DA5PE8+A+KZqg6xj4AkGzCGHA2iawCQTA0gZmNKjwpYwXoBDDUw4S/2DNYz11X7B5IbmZ7CisxUEWoypv9PZoL++ZeAQPnv8tqF2VG+R5/f0U9PAEF5D88gg4EUM8/+v22H2J3ImZKpZvLpc8Qhr/Ppp9+99nmvHdtXXYHXhfNVl+31h15egT/67S8v0lfLCdi6Nk0WKJMHTweE6Wa0oRrEbKTgGluPj/u54+LY7GmE+Fqvltr8lAOb9DyoyDpUNd3x7xENWTm0HBI0lWjJNM9XzJF8BdCW5kFih1vHR2kCUPTnFKZEua2WacL1PEHAgAfvMObM0vTZFyd1qpxTptUWHSegA5ph3qv+F5OSOTrvIfVoNgJ60sMV+ntOIlQIgUdIW+oCVNcYWYHQ7szlFrvApl8HzO3EYGRKx88Q0UQjROFKkU1BN7creNI45UDe25RHk4ZJJYoyTRMHvgsQuhdMoTx1ZVLJPezadASXI3Zi4ZqM+vpqYI/5Uk7uPUkBXCnuw+lFWWIIszDh8+juJWBQph2WLQC+HKU7Rw4gs8JyzjLteTKcipgNjmtTjFH+bjeIeBK4CKDIYNJCIyi3Y8y7kA+o0QeESBop5knLpYoaTTopjmRIlpPGlCfIZVnRaiKbCrQBqBGQJA+N85NBJWuW9SYtOVNZUZwBKE56H8XnAIqjjIpmDQPoOFIpTRtNuZnw1Jchmsk51uiMZcLJGju5UJqg23SUmQtH0gqYNjJdP0pCAGtmvt5G3Szjy8Nj1GTVTSaiZtJYX4ZTvN8YKPCaf9bp8gduAgGl0N13sSARYBxifzqqkIcqfb1ax5qJ5IHXGGI5b2LD09TM4p5YQKa+eAGcRxkT8qY1gWNMfh5jMaasB0CDgpJnnuaeSe35LMO9d5t1XM8vMa9G/b7qdIr2/lbAxLljSl1pb6AJG86wcBoxF8QegBUg521/vkWD8d9Z/gfnZRPvr7YxR4YznmOoB2mgEVANxyr2p4gvgCmrZQwwDEgIWC0N9sFkOo9xs71SU3tuOzWNfzfgg0IzftGUmAkvUW1Qq2kU9KxXxAYuVIzSJGnP4/np+1jxbB5Pioa7nI9xtVrE7rD3wqyncYT1NLLeLgJ+dn0f5xpZh6d4eELgQwAgtX98iGY5j812nWAnCR3sL72bTAy5AG7rqTToMIFoKpVOkh4oPDv28zjHZrnVBG+PXlnTLMBj+r+ZmVnJDPN0cBK7h4cn2ZTOCd4jDQmNizC5TI3JuDb5seCF0gNGwuayjl/XR7GHNpWj2XUTUPYxS65oCnpYSLM6fvmb38av/slv4//81/9aRqGPX+7jwPuh4ZO/ifciGm4YairK0+9FrJekf+teAw7pm32GcY5IE1ySX2bWetOwlUaRZ0ZsOBJNMnXhPJ4kt2P9DR2eHaQ9kJjA3u+eosgvgJQ4EwtTAcmd2Bg0qJgvpoxjw75HesDjo8Ce1XorJoDObEkInECkSaQiWNkn5pIe4bUxmc/jkfjB8RL7DuNK9Og7SVBY6wCQO5JvSJQBdEhviOvlUmDUw76Nh30X7WmIM+ctkqYXCTkYw0lORbIGVPkJ0pqDGiAndtiBXy78MKvSvNcGtPaTscTNRm8aSAyDkjKeXO8L5T2vGddbU+WUQXoa66+SiMN/S0KlhAiABNgtBqAtgSw/QbxoGiRm3K98fvBt4SzJKb59d55fU0OKjGplLTulyBIDARfcc03OYT7qQE3fgecqzMMWsySNTVYCnKx6zOFG1jy73aNel/WmdTwMehYKi0apBfpIltrAQHHkb57pyZQU/V+eUZbElctgjx+bcvKeqCFK4019ZsalmWXS4HMdfUg/Neqqx4g55XxlYJASQc5KaggD3H4N1t16tdaf39/faz8QsTHZIdfbre4xa4l1wh7FPiQCmyQ4lgoU3wIzPgyAqD6QzAKGmusjXTNkgCQYJQgsCUh6HKgCzEHUP/5MYgWoTk3GHIk2KdPBMFS1xZO3gxOeZGwNWJSvW3wekOZSGzs17FnOoLP5yWepegUIXtu1r74CrwDBV1+61x8sV+BXf/IHF7lPp4bX1DQ6W0+U5DCbaeFqhqGOUjSJXpUNNVMIu7r5z9KQjkmtTJ2Eshvx1pRX3lIumsVSmNtAxw7SRr+lv2RX50CV47/pgRzYgAhsrkJqE9BgEsBhKlf22cwHSk7yRUc70ixyaHDIgFT7EC26VE2Z0siQ96qMdwpiuYH7czBVgE7LIawYSIsYUg/v/5IujyJWngk+8BVfRab6Zq2iF0M0ZQ7LkMeFEYcok2kDFFO5IKt8EcUVrR54wVzTUxsmUoMTHXWW+7DQcZ3WpvpTuJbGvAAEsjFKuj5Aj2iQmUZAMaDDLPX1Kr7EEPAEXp80c6PlXZCMigz6eYrpMZ3QRbj8uCkC0M4mxVNTAiYUGbv0D7R+mvQDflgzOx2yoc3rXGh7TCM5kFkPs/ksNttN/PjTT7ovvDOafIqC4k2g+CzeEjFpKRsp1/aJYppaRcVTyoyR79Vi9oQof5+LBxgG/lsGSllsiBHhC5cSCmbUjv5DD3/RNBSfCZ43IstgJsxkWEeiweXcKbHi1DG9YxmdtA5jbGTcuVg1Uc0odKCGk2jAWjuqOSeXfLm9jp7nR3IcDPlwmp+o6Z+NrQA3rasCYnFPAQhSm4zLNAyBufwFLtFKOnCJ/tCK3r2czWL/uNNa2242saXFnlqbDcsB6c+EAg7TN+0TR03rmVAxYRcdF0ZSM5POfLVaxAU2xnCOq+ksvrnaxtVyGv3hQYaIV4t5TPpOLInFtI4rtNCwMIZzkCbZHmcZn8nUxVGk7EFcFswI2Sf2bRtDU8eH66toZJDYB5wTAKBqpH2cRztW8dPjo/ahCRnpavgWWr801ifo4bASFtDtzXz5gUkryRDjGFfrTdQ8Oyc7+pMQIXo8zQRxczjeq0Gy7wYN1wQZBI0AppKsgckoqZbFAABiNjSlMd8fz3EPKKLXa+wMD2ixWIqt0ncHR2Eul2rOWP/Mit9/s9KfPULpf3zUusB4bga7guczKcWzmljJRgwkcurluSA7DUHBYprw75r0EUeaUWj2PznbbPVJ/pPeHYBd0u97j9Z+UKIHiw8BezgpB6Luew8s54RjdO3DUho/03ChS891nWxUWcW7b78RQ2m9XsXnHz8KrGHLLnnwYoNJOlQaUCnnzXCiecmzbIJhoFXFMn0E/FKErjwVhlhvl7HerPW79rtHvY/SpJEUs1yu5H1y7NrAcwa2g87WQAZ3VDNfAHYl/Sgasxb7iL1L6yPGWK83ek4BcQDhZaCIBKdCX30Qw4vmn9eUzIXN7SmLfRI90+pJLcCwbhYyihwmVdztHiUTOZzOcT+dChBAUiKQGTnO+RQ3N2+0hmViqdz6Mdr2GC0gNOaSADhKAcpIOE21kfgdBaBzZtgYl+jaProeb5xMmEj0jjaN/YIvzknOP7FrSgyx5AFu7viRskfbLDCN8zSSJT2h5M6nhOAfULkd1wyIpSmtrtss2t6yOb60tmjslLZjALYA2/qe/D7uohz/M9q30NXtqB9iUinGMxl2nNOATsJ480z1OUpssGUXlEKuqcxwEwidTC7+Xf4hepuOEOReU9dYcvkssRDYWU2UxsS02g2mwe/n5lPInWOBk1EhgIB6KSUD+ZQ+7aWsM3tJ8J6f16tlqI66dtH0DLQ8T/NdS/B5SjRkYkIGGdinec4AXGeNUqrY72x2zD7ud8P3yptESRmARpZvagCRMYo8scVM0YxV1yoFMOMO1fhIabBVWB9V3Fxfq+ayfwieVU4i4f3+x74EPBQAi98Dww4DUUBIngkZxhqg4Np6iGE2hAEC1pZBShmWJotUdzjBL6+9Z6nCxx9fTQpfu7WvuwKvAMHXXbfXn3pxBX7129+ToJiCxO7Xpp6p8IACzGYpgxw3zGxebKiO4HHkjAzkkkNFEcTB5jjDi6htmF8x+TPV0w0YmyhTemobGARsmBziFPWL+TIHaUxBp6LFM72TPpyGmwY1J94+RDyNt1vzqAK36OGdgQxqnDpatMyi7Lm5L4c0h4IOQiKycIrOgliaSulSTfBuof+ywYOsyxHbgIYnbdbmOsLPxSiNJQcP12RzfRWHvhO7gcKIzwYQgz6T17LMwAdL8Tsopo6eMhBvCGXXj36h0jHVUxa38tcvKiBFQc2vAhA4zgsTMTtJSy9Z4gqRmGQ+M/dDhQHuu3gypNOzCu6kENs47Fl2wXkpFf8Lul+JU+JtFHnIIB13H9MECEwDtU8D76UAVTJCpKl9ej1f56yYkiJZSS9OcwFllvesCZV8Hqzvk5YvzccUPSiAygW19JWiGVKcA1w4PlG/U1FNlpPQ7hbQQ6CUHgkLmmEH+G7kFA8QTD81iqpPYa97zLpQFvRMzBAAAuIJeQ28AqYTmkcnL+wPGN3xec8y0asHouVohnF8h/XBdGJhoOy0lwgEjTGshPXVjQuekyMuud+iJvdMCxGou7CecV0oFrVOiYsjjo5IvzGWuLNTxENJHkZp0Rf1TE3k48NO65RovsUFJkhmOqezt9ah6Kq1ta3Z9PCMaoJG8SqPAIrPKs7tIdbTabyZz2PL+50MmvKzRpZIDuYzyR4AQ1bLRbT7Vvf1YT/EZbp25JUKSmd4A0aJBTWD8o0BIRPPc3xzcy3Q4Xhs4zTBoJSITd4jUZR13J9PYhXMeQ6gkCcbBpDF99lacU2qzuf4glZb+9VJkYiXE8aklmrJrFNUWad1MLkECGIKiTfGEtnHvostTeTxHFfrdQw90+BBEgMVibT4x3O0PZFwjpA7w85iX4VRNVxi28wFNmAGCe2fPZRC2+/9HFdv5nommDoybeaaLFZrR/F1ZhIg28Aobw27hkaxY89nnwfQMaDEHsfvlSEZtgLaWzz5siu4p73yeJExV8Q4xUAPedrUCTGZHqL4OBXUduuXsevEdGCxHGBeiGpsULZQvNUMIIFS8gv7avpOzKaxfnMtIOj65iZ2dw/yrBiJdc10FkfWsTf7zNL7U3PoCF3OOCUHiAFwEoMACQqAXrVYRIt0aDzGel4r4YI96PB4yCQGr3UDuaZcz/GHUMwue9Gg84pJKdGzSnao2KOTfQbgNF7iarONDZPUp/OVa44Mznvi8VjkY9YpAxCo0VTsnVqk570S8BpH/MU6KkAtAa7EADtijnP2VtN9g7m67hMo8m1sb270fZ+/fBEA0QOW07gS0sq6gAEFi47Jtc5bM5AAGZH5yUQPTT5GwJzbT82Rigpr4wVoJkDA+hB45Ouf+kQn6nC7JBUrALU9YLzWsmHN/6+mrkzcXzDXbFzHc4+0o9K0Gmd73mdxjOeZtSzBunKnIOTv4h4UuQmMCfbwfK/Q33km2kOnlBHur4C0GqkFMpOzwB/kZcKNFc980p7B7+eL+kCeQhooAMRRP5iMT0RrYbzovE0ZRaGwl38CPsM4KUCTopqzOTdQkLGEMlTFxNmxuH4ULHtyg1pYAMR8wp5CamFwUIxCgZymD5Uka1VR/wCIKNP/jCNWU+26AI8Xz4f8/LPmYDvqOmgfN0MHadZTPXk+61mCnSa5IQOb9DXycIeBlkEi6pai5S/DG8suLjLsVf0C61VnxCW+//57/TsAKrIhSwtdM+hEz6GTXjOlIPos0g5CjLP3kQdaZibYs8FAAvdW+w5rS2DQ8+uW7zEY8Oxt4L3Ua5vv/+mHv3/t8147tq+6Aq8L56su2+sPvbwCv/rN9xfn2hstlzZNG7nReSYsLDQKAhspgSZb/1829iejPxpnMpWndewfH/X/KZ7QJ9J0Q9k07cxFCrPFPBtj1tTRd0dRI7fbK23W/THjaph6K4t8Ei1AAehENbVplkQDPrHK5FiRaemijLuyKdUiG0bfeVoifWDS0Pg/cpLlcE79rkqVNCGTblPRd7XAChodijoVukLy8/qlC7Kcio82FpKBH+AFxjuLueibJS0CgIBig+vzrG3zwSmAgAm/GlEXuMWETv+ehxgFhCY4XS/TRQEsy6UACT6nDrqUGKhplZEichIfgGI5cB3yoNLnnDp2zlnPFMcOUIL1oHsqZgXRadZq06C/BAi0dhIF5/vLlEUHMHS7c+f8dCao0oY6gcJTMEcNysSveo7/UVmhAsWu+mIzCM0H1PF0iBeiQaTI4NoWNL7QTct0VtdXKQ45+dDE5SQDPhuS0dw4uotmhMJFKQY5yXBjZOCBibvYNtxl1odek/VoqYFC4XQ91Fklg8B+/xRp6CqZpJ+6NsirljlZMKVjjZ6igjt6hCkCRZZpYWvAqdpII3wk6YNLAuC0WEUzX/oaUYzjKQfXAC3vseU/RPuG/rngM2IkJXbORWaIrSRFVSxgMbAuKzxGhui7c8wrAAKc8TtP+6bQ3M9q7idnmveVPv/t44OaIJqutWIVKeqOMRK5GJW8DJjI00RdLudYYF5XVbEAAKjqWE7rWC+aOPf7GPFOuL5WfOTu7l66fIMqdTy0vVkT6LPRlMhsLjWcrOdJHRivUeR2/WO83a7FgMA34lzbBAzzxOocMmframLajpoKU0SzoLku6MiRaTDlYqIp7fokYj9exCBgogcPAdIrztisLZ49PDto2tnnKMihtAIm4b3B59ksl7GeNfHw+YuKX4Aznl+owzZs47418fnLvWjd3BuAAnw0aI6m4yU2cj6fyiWfn12s5vb8kCaYBygNyVICxMqkOQHYAByQ8R5JC8obp5H3hIv0BJoWtOg0gZpQst7ZyzAsTE01zwHALwWuaPea6LnZohkAsAG0IN0BUIjrqNhXVr8mpN43YX2hNS+RX+zDpbCmeWW/YR8XLZn/dwZ4c0M1QslfzOWQvrm6MjANq4HnKdNNZJwqtkRO5gRyGqDQxFuUfPuR6PnFFwFKMiDW1U10FP3EHB53AtSmMY0WwOViPxP56xBtCnOAKF4mzRjwZnwhexcNoZoQ8yoUv4lBLwyPbz98F5vVKo5tH+3+4EYeI0D6RHwGLpgG7iUbM4uKa9sIovHrJiU8z4Q5chhkSOwFsyb2h84AwMODzsrr9TpWI43XQhNcvn/X9fHDx08YbsRj38fu0CoRY49/jBJuDLC4STNzCpaazN4kE4g4PBxyYmyQiOar+EqIIZGsENbGE0AgOQJNuZN2XjZLL5uol5NqrjG/X7IorVtt576naSRYGjWlACRlm3XrGsSsF0XXydTY0/4iAWT7BExABgeox2fAy4W1LIaYmtGpnhlqDliBpA7hx8T5q4FJDUvqKH8a9igxB7geYjkl9zJ9gMRS42eYbp8wufSUmb36yaBPwLeb45c6eDXIOoeJKnZcqOJAs34pxsXle9jXFKcoUMQJCGj0JdXIKbYYCzKizYSidPSH7cI5nwqGJx8HJby8oMm7HPNru9HNIUCC8qonOFd1flsKgKxOzIYZvhpmnJY4RuoHriN7gOR/ep+Tp/hjAwRcd69De1GwJsxGpObgjLAhsYErPsXNzY3eH6ycY8pidbZlrOPLay0DyjSsNHhhQOVJsiQTbHtWGKvL4UuCIt4bs97K9Ar2O7M8nhkEBjheAYLXLu0//wq8AgT/+dfwv/hX+M2f/N5F9PKcMpTNTQRxDhOK3Rf+BN7Nio7b2q3iPUBxunlzHY/9Ie5ub2PRGL0HaKDI26yWptFfLqZcjpVovW5IvXHj1A49uCDDdDkz4qAcQGSDJZoWml8ojxMfdOjamVKtoS1rk7c+VtpPUdNsdtge8ETABMoUfKUIZD4uxTMHS6HDi67GgaxmG2d6T/w5P2gihIRr0myDRv1eZTOnNlKDRKPL8m/WVJFG36ZAQvyVekDj4fznJ+pemiWWSbXAm4osdEs5TPOzvk8MD6Y9TEHPQ2w2G03vnI1trSWTYZn28aOg8Un7LWZ/fD7H+IGWm2FBw8P5JVaCMw98faZkQKP/TzlJNsU23ckiLYsNu3qfNAWQ/8Sxl26eaQrXiuZV00oO7WQQ8E4FENRFT8hkOx/VnGSIeZB6Pbla53Xo9TmY5NqBmU8v3ajuNaRkaSw0cfFa9vo8nTpdI7wEZPCHVjPprKoFFNduuY0K19QtTgEWZOpnOj7mg3xOXpOmz/RGGg8KUK9LtO8AIZjBaSqrKU7E9dU6uu4QuzNAEvnNh5hFHdPRTesUnv6kF+V5Nt3GOG3itt/bFFMme3Ws11uldmgKhhQG4CB9RE6SI5yjmU8lI6iZHid1cwI74NyrOZ/j6UChOpnEoT9FfxxiM19pQu5Mbhy9TzGPPtbNNBom5/Rt6JvHUwwsg3GIdUyUfnCEtk/U4HCJq2YZMyEaFLujtKFvVutY8AwdDnGDZl/F7iWO7WNMJ5e43l7FYQ/Qxz2ZiRlwHnHFPsZSBpFETALgJViVjApSCliPp+M+Vs00rpj+VpN4zDUy9OdYNQsV+ITG4Zk9qWkCKlHpz1yflNXonrPuJeUxYMokFRo4aw+neijlNBpzpvEpdWFP4X3Nsgnl+QMg+PUf/lGcDm18/PFH3SeKUgpdPT/DGNvlVkaBnz/dxqHDDNP3A5nBaTzF5TjEismaNPyY+UEjBxyca2LJGvbU38+/WjZNxwzwtV2rZ4B/R3NMDB9sK1GokSL00H2r6Gi2eY6QwbADQI5SY5VypCeouDz3LEPYLN5LuJYNFHmebcw2e5vWcS1FoWa6K3NAMyDk+ZJAnJq/NNBkDxLDKipgZTW6ouzyPM5nAl5pkz0ttXu7JoFihZmhxZ4vACCngJIbTWGpIXc7eX+A0TZfxKmaxB4c8eZNdBiJNnXMHj7bW2SYyG/izdVNXM6XeLy9zesrqJQbHB1r7FLFAkNSzhg+czKLWA+r5ZwA+mi2a00hD7u9IgmXi1V0bR/DCIOAA8Qmsn01BBIIgcOa5tvvh/OLpAL2ThsX8gGaaIl/lA+GgQox00bW1TKu1quISStw6NP9QzTr6/j5y70MCAEVJkg4aKSGIXYYn56Q6J2kp7/aXsVms40vX76YnZPGe4DeelZouJO9hv+HTfLy4MCPgKY6LpJc6ShKurmm9GLulcQNT1A9Yc2NOgHdFR4asESy2eV1OE8FLiQQ4XmHgRrua2G66IzK+kBnu2wtcu/OOgemImch+1BptgEIaKzVgB55PTeeavwEVAFIOjay5pwWndy+I6aX8+eALDZtloQAcFxUfW5zsna4zmIhwPbi+fT3uYm2l80Lkp4ZkDxL+lyms8Ma43cpPaz59MYAACAASURBVOV81j1SogjAIYaIi4WeMTEdMZZOeadlit4njLhk218a3oyhLMxLD0DMmuSNWByV/kSi3icDpAxiMoaSJp/zD7moo6NN7bd/Ui9/Gn6YzwxwRq3IewY8K2wlSUKo/wQkQO03s0bPvBaEGZwSHSpK2uYffD/XketFvcqew1rSe0jJlO5T1i9lECPD4idwQtVxMiNcH7Fnm/35/N61S7ms83ObvkD8gQZk6Z3wLAPxOhFAIEZLFT+/Sgz+i+/RvvYCvAIEX3vlXn/u6Qr8kz/9vctstvCkSEZatQopmx7l4a7WPDWkuXEanXVOLwcwU+vNehPd5RyPx15INo2JGM7Ho/Re33/4ED/83d9qo4ZySeQSBQP0RLnZq9F9liaAGLNhrpdNrJbNk8N/TxbzHn3jRZMwDP4oHslAdwYwjWeaICoBqBINEETf0T3PCLAob1lIirqbpjyFZsYBzjS1mPq4OQzRFNebjT7z7tEUXvkwPDWthaKWlMWUMHB6qYHMxlIHmQ74nDgxIVMPb/8CJBumw1oDrAl7OvwKhc8vDvzbx50AA03nMmKpmOLoIE/Um2vPPVaxdqZttZGYirmMPHp63XLovnhmbErkQ8+RYDYjksFQgSQKrVEAkc3PNKWkAdKtHmWeV6EpFJ0TUy6uNe7Ani6I5skkI+MQ1ZxnUQn9GkYJZk40SLxx7rNBjGfKnia+AATQk9u9PrO4HxQWyRiRWzYGdkTQLRYqyM+X9C0wgiCavt21Z9KBU4QrS7t91FpDnsH7F1ElqehqjrgXKjxO0XbkM1sOQzExx6gQqjQSnKaKX3z/Pn7349/H3RGNL/F62M6fRZmmIaJZZurOeyV+rrtMo53UigTUFJ1prMwQF9FfoKiuRInG1I9J/uzSxWRkml/F7FLFVQyKFuxotnGun09jOgGwMjWYKLOiPWbaWKQUAre4VmMrDeYFJkTPGiCD3ZrbG2IRBYpdRKmWGeQwxKaZKVGA37usa3kbrJjOI5PZ72MzreN6vclCrpfJIGuMSSv+H5o4s36RaEBJpS4+Aw44Dk6pHKw9FZ6jmn9iGGeTMd5freLtdiNztsN5iH17jFoO9LPoTq0y4I8WliqpoN09xgKDymxsWB94J4gNoKz4Ie6Zal0mcb290Z8xWaaxh0HApJ6n7u3VMurLMb652aq5OGIUOGu0byxWC8X+vd3c6D7R7C2X1rnDBnk84FnSOwGgmsbj0Iv+2+BJAdDX9co3p0Cm8SAXvG5qNc4096JEs09PiJacSoJwwOWf96ZJ90zyFPmesBcoLraKx/Ygo8Fgopdzbz77crUWmMD3AWzSKKs4VrSbnwEamum60f3oHvexXa21fmkwmUKStMAzi9mgIkOV9e6GorCrVGinRhudPF+PjzsxIFiL7GuL1crbUF3ZIA/9MtNhPG8WczXtPH/H9mBdPL+PJkg9ovc6ZC6nERAErxlSYpCCcK4tYgA0m9bx3/xP/2P8s//5n8X//r/9r3H7ux/FFjm1rfaKfXeIzdVWjebDficK+5RzjPNA8Z42q0Vatr5ex+N+F9++fxsf3ryNn3/6XRyQQjTLOF3qqPALYA/knBLASFQcU9V5PDIxJ+2kAVj0+SVm2jnkO3KZrySVOZAOAZjXzFL7fInh2Mb7m2vFhiK9AJTfxSnuDwclpszXN7Hrh/jxy30sr25kePrwuItPn79EhweJprV1XF9d6f4hJXh4gCFo0JqGxg2bzRuRZHGRYWwo7o46QOAdU2KD4MgiXuroOWc1edd5kWaD6MZzis65q8lwJiQUkLYcS4olRsaVjR7Al32C2B8cx6h/B5AVxT4ZXPLQMJCuRu9pig6QhpdCJfkI54qTQQxy0EDKjBSQYgHnymc2zyGgu6QlSPl4nvBZUvSoPY1Y/5xRgOZiMcKEYKIvxgnNtr1LjsTY6j34zJePRko4PAmHcWmTRDMVaS7t+C9PI/a+wk7M85/aZyFGw0R71XK5EPDB+xX7IllYXCPqEibnAlhSLsS5y2v4HPP036ObguA/FwqSB6kxNtMFRhWyN93LIklK74xixnjmDcy5fqScTHU+Iv/jdagHZRzNmcPqG5AImbnncqT4UNhD6xmcN4Cv2iNZjFwr3gt1KwVdizxGexDAusEGJALUk9RmxMCKFSB5oX0eWPNI1QDpuOeAMzIGFnPTtYqklVxT+We4zqPmK7IPsffS4FFmpZKoWgLBFf7x559e+7zXfu2rrsDrwvmqy/b6Qy+vwJ/+hVMMjuglRTe2w28a+rvYw7hH9OvUsqlJs2Zf01manflcBzKxTS1FGFMpGsI8oBuageXCzR5mSxhiZZyPwQbrfKU9PHu6rqmRHGABEiLmOH5Dt2yPcTyRoMB7tfM982y5PnNIoLVnUga7ga0aMximezgwC8E3TTjZYD685H6f+v+UFgjFleeBG0rrHI1QK14N6puypom3cqyWJvCKcUwFO68pIyxPFKQ9lO480fcEXornwZPbcMlJ5voV48Fi4sVkiS9YH4XzV03igPwBWq+iuewuLA2oJAvqttOcETa9mRPLxdK0O+UEJ/Uxm2x+RclrLoCJ/kwNrgEjJRZAjYS6nRP7YijJ92qTEg2Bps4MBPSxooBCuaaY92oTVXKgsGSyLoNHaOAZpZSHqKiEokcylUdrPosz3gvpN6Dc6YywKt4QatglB2i1/ozku1Ax3dCHvosgjMkMUoiZguc1Tsh6Lyk5wJwMnwt09cdWE2wBXmhMVYikcRVN+guAgGdIBQjTUooPpqEUdjIb7CUhOAA4bN7FUZFx5FZ3Yl2UPG3WnIAuIkFhWkymmp4zIacw7NEj1010UcuMjogznOznJGUc9zGHQyB77Ijv1rNYjOfY90McqiYmNVNXN2pMejHzYko+beZp0ui1BJDEMPPqchINtqNx7njmbdal/0e0HqAJrzfFUpHR2ymWU+IM69hMp/Hh6iqC1AQKawz6uj4mxy5wrtaECxo/U0jF9C1teon8gfQG5sjkMKbnBHsUha/WkSZwdpWGrn1ASnA5x5vlNN5tVwIjuuESh/OoKStmdEwEcXuvFqu4/fRZRRzNACwQ7gPFJM8/xTLP85Got2oSD12nxIEF8aPsMUoyMEOFdURT9Ifff4j17BJzjAgfdirMKbJhyVy9fSPWyKKaSx5Ds0LTzmvKjwDWU9src57P0yMjSmduYiWRa6Bd1/5CagTAy3ohT4kKkIPo02oiijTrDp3usSOq72zgjAl1GqWJFTXQcDRqaEf8PaZMw3sBQYrEA8xlP5F/BWM+T1R50rWHcCbMZrG6wml/Hbu7O4FrUPGlyYWmzvcBusyJMLNhXCnYZTaZU1Sz2RxV6AjZjJEUEOffQ1GPSSkFvu6PdOCDIjp5tpCDAWTojAH7kbEmqQJErVLkX+Qxw/dzWJBqwJPZ1HNN38+rVaz/4Pfi2198G3/5f/zLuADc8AyIBh5R4WSOzwS07TSNHfeHqGka2OomE4FAxFACzH3+fBvbxTpWs6VYdjURlxOAn4gD4DDP95EIQs5Xx9sClio2joYLJoqd7/SGBeINEbvzJXbIDQAveAZpfmYznbnnvpWs4Ga7jv6w92fmGR8v8Xg4RnfCCJNntdZzASgNIAUQydrgGZFpMA08e7TODt6CAYLTiTOd547UGYBadPXTuAymWQuPF2ErjQdLcVEgxyKZsyOfYezUxMMic3JAYajAL3PT+QTz65z2eetzHV8JS/sAtcR4fNLC49divwJPwtM/I4Hx0qyV7+dZZv3BbpA/hBKDLE+DJaSzHaCdZ1JJGaxnn41qgi/PPk1FsiiPEqIHm8b1UWr8s7DwJHpax+Pg6GYzGlO3zxmdDSovQ1wsIIL3vRL1CLOQs+Oos8KfKX1+SLxBXoRcqetVs4m5I7+IlPll4lJhECgNiOcVf5azGR2ccXLa4XlHy/YfAQh8hdN/QKkxlhEU36EiOdHKyMQBoJjZ9kqMFQyt+VvxkgnwCOS72AOjzhQSnhlP6V2/OYELbw/7K8AmRNLCeat7oIGDTYwBHFY8F/0x7h93iobV34qAZoiCD8QLgCATIfR+xXK4yBz1aruNzx8/pbQgo5Oz/mFXPql0rP1s6D24tmJPLn4aHuLA/hNtU+/xx59eAYLXju3rrsArQPB11+31p15cgT/+k+8uMh+yx6vImwAFQtKlmapVVHLY2GDK1L9nfaD14NaskzV/iSMU8nRrFdOUn9OmHPH2+kbnIBSro7KHvZmyWUtTyKQUdDr16Wh8LxfyuJnumEVw6KCEU5BShAMfiMCvCZJwW5pIph6aols3ydQLCjCFdvkMFLx8DhmrUQBhICdTXjec5YvNnILNCLKjsDiQyrSi/HuhuVvS4Nx6NaM5AROVMZHzN9dbNX64PKvRVoSjf+dLjSFu0cgSCoNA5lz6/mdTRU1woB6nNlKu/SpQ7EHwZCQJ0JNUOyQJvI6MsZTaALW38OHyk///7DAU+75nLlq5jkw+aZJL8fQ8iEl5g1yNfI+ny5URdqjSov/adEpzCApKGoI00IIaqMM+M4ulv5d+mckVE2ob72kCldKLp+lSXjspBLin/UH0awpdJXHQLGjymUZJYi34PYyYS2LSiNyCXHKMjlRi2BDwgvkVLAxyqaFzim6bkWjp54BvBoWlJDoCQmQjLRM+HKcBrtB7UxAsV030TLHJrWd6qUkc9HhclpkKmhbaLJbRdejITwmr8OQOsUzjqdNYxamaxXEyi/l6Yyqvpnt1NP0uljLo41YM8aG5xE1Ta5LeTWbRLJGloPWmSTlH15/iNFzERPAa93vSsxyXuBJVtorDwPdZesA9oIdZcP9I3wim3RFLNV6YRVXRAExNqvj992+jv7uNK4rcBIPmdiwTawdPBWL5aJyL1lnsIxIfjpeYntEvP5vNsU9RfNrkzkWjQI5mFZPLOTbTId5vlqLl77vewAhgXjE449lGe/+4j5vrG03noX2LtSJX6pzkCXi7xBEaOvuYElIw1bQURgABLCGasFMX37+7ibG7jyUgBhM0gVsABJdYrKHQ9tG3Ejjos7KuARK519PpPB5Tl34+jTGgXcfPYjTL4XjoAsq11vR4lPnd5or7fo4qC/+bq6toZnXcffnsPPE0SPOEb6o4RvZ82ABQ5onR4/q3p6OaqdMFuUGIMXWG0cF1kkO/DWzTsVZNt/aEaR0rovhWi3i4u5eUgueTvWYGfR12WjYhgD1mLeHR4tQNJp/W/ybFnKm6ALjW8ZOKKeN1fEbxfh/3jn9TwR0huZVSNbSX+/toLNgHmORW7OnQ4Re1Pn8/0EiNsahrPecAJbgNjOtVfOz2cXfYxfWqEdC2hEVEw5Gaaj0SMtI9Kt5zPol4f30T37x5g+2HAORd+xiPbSepzPubb6MeJnFo+zgyNeQeE1eJ7C5ofizxkkCqngkoIh2Ee0diiK4dtPOo5E/xeDzH7nSKO5rBehp7SPwTzsu59g1A8fVqk2yig4EiGDBtFye6nOk8ZsuN2Ft3u72AXpgo3DOuI3IJNZAJ4D814zrfLNMTU0WeMZZy8Ddbvk0UmUzbgE6vg/Htk4/O8yHzfGYkUJBNpYcQz9/nXPl0ztV2YV+fws6T0XIOBnwOF5Ze+shkHKWmwHlmvJQnPLn8J4jPsAImEfs1a9PxgBeBZZYdZZzfdCZmDrWN05+0VT7FIet855mDlQDjLVl+z4MXJ34IIKhn8dATWWtGp3wKkuloloUZGDT3JA0JHJBUjvsEK88gPud6AQjEbpg7nlKeRcRINo2AVRpygDvOVc5zDWcUrWgDUe1/iuuEWWqAgOfefgIv4yJdOxQ/CEnoknaP9EdsiWQSljVgGQl76iDQdLbZ2ldDjJHBbCXMc5eOjOUaHtqDGnmBiMUbKH2lJHsV8oLRNvffsZ3l+kmaWaINL5fYXl3p+t0BEORAwAiSp/7FG8KfzNdENZrMTS+x3WyV6vPTjz+6tkzWpdgDmayFh8vT6xnjsdxQfhFmG4hVUBuwmnB/kRi8AgSv/dpXXoFXgOArL9zrjz1fgT/9r3998fSeDdpaa1F0RW23s7CaXKYjiXSXA1uazmwS3XRXMo3qL2645P+eYD0FFIX5drP2AVpPpZPU66dOVno8JkKrtV6X33nYo7Em8tCaSNNYycg+R08KFBpPMQhS/5lTfwACjmiZ/KUpFpsylOU8p5/jd3SIpFEh+u3MHOZzazKXn/HJDV/jeVMeNaWm4AX5Tkd1MQhoXqX5Z8LgHGxdk4xqUnRPRusUnwSDLlIspqZSmLuQak1mUjqgnGUBCX4Pem0KLuLHmDhIO1nYA456YsLFlUCLSLMKug6AwuHtA9pAj+EaM0icVKHf9A8eGQEEaVZpAMmmhRQUNuizHJLXZPogFF9eC0yexqhxWuc9UjCg26SRFDUUaiXkc4AMmBNuRnkdDfiyELB/RLorg7prjaVpYYIBclNPMEcBkNxDWC2Z/wz9++b6SsyX+/uHdEe2hl1TMXowCq8g3eAcNY7nagJDUV9iQagIfo4lcioFbBUaRn4fjubObJa+GeDs2EY1nKQFxtjPRfolZsu5CvFLNSopQ+8XMCj1mZomI6loFkoWOOEBMZyA83S/Mf0T3Xcy08T8VM+jWa7lJUCxiqSgOh+YOQqImZ9O8aEeYk5YHAZQfLZTJ7r9fpioQcTcjPs6X20MHkqW4Ska9c6Kpm5aR3fu4XKbscOEnf1jChPkEpNhjFWMsal8D+dEO0bEajKJb9Bf7x9jU0/iZj6PeT2JrmXCaamEItm6Xs77YovwfIlGfopzOwZuCcou11DVpoIyG+W5tGuZdNz3F6QtY2zqMT5cLWI9n2vi/NB2ca5goNTRntGEwhSoRPnfrDbSuCoGC5p00UpL4jME/gZQ+DF049rACCHJAEqyXcKtw1/MZ/HhzTZ+/rv/R7KK7WrzFLcKLR4qOO/18fBojXzSiDVyFVBax+HQWbvPtQcOpegGIFisBNyi06VJaPs2lutlLGnMH3cxmTWaRsMSEiiCBEk0brOXmJKxXwCEHc94rMyiOwAATGO+WHqvxVxtAsxz8QQZ+n1O7CT3oNjONV4SHkSFxgiR5gmTRgC/bOrFsmIPhDUCAJfTsiewMXXoBmO1g5vpM8B8ASibCzSyed8Y796/j58/fkwaN/tCNox6n0BSZhtwL/gM7JdIexoSLACztk0cL6fYHzhnIjZ4pbB3d0wtI6rVKvaXMQ6S5uArcInt0owNQHGAq2O7j5H9ZLnWc922t7pGs8k8xnMt/4hDf4zrt291X2io2sd7PVe3rb10lCbRTBXjiXGn2V8cGLBJ2EePkhgwzR+QZOATMU5i3yewgE8ODeE4xEoeEMQbTiURqOerqIhFPJGKwQT8ElOo7vI64FfMY7Hexmq9URwmQC9gG0a7kr2cj0l9t7Es5yCNf4n8Y8Ir9oSMHp0momcVoAZmkJhmMHAc7VZYW2rk87WKX4yayzyHDNQzzX0udfXvMo1Mj4kSiZgkd+45S8yT2WKM6L2LHy3pCPISSVaa5H022/E5wxlKlG4OBfi8ksch6UjGS/Ee4GTsjl162rghtDEpEgeSmZxYUCSKZvGZwWhPEGvvzaKxy79OM+ojDERnpqWX1ABJTpTOYSmhBhznPs7cI/lB+MzVmVnkjmqGYRvij7LWz0CZl8EmJqAwIHi+lIbg87z4g3CveH15SxRJonV0zwABSPh/4qvc5ws+UWnk50hL39fyT/ksUAOmV4gm62K1ehgznwOUXAQ+3j7cy+bE6yENh/M6cv9IvOEBxjhUqQWZdAV44tjsZ/o/e6A8inSRT8H7LBwAqsgyjLG0wFIuS5s81OFak2qFBI7raelNmn0DXlHzUBuoNsrPjfFxshiKxFKGksmykS/NpIpPP74yCF77ta+7Aq8Awdddt9efenEF/vy//c1FyGW68ksfiGmeOHze+K0x9eSJPy/oOBumEehlRhSe4zKDRWBknlLUbu8hwy+KeZBWm+HANHDrabd4Dj0mpidFblFYoO/f73ZqrKaYcCkXmaLfLIJxtFswryZqN7RM8o4xisspOs2Elek+vKXls1Jdk2HLAopu3ahzntI2YGS6TlGQyL+viyf60DCFXif6S4PEJVO0UBYfoMm8jgyLyvSAwhvqcnHdBfiA3qtra1dntLnSy1G85P1SZJhi2MisdkMtqhsSCQobkH8ZEtoQSROK1NyLYp8HqLKj0QAnIFEovv41RgUKS8JHYQEk/E/kIootK14IebiKdppFTpkKqMCzLZ+07VpPuYYwouN9GFBxrJKmFIoQEiKgqQ1folmquQfwKIUmNGwOdlB4ilKKQ6P6aFw5wFl8vGsooCuMG/tejRA6ZdbZer2O+4edPiO/g2KCYraH6aFILsfuTUH6jzTjNldiOnvmd8kk09cIQ09aklFT0cGO9dKtEsPoRnIy9DGNIbbLJt7dvInbu13cE5m2XEo3zfsK2B1pmMk60fOhAtzxiwAFfNbzqYvLuZPEYd7AMJhFN1bRXmZxZio4X7ogq6voLxHXwzHmpxZxrYwo16fHWJ/b+HDzLoZpE/v2NiZzzAorTcLQv4M9ra+uxVig0aT53gu0m8RyOlPMXtfto0auUEeseuIDI7rpJI7NNKbHMdbjMbZTT6eJBGQCu67ruJ5WsabYPzzE+/UyFkRcMUVlmk0Ri/aedAMop4rnspkcjFZiHKtxKiaD8suTeUBbIvYSa0FN1Bifek+41vUYb1ZNrGZoqqex70+iVPeX2qadFU33TMUz++GCVIjpPO7uH6x9ZWqu52mihAS8VqDiA06t54sYco+zbhpGBhrjMa43y7j79KN8ImYTpkbsc6ZpI2/AlIsCX5Re+TdCP15E19HMuQiFAsvfrHV1wcNFca5M1zabtUCpQ7+PzXYtyr2mf0oi6EQVZ23DNABU0jNY3LJlckbs3Dm++fYXAqy+fL61jwK/m71bAi7rn1dEuNGgIrPi/xWvmjLQZWLLA3xE1uK4W4Ge0kq7YZImvbE8QDuKUkmcUKDmiUk5GmK9BzO2uAbHM/4P+AiMMV3MY75cxX/3P/z38a/+5b9UksPhsNc0VEyiMrkFwELDTDKGAOMQxX/Gfd89xjAdFXsJk2HezGJFlG9/jKE1s6tZryUnGptJfH74Wevo6uo6Vqu1zhxwSJ5xTD8303mc9wcZ4VY1bDdIRjOllxArOZnN4m53r8k+caFId5TEA8OH370gJeRR+4iaGyQwA/4KY1xt1lorD8dTPJyGONH8AxgNpGkcxYJAN87+8Wff/TLIT7ndd/Fp9xjjdK5EhCPRnEyYOSPqiLdv3+oZ/3x3rz2t0Lxhy7Fni9WS3hBmuaUZbJ6X2ttkdgejg5hD+IOmowvIy9henkP2pnGwLwHneR67PmvkyVbYc6Zec999Vrs2SOGBmQFpgCcWQf43ZxtsF523YhAYuNX6ox6QTMHgkRJlcqCh2N4EcC1PyIQNANc0uJVUErAWf4sTSSd4Zxhg0HAAgB2ZSkZBWzZTzn3T73U2JcVdQwLFNZaIPzf6/AWYAsNIRroy8bQBngz4CsMtafJiBgooB8CxIWGR4siYL8/zYnQo8JthAXvfDu8cDwc4T59qI01rzLSQmadqHX9WP8dmLropT1ZZGpK+LKwtbUxgJuWS4xmWlM33ylcBCswYQt5CfQA7xjWpfKEmE9H4uV5IOd+9exufPn/Sa5ltaQahjQBtEqyYZkybYfXwnZwROXjhesoTJeVJMhRNdt6xe4xTf9DnczXjZCVfB8AXAwRaPwJKHY1djCRt+sqZ5Hsq0EbxtckTGJ8BISUsSOaQ4Asxs/g1UWvoNer4+AoQvPZrX3kFXgGCr7xwrz/2fAV+/U9/74LOqhx6FIVMFmT6JmOhpNJng13o725mi9mP3YdFoUOPrQM4Jwmawk9SuzfR1NYU21GUeNHaMJCieet6NSDr5UrMgaurK1H6pKOFakfhJP+CU3Q9RQZ+66bNE/OlA556y1WDKWbF+MfKNEsjFClEkW6k307L1iPaI8Baa08n0denKU76EPiwpM17YTbD4ZS/04ZhbkIKjVETxaTl62DLCYZacjmXX9Sc8n0y7JNpEJpU6/GLeZeaW1HuLAhRVBOHXRYq/Iya6HwdHep4BHAt8oDHgZ4Ji8yM1HS7AJcHgRpsR0qK3aGB33OsoiZHElmmUU9SRQ0o2LyIH+QaqOBXA2CJACwCFWMpU+F3u2gzE6PQRG0wN0Qt12iDFaxLrb38fcXkR14YYnDwv5wpzfuQ4WamGVDAAbgw0eTDyVgT8yWME5ngyjiSn51kI08P3YgCfpTOcYya+CrAA8CKZq4Gh6YSejDNrJgJmmKjjUTHaMYEtRMrj8g4QA8SOaZEGF6Iu0OaQTNMlzGPyXwePZMgZDUAW/Q5xInJAdtgjwtTjKYwauvj1O9ldrVabSBHxq6/xDBbxzhbqHmgMJa7P8Z7wX0nDrOKZhzjXRxj2u9UNI407TO6uFn83J31fvEfAIxYkyLQ9qJS0jwXmi3PDiyJ87mLelHF1bSOt0MV82oat5djtLNZXE/mMT8eoh4f1fRsmmWsNMEd4/1iEW9mVYwPd/FmYc10dzzHw6GlzZCTOrpt2C80lkrVwEDxiOEllF80/32s07nfBmYhyj4ND3+3p3PcHs0gAcC4mk9jiZ+JYggnsTv08mygeSIdAEzJRSBrgtjAZdzePcj0UOpn5YLbZBWQ6DGjtwiYWMPSkQ6YRini+nprlscE87825rM6FhhIto5Do3GSbp7nMVlChaWB6dVutxdAQfEJqwSgsmXd0rDjezCzq7qNSatou4Mi+0gygCospon2ZYOPqyX0/LNYM0w5y14udtZ4il//9k90n//q3/9VNDS4aPeZwqPhBcwbx1henHwwaaaaVsNIcuHsaZ8msCyjjNj0dDAnuZroz5I2EAAAIABJREFUe/+1fIc9x7Iy7YF5LPG8dn0nFoPpyT4vgOu4XmxTgBPsix+++y7+/u//7imhQfpeUb4N5vCcEg85Wczim1/8Ir58/BjLeh6Tro/ufqdUj4l6+Np6bhYQjLIn34IqHvtO1P96Okhmsb660p6EkSOfY71aomOL5aR2dOWBxh4Q+6AJMAAdU2bAL/ZP4m5PRzu3s6VhlCbgBsO7KmI9n8kwMoj0nC7jeKliTwxnXOLz4yHukARdmHrj/bPU/gx7hIvPGTkbm7g79NEig7lU0eP7wN6DVEisGjchHz68V8zh7f29p6Q6S0wZx7dCzvTy7/H9LSk3jiP03qLzlP2vmQnQYk/ilmliTUzyfGG/lDMAEy/p5nhSOXHC3ZvvfwGV3Qy7IeZ924jB36tTPOsLm+N5wMB60JpIirfObskLAdmoQQrlv1C6LZFRE6vzwk75mrwnUC8PHPafNCXk2SnAAme1UjXwyMDYcpJrtml0hnggkekF1DfsN4rLdYqR2GRlaJDvjTPOnkJ5HklGB1OSAUUtQLAwFKgP5jPvDZMJzyDxzZaB4NUhBlr+/lKncbEATnk2AMoZpPB6nB+6DQLv0w9AUj43rvbCMGNDSUoZG+3EJSbpGQ/6xIB8NvIr7AG9/iA3C90L3W9J7lz/lL81HMikjieD5QAAxycBBsIQ6/Uy2sPeQ5R0+wc09muY3amzUteDFBkPTkp9Jjam/Cn6ePP2jWoe9htiUodTF+3+QSCu1FMCr8y4cvwgNWSJSzXjUpKOXCOKCZfRtz+jzCqpb8D85NvhRCVJMRMYwyNBciWGczJLNpDFa3/8+efXPu+1YfuqK/C6cL7qsr3+0Msr8Mvffn+hGUJ/TxH+FGGnKZwPczbFknNfikohrjKbSzlCcQnGeB1HaCaMy0U6/06krabYvLm6Ng0bL4EsVDiEaGgpgikwOah39w9yLudAeHjcawMmFQF339MZyikbt7OtXSVYwyb6nUXniUBfdBDoIE2zOmvtiVr0VFQos2JsjAQLaMjpAS+O+aFQYVEnM+dbMXzP5kBCm9MsSYUERVOhyyoT3M7HjvghftHxeIW979fn8DWNjcNRBRETqKRAmo3AwZdafx3QUH8d3yXaJNeApjAPKL6XRknlaJr7ebLDQY3xnosuu+nayBATu1QxyMi8FG/lnzAPdLbnvRfwkQezWA5KZCiGjPYQsKvwE2XEh3hOoPh/FCncD4qhUoQJ0OAg1YGKaWBOUxJUUXGa7v1KBlJ1kNFGT0VlHuiaqOZ0iMYTgCqnm9wnRVhlBJInQCQJRPQUGNCxz+dYKuYNGibmbbUaD6IGKbox2qMCprFnVdSaoEATpG9i8jTqumICOJ0wZaeAo1ni56ea9kKDxFF97NsY+s6uIPgzqImikAMUMLOEwhsWAPGMS6by660ox/fdGJdmE8EEumfaVWsy31yIh+sjKnLtJ1Gfhvijq3lM2ntNbR67U6zrIRZoKftB2n01YhReFcwLg2kdz6gAqEqO+EzU2tMhqukl3k2m8WaYxHLWxN1kiA7AoF7FEg37uJffBOyBDRTWvo9tXce360U051OscGgnd70f47E/+tqqObUjPxR77pFMR/uzHPmVooLp9XSq6ThZ2Xg2tNCapU9n+nqKdrTmn2tOmsG6qeNmA9U24u5+J78JdNhIJUZMFVOXDECA2RpSCxkOAhIAEFD0nc6xffMmHg9tdAf0sCEjuIfb25gS06W4U7OU5g37hoEyivxjS8E/c2a2JlC99kQ5lsNU0LpkP4QdAmW1En1VOnzAAQrPI8wST0vlLwEggH9FdRFVXeahYspAHXYueNFWw/gSiCkWAXtNH/PVPObbjQCa9tBLSmBTTtY6AIElL8vR+eNa/+PJsqIEgNXspz/JTCaGSMO8p8kIFtAUM1sAH/TSGYEqdlHJEE+ghLUnrXL60QhwPMH+wagPKU2laMPVZiPA7+Hui1gUXGYBgKLqjvKXYA9dbDfxv/zzfx7/6l/8i/irf/NvItpjXC9Weoa4ZsVRXxiqGF6nmAEY0PAdj2ogF03E9Zs3Wluf729jvtnEvgPI3sqYE+YPn/nIe7uEjHi3VzdiY9x+/Ci50ffv37MQxHiANfbxd/eifctLgQSKehL405C0QZRnP0zi9tDHzzHGx9M57vdtHJGzYCoaU8VrAkayBuX3MW/iUzvKrBDgEVtUvFIAi8RmKDFvZ1z0cd/H08PNMUkgyIfax532LUB7ewjY5M5yNINAWttq9J8NAwGu5SM0TUo7DCoBrWAunMcpGZFh27Ph8QstmxvVnFZzHsKiKN4E+l3qqkzrFguQvZkmjQl+evhoeKHm38Z8ltMkU1ANOGlNBgeoF3zrOgFoah7znCieQGU6zHP0JCnU69hDqVkwqBgFAPEcUm944lw+i70CCuhhpgA1hfeawjbgk9jYsEynU7LAmcgznvT1EstHugf3ZKqCB1NJywwEcCYYL2+e9JHi3GJf4X2KsZdSo/Ie1Mynd4I+a4kxzOGDp/2mykuSqrQJFUvPjMkX0gHeSznLVctctBqfJAXlXuscz/tDWwwwz84p7yjMP6lbiN0Vmw5gisb7KPDTU37/ZfNKUj/sP8Nn0PS+uFGXgYUSgSqxVbl32+srseIwwYbl0D4+5H45U53zVG/lWlK9A3syayyGWgwjfF28TyrCUoMf34+Kl5KswSzHcg0LM6bU5KQNPZlL168eBK/d2tdfgVeA4Ouv3etP5hX49Z/9Uqc/fv8vpQQ66GvLCUxl9/S9fEkDnoi6N3hv8hzUmFrx70w5y+Z+PPVqgK+vrp+09/sjiHIagJG5TYwWxkrTWezu75JKPsS+O6rYYerg/OBG0xVQ3oLqUqGTh8surOIAg6tMLihIvSi8Yp+iT/TP0pjKEAzEWXQ0m08VRLs07BQaijlK5gATQE/7bRrorOnMvM+83HK9VGDQ6BVzGyHJnk6I2qcJTb5G6i1dnNhZXXyMNPsxYm36JOZovAcKPb9PimJAjmcZCLTk6QyfBnS/jej9zvx186lIH2kvyQfnYIVtAHVYc79YNTnlF+PAdEwKKAqEUkCJeSEEyUAI14if5rqL0ilHYUsNNDfIyUVhS5RRi2KsmGhkdOUd8hJ+QkABtEOj+prwCCzJzGXeD2CJCq+kG3JdBcJYFw5oosY4TQp5HbEveC05Udv1mvfAZELXvoKWa0foCto39y0jvaAsMumIGVOdMeaSXUCvZo4/kbcCgJZ+74mcd1MhWaOahGqtIElhDaT2VEUz4AERZ24akWHQDDqSzUwS1hw0ZZqW85mIxLn0zO35Envs2Jt1TGhEiR9FB5+Z3auhjwV08noW+/MpNpcuVqc+blZXMjvr+wc58x/QTj+xQSikmMKFKcdKkXCzvUWKMTnH/bkVNfsX02U0HYZ2kzhg/japYj3WcU283sIxjRXgS9fF7HyMm1kTb1dL+RGMXScpxnkyix1GX9w/9hM9O6Zx0mAtmLbx7AWu6gYH8NNYNk1sFTm6E/OBKSkT/h46NmtQrtvsCfhCTOJmvVBTRyNIEzJfbWPXtwY71JSyhinYcd2H7p1sHkk8LpJM0XjyLDH54/6fui6Nv5BwGKzkejVz/BlIhrC8hfpdUiL5JWDaRmNpjT/NpNktQHpeG3wxlYRtdUf6C3ttUpLR9xdGD88YPhjzBY0DIOoQpOyJtqzmjuXqaaFkUHy/Ysdw8o94REutlIJpHPddEBQoejfT4Jkn/41tY1K2Y48avoqXgPY89jaZi3l6a8t5R6Ii31HCg+jQZk2xB2s+nNRpNRNMj1V4T8V4kKnqcHQcLiANEz2iyhZmGZ363kAedw3vmtHxidyrHjnXoontm5t4uLuNGudxohp7APGcEItmDqvC+x6/24Ztpt6PYx831ytL1+qppu747YjWXpO8c4zT42OsF01s1lM16t0ROtsiJkMVs7GKd9trMWeOPVyAU/RHPAOu5IHx8/19fHp8iNlmEW+++xA/ffkYx8kkHo5D3O7bOFxICDLwcBFoBCCJeWros9PYW4FUxZeaCFbkIU7SgGkhxpnwVs7GiClmc5x787mA8Zs31/HtN9/E7uE+fvzhB+05AHaSkOREHU8Oe8KkN4Aj37Vf0iRxD10vmHpe5IMCeUUr99TUDJ2SgJOZ80zXc4r6NISQ3OyZ+fe0tnLCagTddcmT10TOCwR6J3OALYPz4hl8pxYhPnAqBp3OrxMeHDz3BpFZS2b/wdyqdb4BFMHUU0NYWA76zGYT2kDX4Lh8ePJaydODSEOx9Yp8gskyNYFBDhI+itWf2XCWbgjk4uzkOef5wy+mxXMAnwgnq9A0EyVcGATygqAOSuNjroNkBkgweVYYPihtwg+v/SKSJZiSvH9YIKcX1dN+xBnrM9esAw8q1PwnK5DX1J6Q9Z3+Ke6gv0rt8JI94PsYBoVSbsFwQyATMholaWGYmD40KUExKMmisPSOpl++GbpufGaYMPZtMdHfZrKWI45xdXMTd3d3AhvPp0P0h52m/cv5SvsvgEy5PgwkuGxKs0mGqWQs8p/yWi6gJmteMpkLLEDWEvufmWtF0uvdJtk0DHv43PhKiQFVx6cff/fa5712a191BV4XzlddttcfenkFfvNf/epid3I3ghQApenmwCzNoKe4RYdl+UH5vjKZUrNc4cTq6QBTTnRuR+lgaVRnoilzINO8YPLF5q1E3Qn07lbTUJBxJixs/Bx6LZTeC4c0CHROgXE4UIawI5/qqd3ceU8UMqgo0fIqNxiKflLvNOmG0gUgwmBbzccpbm5uFKcDMm3jID9exSTJGbk2D3Kz96yjK9Ntig2m6xw6MuhT3FrKFMgszqKFw6EYqgnpxrEXUzayvRfzJ7kH2mE8CCj0ykFbwATrkok1RFOYOcCS8zJ9pCAwpdJ0u0bxgZMsHNGpopkU9Z/DLScOOjqrqSa3or3zlTF+RsVdZJGSIN+DLG5U6ENrTF0eBZaunaptT8CZchkgcMNVpkTFJJHMdO4RRQ+AB4f77e7ecYYVhRAtoe+LZRGYjKU8I9MrKCaLA7xMqhQr6KxkmnzU/0xVy/tTwZjjqXLPi85Qk39kKHLAJlJvjCq1iwKZKDwU2Tx3saDfx9rzc8RUToaR0q4DjripVRRnukqwBi8njPwu8hFgeEOyw3JKw5Fa8ZHGHYNDCidT/hebrfX15LvDDUEyMF/GAWb0dB7VcoMhRfR9G4v6EgsmpG0X08sxZgsSGJaKJntTD1H1XTwcuuiHiM0slMt+mm+dGKJinixz9NgYLPaxmDdq/JBRfINEoon4NHSxqZv4o+V1VKchdsMp2rmoJzHtz7GeTeN6u4oP19uY9F30Xz7F1bSK2TDEdoYnwDyGzjR73NxbppbQg2GzsJbFHKiUJIEKosqIq2YyxpSmVxpjjAgnkhfA1ODnF+uNTNm6YyuJDcZtAIs0c9umjqvFNFaYMh6ggs8FigES2KCaPYP7iDkeFG0aGtIzDJ7IYBNTxfQGaJjk8XsxoNxuo4UBoroaQIw9yOwhucrjN0IxK7DhaJYBPPeka7OG1YSIieP1x7SLz/ZwOuqzKemF/Q8gQZGMUIBt7Lok7nGCb8CoJhdgUN4lrF+uZcb8te3eTv5iA4xxnvKsVWKLDO0xmhHzy5kkBmSy88AtALRonCiGU/crbJDmPKVbAjco0HPPY2qtZo0J9qTW86I0EzxTMKNFKpEU8+JHwjPE+21myGfQHw/RdQCGFzWsAEdotDk/AA8AOpCoiHFTTWKHtneGB4Kv23q7jjVxiO1eRoQ1AGd/loSIZwnUpscnBJAiKcBqIBTRyB46idnKzCmeW9h2GEuut9uYNnVcBqI3h/ju3fv4tppGTezrFHr/qOn9vF7EvJrHcMSkj6a7ih/aNv7ycIjb4yn25zE+7w/x3S//IA5dGw+7B31OJCUkDZCtADDOrsDrSZfO+SJjXyeIyKwXo0L2biaYSmIx80XO+4A2rEEa2q7TeQdgxNk8Xy7iw/v3StW5v701a0nr8yyDNSQvAt3z96n5YnIsMAv/DGInbXDHetAaLzu+9Ow0Y47/5T1oUq/18sxEkzY9ATHOD7VzyUwryUma3LodTNmJGzaTBp9lCAIg5F/A2vO5UyINAWmpWQSu6V479o41ID24wDSf9wJxSV9A/w5IlcWTzQL9LHDGIzV5EXxk4F8DFAAoRwmqGU6fHttkuMEuTbIFE2YmAjqWRILSnHIN8apgz6HugZ3D++eMBSBgTSoNKsF4mYnmYEcJLzV+SgYdBLLngEIGrGmgbBaen2f+krQnMT7fO4AXaoMC9oyKCJUfRzIO+HkbHz4DBHzOGcB3/plLk/xdL+otwCTJK3U/ua7sxQYqAQgp2hSLDKijlAsPg8zgNCsR0Ks9Y7BLEkzjGEEBBF5V+m+BBV5u6802fv70MX75R38Yh8e72N1/0YJaLtZ6XRtbZ8xoMmZkUJ1yCa6nnr+UOZg9YHmufmMOBWRYDciWEb6WT9nHgpqS3wEALvmXgNkqbn/44bXPe23ZvuoKvC6cr7psrz/08gr8CgZBbrAcGMqfVYQesX+FpueprwECN/9CrlM79/L1LuJ42rcACjLTTaIKbRY0UTY2r8Ph0UtfB3I/VV68nHWrKlaL5VMjSLGKq3o72vXfGkQi8lyo2e2d6CqQfv9eRr8UB6DGvF9N5eTSi5KU4ox9eRpVut/yeb///jtNYT5//vhkUpj9tX0IZBqXxndpXKMJeR7oZmHgcu+JgP0Mzi6CM4LI1wxghaa5OBi76KLxR+ohLTyNTt/LkGdCMVfMfqCuCv0vOkHTB3lf8jiQzMBxWBQEOj6ZeFEojlDvTJnuKCKYBIs9cJIRFddRh960iXq2wFHMh1vLPSlYg92XiQ+j8JbxWE7YoPIJdFAxYVMyT4LkZCSKvNx6KWBfAASaqifVEkkJ7AEbVA3x5eFOFPeBqC9AH6UX2BtChZ2oiD5gNaUCFJJLdnoAyOV/iBkGXvzemixyG2s5SspsjOITUeQlFBMADDRix6TWMoqjICemjsMb/wzgLcAHgAiWPUWx0jPqqeIFmVzTFIm1wPs4ty4k06hJvJ2xEvCwnE5iUY/RVGNcTnsVq+jdd4/7aPtzVHgKUHhXTVTzlSjWk1Mfy4p7d4m6WcYeXfNiE9PNVpTUbr/T6y0rjAKHaGhGmypO00UcjudYDseo+laeHvViE2+ulnG/e4jDxIAMIJDYD9xr0LThHO9ubuKEJ8hwjr+4uokvYxt/0z7Epl7Er5ZvVdTexjkOkHzQ0tLkYfg3qeLtZhlrog5PXawxBJxUMad5ianc80VRri9xFr+ZqEaAQWeN06gq6u00yBixGYZYs85ZB9yvnPZRaOkuTGexvL6KL3d3cRq7YJjbXabRnQ3ObZsqrmaTuCaHXjFuQzSbrf0PNJ2bq+ATDR6QRP4ctdagzLkup+i4Lir66ji2vZ791WopTS7mhdXApMoAAeynxaKRVwTeAtb3s6elXIKbS5Ov5zlkYigDLKjg+E0gL2i72CNXUSY96RhVjFpzXq9cg1XTxPXVRuZ50N9ZQ6RAMJUTMDep1HCzR3XdQeAthUSzWkcPW0WmsnWcdgddaxmSwn5gAoajutgbPINOJuBZ4T2qoJVRnPd2jD2hPQMK28jLOmreT5kQc91YL5IaJQiqvSAlBxTT7CWAzDJfO/eh80UMAuQe2Jhn1JpiMjP/HLNLRbXhTA84F7G53qhRZN/a4MXQAuCM0dIr8DqAUgAjak6QY/kMQWYBqw3pSazBSKoYurO+V9TlaqLGGnAPsAm2zhVRoeMpWrw4jkM84is5Q45wkjHmqa5id+rjbz5+jAM+OrNl3HdD9FHH9Zu3sbu7NxNJXo/2HCGth98FM0ZGpnaIM5gtYJ64SphfF5lWkgLS4W9CU1/hVbAQAHJqO02OFymHA0zBwNWNqiexAm3w8GAaPgIq0jRPHYPpZZoxsQZ9mWDzV92YOo2iDEmBGTCOMbLn2zOLTs23kkF8ZntNlCmw9ducUWqh03DXqQaefJsN5BbM5y11gRtAmi57EPBe3KQiIwH0MDDl9cS3FvAHcElO+Uhi9H34nDDPBQjm+R8cGStDVJ8fajATIGBiTQMPoEdjbhPQjOHLtAB5EihQw826YxVSwkcjCitJngc0/n5OGBJIn570dYwqGa7o7FXsM6/JOoeCb9mCGQRmMwqYy7pDz2EyO2S2+8RgNGDC/aiQJ2WNYnNEy/h43cJqskcE3k32GgIo1b1KY+aXAIFrxWQeYqYobX1+JSD6j4ECPqsSVC7EvnqvK8/yJT1dCoCvBFMWV15bXhkQlJXTnkjAASyNGI+D9i39bkUnO06Q84J41b7v4k///M/jb/7634lBILbVFHagfQTMerFMSxGkPDMkG2lw4UGM06WSSZuf0iaHMFadjFCSY8QikPcGIAUcAtd0xDBTB1fzJpbI/f7t//3a5722bF91BV4XzlddttcfenkF/vgvfq1jVVQ6Gvd07NfBKlq5DzI2bFHvn/Z2R8Lx3090Ow4cDhPlDJ8EMIgNAHU1ealQL4vejCaLyCqhvtOZpiaAFWgBmQjaZTdi157icOagsWZQKQjKwVOnHFOmO43jjYoOkTehKYMGX6aRqtiHvoWM4EJbwpTQwAHpChzGfGZRA/me4rabgEYBCMqkoxyIcpinSVHnbumA49gc0STq/3B2US/mha+tMoSz2R0lck5FmjSbFGMXTckwAxOKznTvmPR3SRQc+8O9QX/NgcV1lweBHPyhmGKGNrPZUzWV3ADkncmQ1IRoIZPaL4MkNeKO8OP9NYpl4L1YQkFBBf3S+fATUZpVuFFwpRbxqVgTSECzXuKjXLTlR3UEZno/cP9v3r1VM33/8GiPim7vvPhs+KAncyDzmUU1zutV9OYCFphokWQhYIJYskHGgLy3U7OSmz/rgtfhd7LAZMIlg0GzoZ8ctXmvCQDx8QDPFs1cBZwopfIRODkGMZ8dzOME1kzq6AHFcPpfNkpBmBMnx2RRBp5Mr2pN3OdMOuIcy3qMzbyKemx1naAJf/x8F/v+HEPVxFDPY6gbeQ2ghZ9eaLITcMAwjwSBxSbmy41p14ddLAAISGVUqrunS8dJE/vjWcyC6sg0F5dnALNzPLRtnJsmmmqIZtIE2Wo0JOdxF2+IlXv7Lo7jJbbTWXwzifjpcBs/7+7jm/km3q3fxL7rYl9doptXkpUAACxwjsdkazjFdRXx7XYTQ3eIBckLyQI6PHbKto5Zxc2RY7vlMM5WB0AM/DT4zDA6mNQ3TVytNvF4/xDHtlMTpCIZCcZiGevrm/h4+1kxducLTvI4/fseQnDYNKQP8LnHuL+9i+31G8cXKnKOhsxRmooXxPREqRWmjdYzP1sUj3hnSE7FemLKNmLy2MbkbPrxZAq9+yKN+Wqxkr+KAAINvkgjmMbQ26xVgB/xcN1RE1Z+N5+LxhaAoD11T3pyrVsAAtaK/EeYuE/j6g3xnUzqTY1dLNdqNLvOngEy9uR5njphZhzdJPZMUBdLAZU0kugrZK5GRCAJDBhzHtqALSFKNCwim3+oIfX+wXzPEZw8R/48GTMqtoJd1CU9GwZNy4nILJNkrh/PJhF7+ly6no4Ku9Dk6cCpo1mvYjpnXxvisD/Ehv+GJcT6vYzRTyutGc4f5DrscSSWIMvhHZlSPosehpKazXOcmRSie1a0nKfDGAgCcvTEDM4rASpLonX13JCwsY3VZqu1SvN4f38bQ7fXn3UxjR9u7yUTOF1qpQ6wn/c8h+C5QDwDDI15tHh3bG7iM99/e+99VgZ6Blpl2CkBnP8CWOL9KcqRqavMX3324vjO/T6e2Zc9/l1qDRwlR9B5DQtIKS0JerNdpqK7sAe0EOsxlqvGHj1oInKErsg/SVTSaJO9jmcClhNNKNoWAfgwPty46zh9Upx44KC1IWmJG3wNTqH669mHBWMgzeCBv6+cy+WcYdrNc6kjLqOVG87VTCd4SkkEnFXyBM815x7vH/lPpedGniZi7ZixBZONL4FTGUks/xkB0zSmZeLvAQJnO+/Pxn7+XGJZii2BlIf7mQADTbMQ8xKjN6oWEiAGy0eRrngjwDxMh3+MCReLlDVVltBoqk/qzVG1W5E1yIsoWX9KAJIfA/JPP5OwAMWA0NmXzAv8OhLckD9JygbFFlUNU2IuzbLgYVSTnQwChRsYjrG5aSZTOIrw4vjAXNNFklCYe2JRZAMOSIIXUUkzwqhVAxrqMgGIABpZfcKMTDNB/Y70IOE1WiJeMRBFHtc5RetlmoUGKplExaDj93/5y/j3/+7f2ishUyOcNMBzZNCFj+JUjcIu9X4tFon0PJZH+Zqmh4sACRvXCoRJSYdqaq456zfZjKzDRzxAAHrf3MR/+L/+8rXPe23ZvuoKvC6cr7psrz/08gr8+s9+JQ8C/WXPLJ3Snmp7Wi3NqIoRBwYWDbzNX5hesfFlvms908RChX1lt3AmkOjfHP1i7aG0dD35061R7ilU31YbpRB0eQ5MYrPGsGkvh2QKh6Kro4AThU8HnifzYgnkQVhMp5AZUETT2BzaVkW2ilY0pi/ojBzWpZDgcxfaoj6rKHWFDuerpybxyYTn/2XvzX4kya40v2Nubma+xZJZmVlFsshik83mDAjMDAYzAwECpH9cmId+0uNIAkbqvZvNYi25REb47mbuJvy+79yIZKsFDPI5spFdrKwMX8yu3XvOd76Fw5IhFHRvkd0efx7HdwpVUXBTYynDraCZx+Ueg7vukbpJ0e/XxjyqV9GFr8OjB0SyHnymP8I1KozQeAsgoBjJOD5lmNW1zceI8upmygjuMWSTcSCaRLS3NqNSjJt+BimFdcE0Gui165HpbaWcbmmCBc64YZfLsRIF/Fn90aAFptmR8rEBKJoY0NIeT3o9Tz+Jy+zi+sX8R1UkAAAgAElEQVRtTLuZsuWZTd3fvVeTzBQMyryi/GBRpJkmEW5TmpmcRHQUloAkx5008gH1Fc0iUyo+F5NUFZETsSAokpQV/QgQ2PjKzb/jmCwRocDi0Kc+dvHDmqXghl1xOR8FtIjRQMHB5Fw+GTQNVVTTKiqAANkEnuPS1PGLX3yta/njP/5TLM59VKdtXM0xEjxFHLcyu0IW8rA9xgOTRyITumUMNGY0otDyMUVDRtFOYmxrNRltdxWTsREroTmfYtmOMWuruN+sFQu32e6j6RambtLsQjnVJDL0TCDKgE7exCbmlzYm4yrwCum6h/jdYiYzww9DxO1ypSb9YX+vyMJf37yOH3B/lta3ih6rgPMpbubzaIdBkYbz0zFWwxBfv3qtPWQzDLE+nDK2T3qGOBEribSJqRvTmovjIxv2JNHueY4YsPYCp66WV7G9X8eIcSfTvrKGAclmM6UMfNxDNx3jTDQi9O8p6RHHmM2I7JvE7WoRw26n5gdgYXs6yYWeZwF5hyQpkjLhoO8uhim5imPWG+uf5rdtopu2aqIBviTLoCFp6ujmnYDPiqb4Ya1/8ojIUItGS7nm9jSw7rgQmVxk0syoiaVQhrnSzT1lY5LN51J0bMSFR5ekhnkX85r9t4OBLOCEvbDQiWmUmVzJIyObGZfocG6cCiL5FwwAZGLsVTTdJUs+Ddg06dWU1r4kki8k/dfnSlLIc/JbwGQDmp7yncDTGjfkA8ZhtAAq6K2d5vHHI0HrcO64M94HsJk9HxZC25FaYSkZD/xl6uQOMc1SKkFDrFgxkgUoyrmSAxIF3NChadtMlThKAAqo3u1yHj2aY+QkmZ/uZ93mee3qOnbniEM1jfe7Q3zAtLLCRJEGj/3DKQw0m6QdILsgypDWmCjLYz/GPecbxpura1HAOe84aEVhThCJmEKRBnTGWF9fNPn2TTDzgz2L3VPQveQgTm0xS8NNPWsMmr2o1ppmZ6oPefFpK2EtPoyZWmfQiJ8EzJqM2OSz2R/4yUMFeWFpUN0pPkX8+rFxE18aIkEkeS5qHUmTb68ffkHrZzjMGYkcQkMMLkzKQCzlQzVUR0/TL2ZLpfXDOoW7QuwxAEChlo/VJXa6t7V8Yq6XC51BYkw2jdZSkUdKlpFmiDIOHo6WSvhYzMFIAe75b3nGCxg3XCFGSp6TvKfc9vkOySDgszu6GKARtgBmhF7L3EXtMYqGdN1RZJ6AW3XNgEAjgjid9joPimxO0kj20PTfkZSvCtcALWkdtVgzGrRIFgmAgwFoxirLxd/Gj4UpYwDFQxpxAtII+jyx/8KJPVZnMXthlwyLjAUkFprXytQJXkPgZLJgFCldJKwaegzJSmKCnylGwiI5n/EvwQyY8zLNn9PvwYwJS5e4d7AS2fsk7MuUG5pwilYNEioo/Ug7AUY7Gb2Gng19UNcxuW+wKcvHIH2QeliTZbiWktuyzrX6PzHGFLjBgEUsyMJcTHAu5VVmT5kNpp+f1vHjt88Sg+eO7fOuwDNA8HnX7fmnPrkC3/z2l2Nx1y1NvgykEjGWVlx6ayY7Vv8VDWEBCDgoikbQcXryGndEHsXV0NuhmaIDep+0fq20n2TQCzWHWgW9N51p1ZRFFcuFnbU1wcvpdaH18TnYoX3+21iKwpDDrsQanU8+oG+urjXpE6UVhJd/ijVckhr8GsrgVvyQKQ8FIDBX4umXMtmTKi9aZXFHTr2tmQOjIuEwSCLaSg7lfa+pmaZhZbJOIUVBKWpxYQhg/kM+tiPBSiQUtL7yC8QaCYcMIymgctpC4aDDeNrGfLFSU4Oz+w5X+xYTrYXBFIo+TTk8DaPhgJqteDBYBGnghNZdzbwM3jjI3dTTBDlmyOZCPlA9LShGj9wT/3umFjD5xhl8t9d3peAQ3ZE/bxo5CfOba/OH774T+wHvBIAORz1a22ga5GANbco1MKxjAM1EuD8xAYUaD/0SevUQZ9bc1DnumrwRK5STV4Fiospi9CisX026jR9dJNHA2TvBxT+TdZomvDNitCEgOsdxgOJqt+eW6WiDaSFARRM7co6nk/if/st/ivF4jL/5P/5btMMx2vM+5lPkBbtoL0dHxk1nBBHGx80htie0nq0AgslsTtZiDNDYYWi0GAJW0U+msVy9iHGYxHGzFY1+NhmiqS/x/mGtCfl6u5NRHI0BoIdVIGbiYLLHd2dtHmIXq+hiUhPBdoyXw3387qs38c/vP8a7YdQ6mEfE7rKPbjqJn82v4t1+Ey/m19HhdM0U6HwQUDO99PHV1Spmx2PMTqd4uVjoXm+Hc9wBCkpHijIJ0zc+WmV9tUAem0zKHE46e08R3SSNsezmmmxWF0/nZBYKW0ipFRP5nGwkBTJ9WYUyIAgT89M+VotZXM1ncTXr4uHjfcyXxEVG3O/2KtLFJmANahILCPmUfe4idIz9pRergu8EO+G03akA56nQvJfGobE3ADsjAIJWhxIuzgI7iIYEVBI4oIm7HeKt5XYxzvRaTWwWj3KO4bpJDjJ4nXZ1tBg/LmdRwdxS/qiz5st+JTo3+zIAIaZyKaFSg6+JtKeNjoWFbcDnhP6KNtoGczwiAhDTyV7NkOjWBgisiVen9CgZKMZkNKr4DrCPuzl3MczPCviFQi3DNx7miXwx+E5f/+rP4m/+/m9tcFdVsbpayX3cTZwN8sxWOGvfVEEPg6JBtoRvCiBJL1AGNho7aXe+KNZswIchG6imJTqQqbl1/NDkt8MpDo3d/E+7bcxJOJg2sesHyRQ2NHHzVRyrSWyPZzVKdis3W8MN+qi0AUWZpVkaxxrUdUUWMuVH1iPJhnXW7lSguJsw9xjx90k0XAGLTWeu4pDNaZEDsOfDcOEXexV0eFh3NkpLSRhrsSQG4DPDXoyBIaw8YFEAIkANwHW8LLi/TPjzI7JvIDMrwLD9Ob3nO32mpIMkiJxHRUnb4XPYgX8wzT4n6ICrMo7Vc4ghaZ5+gGJ8LlEO6jijeUfuw37DkIHnAoZXGneq2ZePwJGForV23O1iNe8ERHJOAUaV9CAAa36JSq5Jsw2M0bQrdhDDufSqKDK5R+ZZsl4E3Gh44r/r896DEgFwPGeqM56km17HBjH3eL9oz3N6kiQTKQXk3DcQzzWmbtjr+2mwo2bZQIvVWpbmcR8OyZyhllPZJN2816ie5Ud5hEGmT8/3EnnMnqOVXQYIrB3WqNaAXw+vFdYHz6LqtQTeZd4Kwyvfn2dShr2fAAQyxuTntHUBQJotKYNLvU4BCGCBWopRgCkxFEoiAqCPPIBAGPwdxQxNM1OzIu2PgQxVBtBpbMxeqVNDz7FrQZg1lkuaiYBE1tRYywPsp2RA1J/DUhmldqWcoQwcSg0nwUWJik6GBPuEfq6KePvd98993nPH9llX4HnhfNZle/6hT6/Ar3/357bNKQVHGqyVA1vFaNLhQPK1GX5iNOPmwoWT0O1JLXolm/Buv02zIyj+bsSRAlCk0OStVjfxsNnogAQwQLcrzZfibTgQypSFYt46ObEYcrpB1BjviZmi5AXovtH7J3quxpWiR6/TPRrrqbhJZ3hNk4TgprQgJ+DFjdkNoulikhYkycIHA9TGp8g/kF/TIX3gyUjwcNTURYd+UhuVoZzFlNBo/TZiL4dzGtN0BqeAp9CGCqf3TqMo0dPTObcUx+joMPtj6nc4MiVpMoKJxuYSR2inKtRCQAHXEv28NXb5PaFmMp0gQomiXa7bNKLi2AscgE2gM5NiJWOZ7FTtNSCA5dGb4Wm1+dD0VF2TGplBMB21fpHvSsbx1dVSlcs///BOjey0ndkDo57Gr775s/jx7bt4f/dB0Vx4WLh4yixzsUyqOJFFDcJPoSHwAz39RZMNjCClsZcsAv0k4NIpmAg4oxrwplazZ3PLs6ZYSBKKfvoRFJrWsT3s4sJEGpYMBReNlprvUQ72/DbttpKuHsbDf/qP/z7u376NH/7+76I57WI+GWROGBj+ValtnDSxP43xcXuMAz97QXtdx6Sb63rQSMFgoKmmfD0LILiN/niOfneI23kXTYWRZcTH9TZW17fxAEAguisFox3fC2CGyz76D67Xx9jHksaqwbn+EF+vP8bPvvwq/v7uPtaSZ0S8aLp4t/sYy5tlrIZLbMchXrerWJ3N7lEhd+ljVo3xs5cvoutPscLVP80+P273saEZlEmcPR54fNxI4y/A8+trrwJTE16KvlY0cICrq9lC8oJLf9H0XrpO2EQAPSzRug4C4GTgRhMniyv/d3LqMYe8Xsxi2XUC8jCkqlr2oqPo67pOPfITm05praTcSsZZVSiuldg/2CzEpsIQAIDEaHK2nIsuumUvZKKFRCW1z/w8TAaaD2IFKarNwXazzXsPJ1y70QVXov0Td8gIi8KZySOmrgB1mzXO22NMu2l0y0XMuPc0BLttNDXeJq3YU6VQnkxhhRloK4azkiMBSspMEAIOvhOsZRuycW+GEZqwn3Wli7Af05jzXXLqJzpyFvneC8Wn9+Q3/4/nQ01Af4lZnd9biQC1zWrnNs9TWgiN2XIR//P/+r/Ef/2v/5vzz/GgWK2kHdaeJ5CkF+tqvPTy/LA5nH1wAJglP5LUyzRv9ob52MWRGEueoctZjAb2CH4fh0scAWYAjGC7kHxwPis2dLWY69ofKfzrJjb9ObawEZCztUTJ9aKMw3aSf4X2lJygZrOhlIZpY1o+672BPm5A0hnx9lAwpT0tXjkwCpH70dzNZ1FhlImUnmwCY0EAlWan6BlXsotPsgI8mzadQG82qQJxYITwHAIQ0djx70d7IOjcSJCg53zKFAUxD/IcPB2dTGMgIgED3jmr16I/L4241dheM2oaWyJWj5r2iskjcznAXD/n2q9Ze/IscOOKcwCzdRnjCqxKXwCMLo/7aOXBgRxlp3vphAODOIoFRvJIA8716rNJl2KP69jKyFHPnxpAftbJPiWVwNeEa+Nmnwa9nItMyQXoJUtNp3oFGM3E3QCAmR1VHHnvBHDY8wpAoHNFka5uUPE3GXrAQA80zGz0kIRmE4+n4itA880vJTiofnDKjuoojBRJbFCkoAcyNpfM+8fjzjMqSr/XsoykJf+BXeX90WbHrn80SFCahFkc9s8gntZgoIZFCRCU72fZpGgD3guFQnGeen1eKlz+h2jw5vhXAALXc8Ury59DbE2YNPJzcE2g2gr/nxmAoL83jwHmvuwj7Wym9cU+pAEH9yIZs7w++13xgPLwgvUII8w1T1nb7DOO3CyeE95zlVzFcC3XiMAdWCp6xrlMY7z9/hkgeO7YPu8KPAMEn3fdnn/qkyvw69/9xsFO2pOKbs5ovzXy0P+ZKnlqY42tAQFrB1ObJXdX66a7xVIb6263sSZf+7yj9yhcKdRA8id1mw6xNufi8OIg5ABeiErqz3HsyRj2ZizKaRrfoCvl2BElL42smJQ7ps6TNbUWAjEKWp5llJIbyqT7U6MkO7eXRl9yg2Juo8IkG2GalnTWp9DWgaCDz9ehTAwobko2eDm4pGnkkNJEwXQ9ZBCl4Ohmcx3KNL9qSnKKrQNHw14b//D9lC8us8CpJkOOQkKzZydgmn2aIxn4yQkfnSK6587RR3mYEofon/HEgkkChS4TGRodZnPnHmOvc3QUf9IneiGZAmkKthx5FdGWuetpuuiCkGuDdMJaSxp/LM+4t3Zchrp7li581jXxYYc7tqfRaOSpE376k5/Eh7uPsdluYgl9EMaFEHcbKPI6MjUTcFFOatNSuU2iqTKJgoKs2sz6UfwnoN0yWRyJ0ISKLi2hxhamVSYtshQffN8jEg0axDNTbLwEquigWEoKwX8dop15giTjLgrMcYyb66vY33+MBYXOaRNd9DFF+3jp4wrdLxOYahrrw1nsASIMj+h6a0wKOxfIkkdQLJH3XsdYN1G3XWwedjFv2lh1TSxa1kkVP374GKvrm9hsd2pklYeuIglwJeU5AA7cy36I9/1B+u2xIgpxHf9leRvbIeLb0xCnlrjBPm7qThGHq9tlxP1DHKdVvJh0cTM2auzt3H+K5XQSt10TV/Uk5hSu2lemsTmeYoMBY0btUXwhC1nOZs6zTykQOmF5dqR7O7rwlzc3sV+vo0eioAbeQJskKHhqZAweE9CeVBXlvw8262Q62ExjvcMssI+X11da17dX17GmuafpqIldpZmy2SJrAJ29gDvFT5qmDvV9h5EjRnDzuafa9w88aJLmzBaLaGad1itAwLzp5KMgfbmiCGmgGCMDinY5JaZwdBuoJBRJJ85a60QiUtgqwhCKOwkAfDb04ew/XRMT6PZQXvFlAOTqbWRZzA4xTp3iBVNeh6YaIEyJC8gebA4oejQeByrEPU11DLp9adgjeH7EvmGipnQU77NqzCRdcPxpKZjVcAhw9XniGMda15HmRBpv0YFprAexjTBBA6xBZ400iOsOULJcLSV1QjIlPbYm0NkUotHnvWGfsN5pZASE2nwO0MmxaaZ4y6EeFohAXMvKhmkT+4AdMMTd+RIfLgZ6X15fCyz1/kLSwEXJG6TtyLtfpmQGXDllaAy4lmLHsedrD3eiAOAv14B7r7V7YM/3/6U1XTIIRNfIaaYnxGLpad+zBE57MCw09m6uk2fEYgZwyzjLbMgqvodvy6Ou2vF8AuGbVgA9jBYkewOfEbNRwETO491BAC+/nBJgVo6EKRlBKA2+DOmegAv+pxq0jNKzYtyNUHHLL+emXrtGj8+g4OImLWNuLYe0/MsNXwjIER2eeoAzgO+oKD8avoP9AWJ0ZF0a1Mp/QE2uP4f3aANLPDesD4Hj8t+AP2H2mNl2ZiUpujPPHrOB7HMgfAcg8JMEA9chbiTZY2yoyi/OByeWqGaRy/0lDphyAnJID28GAY0rtPny+q6PTIunzuAzF98DTcqVeMI98tmsibym+Al4K64wExtAkmEtaa06qYTnsYAEfBYNY3Jiz+fhLIVRIR8m7Y1ZE2Skgxn6WQ8BSJVzOWOeleaUwJFrToMbktK4cMxUDC5ompLK7NLeRnVKLguDoDAXy0ClyE8Le4mUJz6TWBX1JHa7vfyneB32V9hFAMfcKwATfhG/bcPuTKFIvwD2pzJY0zou7MJMuHoCKjgvtMAy2clAmSUcMM8AkdpkOHkfN7Ggih//+Bxz+Nywfd4VeAYIPu+6Pf/UJ1cAiUEp3sofs7kWyYBQfCi7NOtCjku8XVK2hNK7YVVRqvx43I9dgBT9IMAAr8m0h415v9+bNsnBrjggtNqmPePeT1RYyfXl0NF0QM2d6YDpY+ymXPnF3nz5MujbOZ0pnil2oN/3x14Hnv5eUt5kdJcbe3GzL0WXX9NaMQpd/b2kBVIY0MQr8jAi9uQj4x2AEZxc75PKPF48kUzjQrlCi+VAxnatwx7qNEUv9GGDHEwpyAWHsueDwhMJTxS5BoXCxvXhYLEu/6SmV7q72cKGRJiWdTNR8ClWZZhG8YTJFpOx0ylWy6UO+fVmYzO6ZCpw8wAQVOwmQMCUfHIelPlOoV2mI04O8D00C+LJ8dd6fXwUytwLgGCnqfFUE2o+H1pgJgk0j0g/8GaAum1woKexBviYLR4bo1nbxH63j+V85kloyWJPgAZ5gFIZlB/tYkAaw57r7+uq+5u0Y74XhaKwj7qJ87R7yqnmNdOTQ9nRRe/IdPrCxBXqK8aZp5jV05hRzKGv3q5jPAN2oSmdxMPDLq5ffqEYSaQnL5az2L//PrrLIZZTih3sGC+xaiznwXd5cxpjfUTfabPGkaI91yIgAmuGhhjXf8pxCg4KnSs8AsZLXC1m+veP63Vc39zqPsviXqZKLoa514BRkuawyDG0OxIR1cTkso7V8UP8x6++ib/+w49xz5S7ncZqPMV1O4+Px03Mu2m8iEncXY7yWbht5iqm9H1Ox3g572JKROKkiheLmdb7YX9Unvvdw1afheeBCMVhv9M0Hyonky85TiuG08VzSftYLRaxJbu6mccJmUI/xPXqSokpe3xGOk/DeqIlKwzUoA/jjD2JqbwoLLthB5jCSqiquFkRg7eP47mPmdYVDKAESpgOA1AoW97yGj+j59hABUZCgGHdbB737z9EB3goqRYAiCMfaaFoXgAIFBSWen2BUrhsK4rQLvpy8s59DoDgqD0Gf42DPRSYXLPfIBcB1EmqLp9bpt48h0o88fTOkWw5CaTonwLkzrR2audZWgrRNrofij08sWc6htOCCX9mTU1zDbKHIsOAkaC9Mr1olCohdMV7riaInA8ysfNUWY1HFU5VwWdFHiYXT0ePBz2basqQBHVNzGETsd9iSqjzAaq8Ke/SkLNHAJ7J/Hanz4IEiSaXNS9vBH5GwLEng+vTLpa3N/KnoVFHhnM6XcBr4ghAN5zjvh9iO1axg7lCogZ7EswMAO/ZXH4em/1RTSpgbAueRUKPIgoTfNekFmq0TRi5bmrm4NngT9I5RhDGmfXjxRDNeAx7oKfWom49NlJ/ChC42T6z3+V5+Qhm6gQzqFAM0Uy19vqATSZTO9HbUe8XJ3kbBXKNRfHn+iOR4e/kenLdAIjj+1UOS02YM+moMPRMnU5zxEeZRIL4atysHy/+PgDKrIdSI5R0Fd6Dfbe8Ps8qNQrfj2fMAi+nGewxP80LyvMN6MDHuFku9Nxwvqkhy2cObwj5ERyRwR1lVNl0GALaa0NN48GO/DbdhMZOY/6nMX5FGlDYg4mG+LlgrYvNZPAeuSCMgK5DC09SwSlOF4NQArWV6FEpkvWLly8DQF/ruK5js70Xk0zgFiwZSSD83MGmS2w+aeve61V3MPjBFHqx0LMgOWDGRVp6VgY7jZMueDaTRWegycMjomT5p70MPNAov/QyKcVi+CCpWA6iRBBIb5JHI0X9LAABiUpeK5czzyqVpeVQkmfiVUP0cKk58kwu3lM2czaDgwESwBDfl8/gBCaDvXy2n//sawGh79++tSwKUBHJSl5LXgffArFc5JlgzyvqpcIc4Pv7uhswExMLYDsZtzKNxI9LDBFqDxtHytsrPUKoFQVWpQSMz/DdP//huc977tg+6wo8L5zPumzPP/TpFQAgKOwBU6KM4tqXwL/Z9A6izA6aKnLi0OhTjGuTTwqa4oaIv8rG25MKu75SELGtUwDQ1EIjxXxO1MSkzi9WOC33KtLZHHkPUeYYLEr76yK6NKGY7Yi6qZgmu40bpE+qLE0oTtW7fdK+0thJb5iNR2b2FhpaKW5UfIiCZ+0ZV0aus0xc039AbsiX0IELtYyiBE14OVyEElPsgEwLaEnUOCf1nqhgXORmvTAmVKRB8c+JhlUco4AP/gxkW41tTnwoKKC0YpImH4nMxLYuNM3OEqW3EztQhkEaDiz8GWjOaJhoRDStwfkaIzEZQZXm/RwXtP1yM/YBKEdpyQrQY/t+azAlTwZno6tsg545Y0IKWDEoJrCa0MRhNOaUg8CsDxBi7AUUEG3paDkm5nX+TC2TJRpZawoNMBVqtD6DwAD7PfDvgETSpbfOhOfzMUnne8ws4IwW0IjGhUMffbymjJqbOvliGDSVd9NqEIRDfqOc8YiWYpvvliZrRPJdTsdopwBVPANem6Py7k05hf7fDUQG7mPSo1sneOEYL2/nKhAvVRP7fiLzwd3xEueKGCroz2QSFMruVI0IbAyo7AAAXBciRpn4SRMP3fmA0WCnCCXWIv+bqSlrie+H9rkUpjwv17GIoTpF23+MX7+Yi6b+/cM+jorWGuJNSjFw1b+qqvhpM4v31YmLHa9ev9E4f/39D/Fq2sQXyFn6Y3SkjVRV4BVBs06+O4Zh8oOiSU4GjqYtckhnWuViUzTXooVvZ/YU2Wzkm0BaQMPEF18RimnMBc+9mvcGQ87LUY3j7mDzwWjnypOnoeGtWBHolsUSEV0+KdDptYGPiZz62YP4MOxByb44jdDSTzKya2Yzs2coegER0DXj2QF4Iy0x68TGi2JeialgQ7NGkzyeV0fKsrbE9sFkNePGVLAyWaeQ59pQcApcw7uCtIekEydVX5pySazOis8qBq8UwQBuJEWo4e8B5MyGUDMNS4spZqYPAN7pGZOsyTIbzM0E/gIwQM8FREwAE3rwfnqJfmKGCt/doLOZKqx9mj61lXz3kUjQQWCBAM8YFSeKOxl/rzCo5oB+R7OP2OfKc8/fYR9iUgxgglRNU3SeE/ZDJFefGLjNurmuKfscn/vq9iaOVcSH4y4Ok4j9ZVRySAXQ1c5iRyTvhf2nFejCJ+c5df4B+9pMQABArGIJZe5rDbMMViUfM+mqyAy0h8jM0Z4z1nQ7y92vq0PqkdUn/4HHBIBi9ZLNuOLTipFupXg4ATC0VDK/NIOqnlYywhOzASATLxP2QBpmAetQ2g3wA6gArkJPgfbseDoD1HzuAlRrIkxjnp4ASiNIf4UCEHyqzdf5AI1dZ76lZWXqK+O/jCcs3i+Fbi1cQabIT2a/1m5ntLEkaAZyDbp7el5kPBoeKF3JzyRnl1g8SAsEDmQywaN7PWSmg+QY8hCQH4Z9INR8ivVh3briWZGnAbQCKHSzZDdQQ1hiwPfU+a7vDNfC8kSedZKFWPd3d/f6WWoWgABr7fESwEMAMz3EIxE3N9cG4+RvYcCdXtS9pWsJnjPOSU3ok3lZ/As4F3nuAUIE7DCoEJOsElCvST57gdZxnvOSCHgdez/OCEQkMmpyqdVKXKX/jhgSqs/87/hqZBKyYREB77kGkqGn7VWGf31cnGWtRAykKhfYXxpywL44i/0B1aq879M6ymSMHFxxZh9OB9WeZgflkEVbXaPo3v12ozQcfW/WN3VWem5td1sZjNqTBcCC9BrHgf/LX4XNw5/7v5tJI6CGdZ8sJ0U3st/ngEpMhGRpierIs4tJ4TOD4Llh+8wr8AwQfOaFe/6xpyvwzV/8avxUI1j+S3HkLToqNno5TEP5G0dtmB/uPrioTnkBhy70XdppN631KIgAACAASURBVGcu8ktTL/hhYraBJmIUxaXGiSqubq+FjMMgMCPB+rESscNn0xQ8afGzrkvdnemkpv4ZweY9NbXSVAZzr0LHzCk3zUEWpJ+a2lB0lsZbh8FwjtWSgtIUURE/ReU7W2KQiQ8y2BKFzodtobTx85869ZZCgeJcZnsZzSRQI83CAB5kEAULoLdBYWE4lMkA1wIwhe9IUaEMZrE2KJqMYMsECcop1Go+u5onjLeaqKZQKO3uS3GiFAQ5fyPngFo9agoq70SaIUoaHMMPGBa62SkUT+nxk3ZH4641ocPVcgwVg5KezDXJ3VLAKxbS11LsBn4GlJ38dMU2Hc0s0Kif68zhahNJOThnhBPXncmRKIFMRPQ9kMTYab5IH7imH6d1vH71WkDIGtf64RzzySQWfFeaOia+x2Ocp5PYdY72KveRWh1WgnWTFAisuVAeuzLgR09GQWSmAykAY9Q0Q5gXEjM4tVGh/kvltTnDa2BYR3vZxZwGeegV0zZf2gQRWzDLCyax69EqttHOF4/GX4BrU6btioFsY7FcxB+//2Pc3l7b7I0JSzWVSzPTVkVkwTqBWktWvJ7nNkiDoPmjiX7/cKe1sNiOMU6HuLps4t/94uv467fv4m69i9dvXsWwfYjXJCLst8p4fjNt4+fNIu4mNIZVTJfz+PLnP4vTh7v4+Dd/F9/c3saExo4UDDwNALQOpnfvT7A8aKK5v31GSFFUDQY5FCvG5Le4eVPwtip+aRY7Ci38Sc7pSk3zng78gFIkCJDlDkB04DkYiezDXK7XFJ7mAMZHK/oo8YVumgGxKO6glrL+xzNgpp24YRFINiT2Rh+7/hg11xYQEa00/531xLqSn4enaxR+7BE8GeyZvI+8EvjeZNaL2WJjPk1wWWc8/zLsc2wYnwXpA3r50sirSJbhpyfBWvOKpWC6zoY46HPwfKiwTXAAkAC2Ac2u6P6i+Tea5LMv6LOlrlk58HUV97iIJ5gic1oaQl2fIYEPT/Vul0sDpopYs/aWRsfNpXXYai4V13cUw6aYgrGHrGadnk+ov2rOaOaaiZgBSHp4zTLBnc8XKqjRl9NcYRj5IDaDnyOAU/mNZ6qAtMCYH2LKWU1ijU/MYha74Rib7VqNM+kY0oVnosv36218e8i4Xzs+JqcCoAEt+EQMJ17zhGlpskAcfpulWqIEmiBrvzwHzv9iHwtcNUAgGUIav8o4VahniRjyhFUgzeMk1iB+gWdhNKjBoNlOzQfLAd8OxftxrS583k5pGmpeSiyfmjqo5ciwmjQFNTBtZls2xDIRddOrKTeT4zQLVt578UeQX4fP7WLWprWV2nRNoTNFoQBhGgCkJ5BQFd3+sg5SeMG6lslcuunzBYlBlncJzX+Z9VsOoPOQGkZgBvTxRmcO+7RU6YCJPKuwjk5IzrxPtqC2eZ1Zd5L05WfWPRb5hu+DySHArQ0ePaRAZ1/MDFNmk86F8kSRcgkGWheLxTJ++OGtDfya1mdMOJa5NNhca+QFTPytl2fgwPrby+dGRrMp/eDzM2DhOng6T01miQngM8+lAA5R+A3SaM0JxUozwFyHAkgECohfaQZmmpvy7zCrmILLqb8gCPTuFsE48lFnZDKHMuRI9y4ZqFovQhEs76ROVGKBfIRg+umRE3BV9mfkjwAMT2wT13Yyqv0kHYPv1p9hG8G8Mjgj5th0KnnBq9vb+Me/+ztFgAL2EUW8XCy1lpAJctZTx3ogYaAOYLTUxp/2E+U5/NTbBbmUABGhOJkVUxO77QEGe4fqOkksABiTpVvX8e77H577vOeG7bOuwPPC+azL9vxDn16BTwEClRUZNVPQWKHFAmppwDiEaFpP8hJQIoBQ+jSiEeXeDuFGUK3btvyK8sfIsyfj6IH1hvq7HN6YTmmaWWig2YzZTMk6WkkfEu+3wU0evOmZQAmuekrTLGs/+W06ZGoWlfFLVBbNJIDHE+vARkE2J+M04PDpOopZDlfr4OTeXbSV2twz4hEtcThaRwaF6B1LESO2rasW5epCT86plnSU5LvP56Lr0tiQegD9d+g5dG38V4CRgk7zHsUhucgXzPC0oaJ9H6Ar9moGJWGnoa6mMZ0tbNw4Mi07xflwCBgcXE+007BF+FxyYKA5Fh31LOd9Jv1cW2sc/d15bQpeJpZoltHAFknDSZMyGSVIP890T7eDxiInnIrlU40HyEJsE0wCrxHLVkyHLPpTaShp2OW9YAmFHNkzSqhkdjIxUJM/mcQdSYFXK/lbPOxxfT7HjGISdgCFCWvlsDfVWfe8FDy+nipyslAqgNETtdKxd3z3hq8KUCJPhT6aCfIFG45VFQycTtevHU+xmOxjMTlFy3Ij4WK3i2rCVPNlHIcqPmxoYtrY99CXp9Iqq2HShJL4NzSrJDPMVJxu9+t48fJGpdluh69CHf0R2jaFquMB1bjpuWV6NZUTPCZ2NI7vMH+EibKDPrmNn13N4/V8FX91d69n/VevbmI5ucQPH+5YwdHVVfy0XcTPp/N4O+xjF5c40eMSs8ebvL+LX9zcRiNHbqbmdvI+Hbg2U02GaFSVaX8GNEQKQ2FdabJJ5FyZYLOtAHigx6XMww0e0z8lRDDZ2+1VXNMQikrK80iziz8EzfHF09UNEgpNktyULWBa0EwqiqoSWKG1rOniKEkEEYnH/iw6+SUbL6UMaLp8jslsJl8VmbnVjRIZmICLVaWG2JNcmip+c/+YKF0Udz4KIGCtilIrejdflskZQIpBVT1nmN4BotJc8hyl5EWTwqTyS1MskzAbiU70mWoxSrRnpwcB7BxRhzXWSw17Sr1gX2A+xnNLEgRTNeaX2/QU6GAfsM6ld+eO2qeAB7trp2JlaJqbIC/7fYmvK8a21g3jE8C1YF91Ad5i9EXiCp9ZVGh8VDDiPMdpHCy5SoNRrVvo13ggAM7AWKon8aBYxlZGnjRD7K2scyIbxQcj6YX0CHa48xA3L74QuH338SEu4ySW1y/j4TjEx/4c+6qKP3z4GBuSMooPCXRyUbJH7a0ACTR5sEnwEVCznxNiX9vMcJd8IBX7XN/MhZd/hnYX+12IhaXTxH8Kw8aNagEIPJa13MyME1Yz/46bvFgWSsfh+QHA4F4gMxnEgDlVGX3IhDqhBbEboK1j9pkxt4ZoAcNhwME2OouNpCSR5KGznlnDsGjECEjzOn30lAo51tINLGtJoZzl7E7BoE13XZ0YmMX3pjdAIPaKGWWSpshXI7XzfMIK4C5kCCxoOv0vbEBvwKwAhxgTC9ymfZWMx4wwM/yekoRYx6R2FJaDpQ9+RhVNOKR5cFIl5e0hrxwMcRkUmGFQQH3VQOowLUVRXaVr5sk8zwjgFO8DaOsaoDdImP4Sq9XK4FgapXpw0MdiYXaLmn/5rRDPaj8e6PGqqyQFsOmjPYZkF/s4CfdE3xIU+dqk5wKvYaamUwXkgQTrBCkSqRv5WbhvWm/JMPHKMUggPsvoCEkbTZYKClmfGTTCzcRUCQEeI+aLapYtMzgPvHforABMDij9yUIpNS3XTl4iKTstfy53EAZTDGw+mfz/6hffxIvr6/jv/9f/KZknAMH+eIhXL78QYICcyfIbGyqas1j2ysfp1icltZkW5f1lQEq9JIAA/xSzDriHgDzav8UAcr0KQCBpVTI/3v3w43Of99yyfdYVeF44n3XZnn/o0yvwi9/82f+HQVB0VaUAkaYsaVkUG5hD2Wl6lkZKLlw8tXZTaddaNySK8eIwymg6FzPkHDOJ5WD21I/CXsYtmFPlVMEaSii+GdujRAAmG95M9c/MI+e1+pEDOicsdPKJjtuvymZATLs0IZQzsV2IbeyTGc068GwW5GLbAIVBAxdh6PhNu8zmUQerCzH8EzjsxYQQVc2Tu3Iw+Lu7iLDkLbW3TWtdGwdtMgzQJk7k4OuJ0eNEO0EXphW8l77HI4JvFkGZ8OuQ0uTTd36Pgzj6fyQQcjGH8UABWcVME9NemcqiL4rjF/rzmeLnUrOZU6PHQlhR8UgQoFGOyih2BjiGTBMVjxTuzXIV+2nnIgtztCO+Bmf9FtUzGxV8GubjyWtEnRyvlcpSFcVhqQF6TRlU2UCqHKx/ekC7OHgPNbSu4+dffx33pz7u7+5iOpupYYNs2ShX/ij/AxXjWYA/TgPT+d+1TKV7ZRqtr6smVRQw0GDRROMiUJ2jOh9jREYwgSUyj6hswtdcDnHd9rFqmIA72u0ok7I+OjT2aKEvTRyYXl+mAgNMd/UEmmvSV/aUIJZtvV7HYtXSOouGeRqYRM5E0ZzWFOcHmfJBKNYkGyCEyfBpkF8Hk1X0ungFYKg3Gffx85cvYv1+G3fnOlbzSfzFoo5ffHET//s//z6aOMZy1sRP56v4ZbOMd8d9HBRaXceHzb0AxZumiS/qabwUmGOKucwGe3TzsCo8HWU6TFOqyaIqRacXQBVmPUlDP4rnooJRml8MIPGLOJ3UAO/X26ARwSyQUo5JEIsKt+mmnWkd4Uz/gJEpxTBN9/kSs+k0FmhMxTBAJQG45rus9A6o40dM8wAHeGZqMwMkMUI/z/TUDao+q+6/ATOeQZmCwQqiqea7AWjps00UUSmgjT/jdzaG8slI6ZWmr0zqoLUfnORwQvoiAM8TM9YOzAVYQGqwtPWZZm3AikjUVgwHWDx69osx7HJuAOXUW6rA3i3D2SqOAJ0ABFnRNxcDvQI+BFw4prRMAFk3BiEtoYDdxN6pYph9mtdXc+aoQ6ZqBhAvmkDz1LEfIh9B0sN1VjF9Oes78/xKgQw4yvVUo+/MdDGfaJ6qMe52m7hZXQtEgl2BN8Tq+joW1zcxVJO4227j4f5j/PbFIq5h98BKWd3EZTqPu20f73ZD/O2Pd/H7h208ADTUddzI/LSXQSL3j/eVkan57/YjoAkmdhMwswCKGPxqLMveCKjurHN5WGQyDgCXJ6huFovPA+epzw2vxwIQ/MsqxiC1/y7MK8kLuC/qim3OKICffZv7TnRsRMyn05jT2Gri6nMDcOB4jtjuD2JFwSKTj8aERhOG2UmgO78ESiVFX4ASAEjmxPPf2VthAbH2OE8YLiD7UAJG7q/WZbOnuy4ov0SCsbOs1pKaKyQTnHl9r7Uk4IUBAP8J+aL2DMt4HHP5FMNr4gh0BukiVQcAEPBJSLbR9DlNfwHPGyIWT3a0LyxDnbV5rsGA0tmgB8IdL3ULgwGBTy1BsEUKZoBP56WYc2YQyHxTdZIn4TAH9TM820oJgtFYdOuTWGiIgE8FNYhp6lU9xqyzxIpnWHuOGC6VGFDIB/kZTcJhbwHyU0dJ5pPylJz8K6BajAiDpTzXpto7tlL7Av8icJLPjwTPAAz3WrIjsTORaiVDMOEAPGnYE1ngRWogNlHKQbQO2MvknYRPTmGScH0AusxWmC8xsIbNuNc5VlgLrhUtUfh0mKL/DdBF8g1yqYxvZF/93W9/G+uPH+Pbf/onMb7my2VsDvv4yevXcff+g/YOezV4ACCgKYdo/3oD5oXwqdwBAIfv6OSN9CVInwZJQNPs08+T93muBe/7DBD8y53u+d//R6/AM0DwP3qlnv/e/+8V+Plv8CAQz+mxoNEmq8PYjbNMpaTXq+LLL9/EX/zFb+Iv//Ivo8UtO2limj7Ig4A0Aud7u2g0nVJTwczrlsYeAAAn8y00ZdMH7YLsCb4oqGluw8SFIkSGVOrmM6pHPgFPejJF+Q3WClOIMHmsmZZD8ZVZF4i6m3U1GCMHmfXqqttVHNhV2sZCmQ+MDlORNm5OkCuQtqCGUGixHbQ5RE44l2fmtA58gBHpBDFONADBL2vzEpTIaEDF7kgr6eJBso6BZATLKpwZbgaGKZAY8KD9s96QAsG/MpIxwY9HemY2sXuKydlChykNQKEB4zmgyCGmr/3JhWDl78Z0Hzo+hS13ioZE0x2B6CwYwRcyNPOhD63aRU6FPpGDj9zx1XW8PTOlnUYNaHLYxxQPgFJjUVSk/nneOw5TlNcpzvsSOqT+Hto+fhCtaYO5ZgudlGsD8s/Ey1TkaVymTdwdYUpcxXJ1FQ+nkycKKhKtG6doXE4AC5h2mD2TM14VFoBPLvydXqBGO6sdxTwdPc2mpetUi0IZhF5/lKv/iTy1sVHjQ6xhO25jPqFpp+A5ZqTdWX4C91vYA10czvhGMBV30SVdO2uAumy+iKvFdRz3R01ISUyIiQ2RTsgSJq3o8fXkHIfDTqVawzSRhrGZxn530JUHEMOTAnDgetbFh91DvLhuolHU0jqq6Spm7Tl+t6rjuo74b7sHRTPezLu4Gqu4PVexPh5i2cyjnTRxho6+vY/5dBJfX9/ETLpXO4kz/YOPf+bz0fRjakrDez5JAsAEH9dwsYZZXRS2ijjjoaBoH2I/nKJdNGIQDPuDaMX79UbRl/K9kLTFU7DDmciquWQtSAvwIQCw0pS9H2Q6t+AZBtyQsR2Ft6fDHTKAo53BabhhcQjAkw7eEgMVyTn9Zn9B8tAAJmGwNiMJwiCmYCUlIDBlM7uBLygoimsiMM4eBBTwfB6My7xXOpavBiDAMZ/31c+nqRssiom9YQrow5RTXiHsO2euoSeKKphptDE1nUzERmC9qJk8ExcJhOSEBcwKlfetXLwx5qlDp+FXkyWjRKee2AHd0WyXqeNM1cSowTGA/DiNVaSl3/+ICSN7PswP/AjwEuBMKHFu6favfTbZX0WjK1NbmFhJ/VUCA899nOMnr98omo+0kPPxKOCo6ebxT99/Fx93ez1j/+abrzXn5Cn4cDjEh+0xtqcqzpNZ9JMu3j3s4m5LrN1E6S2U/wKCBFr4/IDpBTi5XK7UWPV77/X+f6Wpp/FRayImlk477jUmkykzU58pYMENZGmw9MxwD1KskLYvZqIVN/1kEPBaSq8BIJa5HSAgNHUo9N43mMBWteMVMQSliTz3+DEgRcJc0WkM8jKQ7KTIXmB5OMVIDDBpqyfJ4oMNkbr1wi6QLIumnfPAVHZNYUU7TPf/BLY1tZau3iw7g/nIA/e+iskcBIwRGCL6uxkSrC0968jPFEeHXM2NJg25wSxL+KgFTpc0JWTNIQkoZ31G9hpoodnlue31jBeWn/T7Yt5Q02C8jMcG+4xlZ0gX9HdSXmD2gJtCnRsJ/sgLSIMCp9DAEuCLtxi14gOghJMSu2sfCzT0nPf4yOjvJugy5VmbXHwepweE3wcGp2NjWbNuQJ3OwlYqjw6uJWeq0lKSAQD480naBHtvSYvwzakFbAjcwJtFZYxgD60lai+B9drHfGbzG+ha/gswyRJEEtYggCCjpsX2ZC+rom7T0FLGu4A39oFaXeHBkACB9qBkZeSa4B4LjJScJI2pq7PScpCV8RRy/6gV/vN/+Pfxt3/9V9Fvd/IMmi+WkiN9+ep1/OH3/6wz0iEXWQmwL+c695X7l7+K4eZTkhUcSO4DZ5GYMJ/IOsTUsDmRXoh7DEAgMKdtnyUGz73bZ1+BZ4Dgsy/d8w+WK/Czv/hmtBOwD142dhxzaRY0QUuDI2jlhRWg40CHqCOT7DDMgWnamYz8aGDUQEKDtwOsqHFpgrNYLvUam91WKkAdoBzImpInK1BGaJ5WqSdLfbsizzjc9T6Onim6RaUd1NPYbZnYMvF5oucWul/57gXEKH+Pa6B4wdNRzSUHjXRyyuVNPbs28ixSKEQyr5k/Y6oE9c20T9PMdIQkpc7FxUSmhufU6etzl0igZGm4IaABZXrg6YLMsDIFgc8vlgVGjnJydoID7+0iXHfOdFFNnO2OXnTNa5qObh5Xq2W8X6/1M/x+/eKFDnDiygA53n73nSYWTAhpVmTal1neRPoxJecbwhAxm4MD0PRpoeWKC2TSMJVWHyel82QaQ9XIJf6MEeFuEzXRdkw/Jcdw4YQpJsUeDbk8CCippfd3FJo0fulDwL3Cu4JCTg0IxXzTxKxpdS8piGAajFA2SR5IzfB8voyuP0er9XOJYwyxqTAr7GNFs3+i7AyBEFWDWZkLqIZic2CKdhSdXrpTPg+AAmkZ5yFm04ma45GGifuiWEuFoImyTmHJr/mslWaZtAMMIFfzNqYwMTQ5m8TuOMRRhngdH0T57FChWbPbMWI3qeMGg8kPd3F7tZJEhakjbA1TvzFXJMD+HO93p7h0c0UpLi57AQGH0yXuDzRlQyyqS3zRTeK6q+Pj+iHevHkd7969E+A2nKvYbx/i3/35r2P94UM8yGX6FK/qJl4vr+Nht5F3w9XhEisI9vNpvNt+iNtqGl8tVzH2p7haLNQI90wme4rfiXwPeLgL+MUaOaB9xyivbcTGmVd1HD/cx+TQK/v6Ak2+c6GvMDc0sOdKTSV7Cs0602YaFpqG+dUy1ltSOoiVg63QyHlb+nTuQ2rp2UjmCwwx6ZNdpLLOcG3XZGu0NIamFxBLAB9pCNnEMM3WXlL2o+EYX331Ju7vH3QN9T0xuetgSgHMWVrO+4m2nawgwNHpOInTbhstn4/9RDFtEQPpDzRwaoo8yeP51l4Ls4Q9QkV2RF1kFIotBLCqda3YwS7tNOavX8YwreL0sNYklcIXUMNTVJu9ye2f/Yrnqq4UQXnYbKOtWzWhPFcCEJhgsk+yLrhujZlZfDmKYsWtRqW/i7EjU2RkSZiVYsIJcDJDdnM+i80xHPee1LZ1HMZL7JIdoAkl0ZnzWXxxcyvmxXAASDnFfAkI1CtGdGhn8frlFzEZ9tEMx5iPsHSYorfxsO/jx/tdVPObeDep4+2pj/XhFJvTWV4f03YZh9NZch6cxeU3wjNfe8pbKOMlPcFpNPaC4eJiGkpDxjoh9hIwBTYZxT97FRRvjOQE3oj2bwNHTXwb5EKAspZG2V/F4AprTfuCHOX9M7BqBBo2mKglIHuxWSP/zs9zjt3evnC+PRNUxfGZBaBGXDGnaTQIYy29KQQCyBDOwH0xoZTmHsZX8TnIs66dd/Gw2diHQ2yuS6xI1YDxgsFuRCwWcz2Du6PBbBlMqmk9JBMu/WsKkwzTWoAhqcQ8Gfd57TV6dbXUGU29IkO/BBbwc+H+wHI0sM93NlAC64W6QftjTs5hvjBdZ3quRKD8TshvaHgL08+muHwYfErcGEuKNHVcLrUT911gI8w7Ils1lHCCheSCJUKP/UB+GhOtM85MrocjOwHneu8XDX5BptrzGUnc4FyWiTNDFOBVGQmDQVmSxHWoJ2ZkPqZXYBJYJI6PQyEzCCXXyBhKgThp7st6gelDuoJAhmQIiC0oViMnm2Mutfg/ifEsspji7i+Da/XyT14FqpUeDf2EBivqlgtuWZXPfNI9AAO5Hh4wkQhlVtKnrEqeHe45LAmrGgHBd/LfaLpZrPd7mZZyEt/e3MRXr76Iv/rv/7f2P5hkYlZ0bcqlGIIwaLKHj1mZtU24OUcKozP3ez+fBizEHJU5rYEbrzvO/ada+1EulJIaPefIwBicwBBpmmeA4LlV++wr8AwQfPale/7BcgW++be/Gk0XpCHG6drFiQ5JDQ6MLhPhVqhbQqKVF+2GtGzQbNoyvkmHaQ5zyRN0ICIL8CGqA4xiqWmFoKsxT4o4B48JAta36zDJjZcDjCZZeC4u5youPDHQ5I1pYU/hNZUuFN6hPQUykicziw1enHSIlBxnNm6KRxUA/VGFbjG6sdTAh5pBhmQyyNMAR2RnJFOVc00km8jYR6ZnfCG5d6eBngCCQplMmqV1gy7YONR4LyH957w2FCxIA5KZ4aPZGmADN6m5TjMm+S1IDxmiq3Pga0J0vsQWZ/S6ls5uczi4sFH8oQ3kACa4tszqT5u1DqsSx8MLMlkpUW0gGGpw+Vy6NfZh0KdDL1ozpcD4rLbzupgpNNw0/cgsTjEZjmoMJnIApxCK6JnMIyGYNHFBAy4jRBgqZhhIs5eTh3bqApfPLaMrRYnZ5JIrQ1GBs/n89jq2uEFTvDIBHca4nnYxI7/8fIqxm8hkD4bJAm8EGRqBSrVY1Mfh4gnoFB1/jxfDKU5Jjec9uWKADSXNgkk95oQU9IAoAChcS+c+E21gFg0Fe7/fRM9Uvq3jxcqmmBRghxNMF/5qK7AFLwamxjRd0ITb2xcx8rMP92rA1/gO4NdQ1zFrJtFOzjFvKv05tOlx2sW8GuO2PsasncSHzT6GehFxusTrporreogj8gASGxaL+P7tj7G6uRVjBT3mq5cv5Pa8XM2jv+zjTTOLL+areHva6p69HqdxdR7jcOlje97Hq0kTC9fTcT1fxgKa8uGoplvZ5Kyl1KnLU2PRycege3Eb06uVXPo7iur7TRzffYiqP0eDLwF2j7M2ZlUdLVNk5AVcIwaHrECmompAAQscdwno5IkNySPW6WsmLPaJjRubzhnkkjsDtEhrfhZrgb9Pka69KQ3/JKdJU1I9Y2jAlbjCvQ81SNvtTk0O9GyaAxu9wgTit3WsmOUxhS/1vJ4vwE1RifHZ6JU3zpdTsoHSQNIzIWMPKebVRInCazPEHnYA0bIUvmcbMgJy7WFQzZs4NVVMZaiI4aaN5pjS0gzK40NGXU5PoFkSaMKeUlu/TIN/oTnCOySZNJqnQvmXh4qnkaSy2AHeDutmFPheYYaHSSSE7NuuE7tFk2GmkZMq7mkeZU46kR/MOA5x7g+KPVzWTbQ8cXwHDCknl9gj1Rmq+II1FGeZgcLWmTOdHWEstPHjdog/fNjGX909xIeBcwOpCHIeHq9O3hhXV6vYPPBM0qAOkrTw2cUeKZ4NOfnWZL4YmApYtzmdf3mCXfzbODOvrq5juZzF2x/+mKaNtdMpxJAo2ub8ZzZzRW5n2rwbEclI8Lxo5gJRZf46rBMU9sQVXTWUeTm4CwQv5zngso1deT4kRcNDRgycTIdhPXCXMuOd764bp+POvgZKshErzuZ18uvB3yXBDvYN/myhZh1zVKbP/m5Q6rkerItCPxeJIK+vkxsMdDCVLwlFRVpHIympmeR/+P4Av79KFAAAIABJREFUPnqYIZPGR/24PSAkJ2jxx/G5yXmjuEm9fgG7Hf9qVmMm1iToXwYZYg0B3NatXkvSCY8ODFwLTHdEI9e4GNxxb8U+INomGX1634xQLd9PqUz8H6D5pNGDouENZqv7g0BG9it5iGgyLQcKgdaM9AXeCSBIOcVE3+QRILCMhRorI6JzgENTrzhHraupwQziPRURbPkC71k8WgRCAVI9AgQ23DSoRVmCyWoOkGrLhbyOff/LMOWRoaCoX9eEpukDPmRyBJN/SaD8mfmc9vZ4ej37Lvl6ix3K3kiyRCb/bKk3SO65jPHq5cu4WS7jH/72b3V2w36ADUST3jVOuZAcFemGQH7HUpYhlsuu9ABJnSHAkBNrbAgt3wpAIPbjlK26doEpABDyp/Ihx+imD0Pbxg/f/vG5z3tu1z7rCjwvnM+6bM8/9OkV+OW/ASDIrF3lHNulWLFVcpOttEEKJ056qqhrj/p8L8NCHZ2vliqeQW0db4XhXK9iU3nxWaB4g7f7rZkFpgCy6XOAikKaFHkONhUPQsaftItuwm2EWFx2RQeULtW0Pbv0lthDexCoGYeim1m51q1x4CIbQNdIYoEnHOiGjfz7QLMPwZOhV9n0fU3/NHbPpaHjh/BsULJC0pKZ1gGmmFrnhgJAQ5PxbJicTcz3yM9fpAj5vWWKJzq/6Zhleufay9RGJnezxUKFI8ZHXOfDpI7DcIkvXr9SIUfjtCA1oejiUtpxjZb7eBCQsj+dEjTAj2CqmYGmLxRYAB7KkqYIhnbr+yfqekPCQhsj+lfp8ED+3bxhEgk9v+bwRbdL8oXcmdEEV44qk7QAuYK13wAFIPilhOabphrGt0C6gItox2ISMG2gAMUTgunedBoNGerUQNu94vFIMGBqT+TcSaZxIU8CXkupFmhjp7PYyTAST7VzzJkwxzmOUDtTRgMxuwOYoWRTIzHGrCGqj8kCTdGgSakMtEQhRk/bGTTrj1H1+wA2mS+QBWD+xDp0LNOUpApowaooaCaJwuxivlzF9v6D5AxcN1IBhmQodFN8I9AAR7w7MiW9RFc1sYRBEPuoppf4Yb2JcbqI2TDGv33zOqbHTdx9/DFevv4yfv/99zHp5pq6IEW4Xi7i9csXcdg+BKDMeezjtmriulvE3eWgpvNFH3GLkWc1RNVO4uU4jct6E+28iVU3j2U7kxmjosKgEDNJVVymp2mXro7pchG3X30ZY9vGA9P33TEmxz6G9dbmf+M5NpuHWF6txCj42ZdfxWG909rZr3eO5pLnSSXA8DC5xKuvvoy7+/v4+HAvFoYMtGi2aeal92yjpaPHlIxpdrqcU/Bp+icbFtIxAA3UMqnw5bmzRAlgAD2uJTHeO3ieI46wSqC6H08yy1P8Kc8JLZ2eGTeFFKaOkQNEqmM4HOVnAVjDsylgETBLsWr+Of0W44FGIuUDihCdmE4LIybTN3CM6c6VssyJgTxMxuiZ9MuPIAEVLm8W5qL/AtKmOZk0H5oXTqJKPTKMAOQaTPi5KmYw9NHWnfZxSS8APNOvgQtJY89zwvMylUv/SaAAIMHlcNB35r3we9ifL/FuvY5J18brl1fRAeAQgXY+xQ0sguV1rJouuqaLDw93MqujSR1PdiJnDSDtaZs6dsdTbC9VfPuwj394t4n3h0ts0MM1JO/QYXWxg+GiNTHGT7/6Kn7/D/8oija+FHho0GzI8LY4+MuHwY0I10oNgcBSy8WYnsoxXk0L02hHa8KgYwL84f0PjtxTI4PvS2ELpLFv+hgU8EDnSYUfj9cJa42zqwLYv+DjAUCwFdhEg0eDyD6hpkR+DjYIRjFiBgLNKQwV3h9wmzOZ1Bg8S9Dbe0LOujS7wWATZ6cAKun2nSYAuA8zjI8MsIbsRz4dmOLRaGYOPA2QRfs2zeU1ACceGRJZoDgh0v4DPHMtlH5R2HtHsmZMZTdrY0G0IAOCw15mcz7TMQYFlPZAgcZVQA6gQTIyPM1O7buwXPsa0eCrUU4zXkXPlRoAfwABdABBU52x+FK4MXUiAMwBARWaOmeEYNkj2G8yolmmoTz38jUAPPHkW00/sj1jymouxUTAKFUeTZwdQNHIQQAGqQOQbWEwDIXfTah8A0D0hINaBprEp9wvPFxQMgHgX6bGSO0pvw+zJMXaeDQwZI/z/RKDYmL/GlcdNjr02rJ/FOk1npb/actSaiqzAb2eOSdrjHzMp3r0FSreEK5RniQJnwIExfOjJHBxDy3PucTVahG7/UEArgGCS3zx4qXO4x+++2PMSXnhvOAZVPyhozJZDwDaxsXklpm1B+vSIFl5P74/NZkjkO3BJDNjSRELQ9eDGwAoxYQnO7Z4jBRPAoFM0zq++8O3z33ec8v2WVfgeeF81mV7/qFPr8AvfvPLERTZrtfO3LZDbwIEaC2HkxuepPwbDOAweZr+lcOe2DUaOR90jkHiNSkONFXJApiNvcT2sON+6tKvKZ/QbU/3DBD4ELejbMmV9qH2mGMszTj5seheI3a7vROmk0JfgA0BEiUeB8pyhkwrY1cNu51n9Z2mTy6/2e4nYu164dH4MGOr5FeVjTz/pBjnL8o5OMEA0f1JKuhc8NgR36i/JQc25+H1oSafBHTYJVy00KlzwDX1SDYHRQ1u7fw3AxietnOowdRQVnPSNE9NF+thiBe3t870xSsB4yfYAJleIP3eOMbL1UKTrYftTgczk3no9AADMuLLFAsAHF0zDngmvPoeRDjN5RhOsSHHZpqLEVYA7RGFwxAVqRVIGNJxXaqMKuLQQD+X/68KU4ACDnjry518oaKnuFfnJEtgS4JWFOiedEFVHk1dhwrczuJ8OEast6JRL9WcjaI9s1Z1YJfpEteybuMEJCDqdh8NDf2F5ugcE6YNTIwAueRjYOAGcy6aWUEl2q3RpsuuwdRQpjSNDaQqaNC6waeoG4M78l/I6Z7jHuUWpu/GM0rTwT3g/ZbLuVgSsAeOOW1CwjmT/uYS79UAjLHsL3E1DkpOGCZ9POC6fo5YDhG/efEyDh/fxWHYxs2rN/GHt3cxv30Zv//jdwaHLuf4xU/QdY+x39xrv1iMk+iqOh4qqON93PQRL6DZyuhvjFdVEyH67DmuZguBBBg/iRIPQJB6VcFrGKnNmjhe+uiWq6i7maYsl+MQ44n1NsaMqLURUOugApki/Jc//ybOxz7u33+M/Ware1Ao8Ey7ji2575PYwlpo0MbSvNHQeN/h2WDPACDAtRwQQgBBRs9BX6bYZs0xMVeOvCig6agOCCozVrMTFBEnijIgoE1TNTk8j7FarqwJT4BA/t6a+NsUsMRz0hCcAAg0NWU6jv7ekXrFa8T7if1RHLvlvYRfzayLDcCTzCzRiU/iup1FdaB5t49CP404QqHu2jhyL/BQyWdLex0xtAI8bCQpHxoM/RKkKM9i1VnbS1EsvfJljPkZg7yJJDgAEYeK+TuTtVESnbrvo714fS4m51h0rXwbbErpWFSm+g+Ho2IIu+UymssxVu0kFldLlBXB+n4xX8QMsKfvtSZIKWnnbVx2Wz1DfE8kU2rLp23sqjb+/u19/P27dRynS4FFsNvYY85jHQ+bfeyPONA38Yuvv46/+av/R88vTag9Zk4GfSUxsceA/BIeGyIYJd6bS1yuGqeMny1nb3E3p9nnNYoM7zGNJlukx79fGrhMUbAHvrXdNFJnSQ1sCospKsA7EgnTuuzzwTkAIAedfdoUVoOnyKbKOz1D56DOWJ+vT40xjbO9efj+/BzfkWes6boEODxI4JyW6eVg7wNeSxF8aqqzydI18ZnGErOXj+NjNT0GGMDgkfPmYkCdfZy9Q3F9yDjYewEYJfPy1F5mfekEr/qgyCQ1xQXEcYOtBpLnJxkExc+I1zB13d5Jjv81u8M9rj10AAsBBAvAwR7iibKlAsLJcy8urED8cgBxyr/LqJhGXNYLMBHSZFDJOwYSeOZp+LlYmNg6rQcDUMcyYsaaCj6DZ3JT5f56PO0EzPQI0t7nz2WpjJMjAPcEMgjYyuwM6hs2MdZHJqlYfqCKzDGbMmlsH82bvV4tWZQcJj165D3wCfhVwIHybBSPB7ECcJRQGobZKfq7qkMtteTz+V3S7PMpK1vrkvuon0umKcANa3DN2ZDGzPzz5YuXsd9uYrdexwyAgKQUpWvBIPMZIHkMpoEpDxWLLDuvT5/5Um8U75HCIFL9S02VkdOFRYqx8HaH/5YZBCblGBBSAlcaxX7/3XfPfd5zy/ZZV+B54XzWZXv+oU+vADGHLjQ/mYqD+kOJ5nAVZdCaRfVMMn3zxo/z76cFDYep5mLZkJd8WmvFffAUzb2o99BKQdpFFcuZczILNIN+nBQ7p5hDRhnHmjrkpKbk5+bUm2PFE5U6Hu43ObXnkMujK4EHxSzSlMpnAEDEh44nB0z8Ul6RYIgPJKP5NlNKc0QZQeUUJCeKNje0hg7TMg6XcqjZ3Ev5ajLxKjnKZeKv6yNjyDSvgcKX2nznTqfLeLr3yiRKQIBp8rAUHKJl/a+mRvpOxABSCEdsooodB+T1tejK3FMORpp//jsAAN+VhmrW1rpH291BdHe5VnMt5D9AI2aARs7iFCfownO6xTWtifRDwy+AwOZXkwodfSsjsUN/jJYCMwECnIi41yo/ltcqXjiwRYXEy4IJbgEIUs/ItYUeyLpw/jbXBJaEGycVkwAkNDGzTvdi+fpNNHUT9+8/xJjZ9SuQfU0uLXEgpk6u3xRVyByQS1C3wZY47eUZMIGiLZd5Sxm0zCiCFW3n62iwBcotzTS61zQoS5dnXvSwWWvav+qmcVTzS+wfgIWdu6WXz+soz4+qio7PuttFN5+p+dohY0nGBWATJNaZNKfneBdTraNlP8RqPMeyptHcBcRprtfVtIubqo7t3btYXHWxI4xgeR3ff3yIh/1RBcvVoo03N1cxHmjCXYRfwxC5jHE/HGKcjPGmncfVJWLZNZpmfVFNZW75sFvLvPBmsZS8gyKf++NgO8tfKOlWMHay4XByCmuNon+IWTdXAS63+ilGcm4edH/Ol9httqa+A7aNk2hJvYBZ01WKxzNoVqnRt/LHE9gjOmc+57yVgRwAAe7u6PWZOqohgebK32d6qvtrCqmmZEXekmul+EvgEgBAQNOltasIQMe92Y+CdW16P+Z0Ksuh60teUqm54ntrgg9om9pgADuKY+2DiuJMz4ri3M6+3TSxVaqLp7vsQ9ezORb3eoYpcntwvmkdm0nEx+EU2/4ot347zJs5wDMs4EJmY240ADbbZqbGG/bA5ri3jIA1nykeyD3YI7nuGCoCbthA7hINHh1jxAqN/rSOFaoZgDmSHjCRw2Ud87/zRUynqukkURj6fYwwUwTgXeKq6+LN1VLypP12rT8/VGMcz6eYNel90C31HAGlrnenGOq5mAPv9mPsqzYmsya2u10cDkwOJ3F3vzYISPLGixexk8TK5x2mtjKbFSjLdN506iKzUwwvzYkSMx2tW5IFzBJxg0MjzC9Rj5NBQoNkTxwn2pRfafMrQziYEfK1Yf9I+Z5BIQMqHdG1s1kMx51kB4UlI+d0NYpI707JWHNjq4YKxpGeIQPTPhP5HE6kKQCBXGwUn+vppjyH2O7wt5jNYr3ZCNADuNQ6Z/2JcUHDanNdvWfKAeVvJO+e9GCANaP9mkg4T2AtawGIsNGshgmSCtjzh8ZPrv1KBPK+W95H9yC9ejRdLhoPmC4ChGEuGnCjoefFZRCX/gaSjcF8FIhvWYykCXx3DAKrSlNp9n2Z9OkZeJKVoN23zwP+FE5JYE0rKSX3DmRDxVOH6+9Up1qeDGwMy+WV/QmIaEVCBCtObD8MkG3ATCwfb9vCBlJMHtc70vgQqh73noXqpAjexz233f7LmqNueTSCzjMKaQqbhWSH+j4075mwArglM1akDJZ+Pl5iMbS8pzs941OPpD+VGKjuSiaJpFPaaTRK0O8COLA2+BNLlLxniPCfAIGSLlQPOvHCrIWQVAgWpKVe7KMXRZJerVZx//GjfBvY8zGk5TwqzwgSGZYN8hGdT0Veo3SNLFiTyqhaNQ2Mi3GrvS8M4Lp2M1ODdQwzEl8S4W9Zy5XP+yihOJ/xAHru855bts+6As8L57Mu2/MP/UuAwJoo52bbjT/19mYzW985sX5UGm85Cns6VvT50g+rCXShWyh0bOblwPYB4sOBjVy6dg7q7N5536++/EoF+frhQQWxgAVmzSq47EpczBKVqa5m0NMcNf18Phqq0dpZDkEOOUWrZbEs2qNM+zzZw1xqPlvEw8M6iybrApzhzQFfwJOMAKJxENXY30OHm5qNTMnNP5M3AWZimT9sPRqRe06IkFb38bCmwODvW27An6vXTFBCKHoWLvKFSNMwae1VLDFlsOO5nb49lUK7buMcptXTOKO3nU4FEMAawAWec3S731tCoq9upsD9Zi3VHcUe1wjAwMVxrWmyXMbl1G9KsGQZ4xBtau+UcU80H0yA1HMqjuw8iXo2s3aZxgHNMYc/mrzMDIbyPNTMBotqwN9BEw1FLBkokO8A9P0RWngbxQjpCD02M5u5R5j3Det1xGKmgn/+6nW8/uJVvHtYq7Gcs05Ezx00Zd4yMcLnIqOJKEkHQApRo+kaj9EfttF0nraVSQf3hSJR0XNJVRTtfBiiQ1JxduQRa0rU0Yap2CQe7t5HnA6xAHDIGDATWyyrAByAvkuxzHNIYUHiQIUXQtPEBtq+9NwGiCSd4B7LYPISd0fn3deXUyzrMRZQ6ffb6FjnMIgEcOAnsY2b60Wsj31c2kX88f1HyQyY1OHyrAluHbECaDkPonczISH1oOuaeNXO4mYyjXY8xxxTu2GMZdvFw3Yd5+NJVGBc8rk8hwF3ACjmfo5ZT3V/DKQRxRDNe4abPRlbyjDxHLvjTjpeGEvQQo/DScU60XaY+E34TRHJhK3qY4Lmt5pIZiON55SIvUZeJfvTURpbJoWTsdckey6jwBCYwfODDGc0JUDTcplowSqQ6SrXDkMx04WVwKLmy/RTNzxuKLVfqIjFK8O6aK4+jbV2JIw8NW1Kgb4KUYpwgINBUpPdfufmiPfR57NxnfdR9hh/ZjmIqxkLNSjcZ/oEUb3FZ7nE2E7jUFexQXKArhpOTk6U1fnJ1BH2RCWGyvJq+QgUHzAAJX6Q7zCttZdcDjzDZznf831Oh5Oc8hfsIfVUUal6fijK8ZThWgB4XYZYzucCzwA/5OZ+GWPPFDpNSkcYG7NZ3G/XsT/t483tdfzyi5dxXU9ic/9BgNMak1gaJ/oVTCObRexPZ5kO3q+3MU7n8XC4xMMpoq+76Kd13O+2sdsd5NUiw8eTTQV5TtWQs4fLod4NrKaCAoby/MFYrO8lH0E2sF7fW1cmOQy9cSaflMYi6fUCHTT9NbhZfG5sbmbgqQDlSDn43+wNil3L6EgD7nKXU1JH281kEsh9K3p3NYViIGWDDkVe38HO+WjVWUu8gabIeBAke4pnm4ULQ4BmlH1UzLnWcoVigcc6Z19i74flo70XZg2Rf6ejnmfM42S8iAkwzXQ2ZAZOnsACGWICUolR4wNAz1DKLTinKFZo/mExco/4d9gu2n8lr7AngWI9BWp4os2+S7KCfBbOg8zvOKMVw5hmxIok5jkVgwifhMYsHzxlGnyKbCwK4KpzRQCgpZKuC2CQ8X0XAkzkSyA/HMeSOp0gTUf1HSx9FBiUHkL6OZL+aGh7GxTqHB+dVMK1wMtEMqrjXiBh07KOzPohllURyYA/yDJGMxOoFsrrGCB4aqS55mJFPU7/2StgB6SEie8mMMTMGfkM8D3qTmbKbuSTWZPsEFHoC2ZyMTNAUY6Yk0oK4nrQQC9P/hg9CTKPgx9HCbEmi1movIHGUZ4W3BPuod5djq+lY09JQIxxc3Oj+F4o/YoGPp/j5e1L1bU7TLI55zVcsHcCoA2fhzVhQ1GvV+pHeVsIKPA10ftmqhHXhM9gkOLp8+g6sT4VrMFrmM0jny/2W5mAWt6in3/cH+IZIHhu1z77CjwDBJ996Z5/sFyBb37zZ6O06rgeq8m2ttC/ihaMSXEtAyA2ZjeSSAyM/Opv5s8wfWLCVv685Lk+mu+UA4FCOIEBFrJkAtVEzrIcBOuNm3UOZA4MwAI3r7bD8YFgKiJxd2z2FGkGjZngs+GahglaK8fbnGKooc8YQR/m05gBEKw3oqdBkeegopDQz2TEjfVuZhDwAkVvKC3gxW7Pmn2ncZnAjUIx0/9OF2wlPXhiRPNmup1ZHKWgLIZHipXSfztrIlMmJD6MmPYzUUrX9cx5FgWa+0QTpGZFf1tTRYCHDYdzRmCVhqZQLERrZwI8n9s/4rDVhAU9r1IQuI6Zba109jxcBfjIiBGAwBFtaK8nQTEGiwBKprX32578qzYuXaMpJhPipbqsU1zQpIsNDNWcRtf0UiU6ZCHHNBVXjKP0r72ajuIkP2sx5Go98ZgS5eU1TFFwosjebhAAy+gPiQXZ6O/Wmzhst1Er0SCbOiZTOIXnumYV4DrA52cqD5hx3O9iKjGvaazKRE8/CU2V0qRKHl9MfHhUhpNjBjPmSj4Uk0lsH+40mWfuZ1Y4bgQORQNggTIuWizFRxar+CYgSeBaHJjyKCLSk1hcvOdNF+20VUIBMVGaVk4OMZ9PY3I8RXs4xhJWAa7+aDF3ezWBJCUSv3aum1gD8vA6UPOHXgDBEgd8QJSH+5hhtqj8814eBTfEN8IG6U9xO5/FZL+P1Wyu63bCQfqMcRcsDiUWKkZPcWnQmpEiVWc1jKIml8JZxlhPwNlsPlf8GYUm07gTUzMKRbmUR7QTWATsWTQ9lxhraL2W7GiSC5WaopQpDpRrYja7mZNL0HezPNlXWHtM8ZUF34g9cFTsptpwU7JhyWS6CE7tgKal2Ssu1qxA7zmeYsroT9POJ230HEkBTATJXOyxcdy7uRG4J/ZMCBAh+YUmS00UyQw0HGj4m1YSI55XNOITfkD09doO7cp7n1kbzz2jgUcaVFcxYE4GkCb5kyVn7HGAKdT+mnwmUGtJlyVSROaJ0YPbOY1r77STCwAUAO4wxhUgGA7sYg/xvdOAjWsoBNS+HTAMAAgwoRTohrYbujjvNoUREfF2s40Pm40MCd/crOI3b17Fq7aO9Ye3MZ3Po29nMTAZZnI9aWOou9hjmnk6x8N2ywWMd/eb2F9I+kByYN8O1gENPmsTcID1ZZYGMWfeZzThSyaAGhvPKnUdAGNJ3GD//PDhrR3h04Vde3ppXBIwKOeve17L9QTvpOGaz9M8BWjo0wBS4KJF9U4PEn5UOzlI0oCJQC817nrfTIJJ/XRpTGUmyLWeAlA2MQ6m7HtY4GaadSVmg9Y854klNYoKFrDnKF4b8BksYZ+QpIBa4nhSg0WvDgtNUbyKx8VIOKV4j9fT5+njt86EGlgqXBdp7hPEAMijmZLxKwNysehySq3ISV86Mwg8CLCMERZSo8/IvaFe4F67Qc0owkKxlymwE1OQHsFs4ZcZhux3TpgQ2wdWWQKA2l8GpvudvnMx1SuTbb4f34kFIgwwafelWVf8oa4pIKTrF7MMn3rfMr2+vl5p3zwAGMLcmyJptJEfZy8JFzLDras4nU+SByH70VJ8TGPysKGsV9HzBfabDce69tMOvGHGRTEg1PMgGQjyRAcdiomSAyaBvsgz5CUxCmDm8/75r38d6/U6/vDtt9lcp9xBjDoYQPYhklwjF3J5NvRnJjLFq9dfxMP6QVJS+WZoSMUQxEMp1iprWAyCkxkE8uaY1PHTr34S796993OuOtN+DgwbuH7IjtgL5IvDGpL8FqmAAV5N/aUNKOhHVsxCStJgUYOAhG21fyT7VBG5BuGcKoEpJkMrsxTKOcUrPjMInnu1z70CzwDB51655597vAK//u2fj0zlHptU6WsVoJVTkDw8pAHzNMGIqQckotyJUg9CyvQpi29tokb/aYIKSlzeGNScPjHJaj6MMjqMzV0T8aQLQn+XZY0oqkZ5y7RFqLcAC1PzU6jwJwCB2RGm7ZdkAg4Kmkg+h1zKh9QOYjiWdFJp0fUd3Jir6GFTV8Ou3kOHTTFfVHxUAiDSPSpf2EUWhUWZPiEt4Gd4/6KVZMpj4KEc4J4WqLx5HKNbQynNZXoXyKAxkyTsUuzPSfOCOZlSHDQ94mB0OsKO+6SoIKLiPAVg8k4BxuR9nykGcyaNx70iBCmIoK/yUaDgoa+31OCsZkomXCoSnfmLceFwMviCGEEskuqiaSMFxUhEE5nRSbVszmPMuO4YZV0G58dfajcV9NU40KuRxL+gjqOc2M8xGU5x3RJbd9Tn4r8viNNL/wq+D2uHgnB3wQzwFLF3obJcXcf1y5fyJfjx48cYNlvLRdCedjjkj8pP50YL8c/M5znfneQBpg+ZVQdQYFAMz4hB2npeR6ZeTGoAN5g6Q3ZW8cUU28wd+UcctjEe99FgkMkEg2KfqdS0i7ab28yTSQTgk4wUob+b5XCAQk3SAk3shVjDOg67rQpUfnaz3kd9QO7Rx1gfopqOmrLPjxeBBExiD3Udf333ED3SBT5DhMwJaaKJIhQF9zxI1sC6mE7GuCAPYZ3THNaVTONuSMJQyoPvy7DbmLI/W2j6hIGY8+wBITD7yglRJk5IUUFhD8ggrwWm51BzifVsVawRE4nnwGK+0H6DUz/NNfFfosTSuJwGMUoUt9YgU6HhKXuXp6vO886JXuqmG4pySRQujk2EGYRHx2yu/YpGkvvSX3Bdp7C1Eehuu1NhSpOs/ZB4uZzEClDr2qgARTOT3jFk7Jtm4tQpeThRSCPbYdJ1ItXDvjBq2Nn/Zp0mb9Jz5yZE8ar3bjBaJIfd15mIRNYM7B9JbyaTWN5ciwqObrlJeRdGhrB5AFmYwhdJC+8BI2s6X8RhQBIC9T/iqpvnM59rHkkO+xz3UFG0dZxHPFdgcyMbAAAgAElEQVT8vdoLUZRjrEhTuZxjc9zEUJ2dMiF/BvuakNwASEAqJ3sX/w0QkDkb0/9362M8DKNMRmGTdOdjfHO1iN98cRtT6P+XMda8nmQttZhKG8xZx4nkFg/7Q1RtEw+HQ2xPl3i/2cThzDTdamokc6JC8/xpz4DNM9Wk2tPLQjM24FrY96YE1wJfYFUA3qghLJ49CUxLelLcVY3d5CTWQID0/uVszZPMlP5KsZ2cWewwTOZZM4IUdEDhQeBUC51zOnv5naZqeo10hLcZihuc3J8ACACUROEumfSFsZdMJ52/imTU/zKtP/2FTE4wOKD3T78gnmFYapZ+uQnU86Etw4wbNb5iHRpkEnFOJoHsfwCD+IPU0daNnxdMFCXNsxSN11LiCNcgWQ+SMKiOMbNFvSbrYujV6K+WZjJwXsBW9MTcLAUbptLYOgHnfGK/qmOuqberF/4BcIU3kAk+gO+tnrtSZwA2yQWfxA8MZvOMFoNAcsk0GC31VDI+/PXdgNqfQt31I0DwJGe5xOpqKTbQCQYBzDSxKRwl3ePZQvqBwDoAuTT/hYnBKipJFPr89nVybWTAgOuuNcnaYbigVAR7Tng4YQYB52wvoNQgi02h2TNdizipRq13zHVwuXkGRABQdd1ZpvCWq4hhkeWn2m+dEU/RiGKSXCK+/OrLuH94iM1mY7+KlGfIL0H33fvrfDbXuch6M7OPiMPbWD+sM44SYIHnw7WenhwB9AaU/dqctU5wUj0i0NjSv09/WQbBZbcUViChTDjZr4s8tfhksa+nSa4AXD+/xswtu33/LDF47tY+8wo8AwSfeeGef+zpCvzqN38+alNS42G32tMJpkAeYhmNozSu3MzLps4uzUasSJ/cTDVRgDqKSY9yv30AezKRhjPiKNZxLNOP4uSvogRTIzfpprE5Yk/FkfTvjlU08s7LKKjs8fC2SdefMggKQFCkDQI4JpWaSg4PDjemJzQubOo+zsj/9dTgMjgO0QiwNdvWflqTSbMvqmd+VpVsJRoRI788KDjAxEjIHGYOGRgE/KIggopeohkFnKvYLdkIo5oVTVI0ybFuu2RRS0KhcZKLV0+lbJCGmZIiB3X0MbCrRZfWVFNu545sUhOogqIScAD9F70wKP72eFDTupovhapDu1MBKO1/FhJC1KE6Q/fEoIomi+lCcemzISLmWRdi32ggaaLQKh+OsVKsmqMqFX9XMVV2vnMxaJTxGJ8ZN25NeE4xEzWvysxwtJhIDTpNe6Eoc22Wy4Ui3ZgsBukFZ65lE5eujZsvX8elbeLt3Uc1sTIbpFHmi1Pssyahllam7/N5JsgaKBIvRIRZL6uyXIWT14nAJElgMBMco6IpY4JKc0lyg24La+wiwKHC0+CC3p2mKaKdL2K+uomBApHrJgYBL+7IRKZFFMcPuz4u8t2YqomXj8FhF0zaq24WH+83cX2ZRDts4/amlQP1uw8PMauamBwOcbOYq7H6h00fF7TEH98LZEFvTdO0pJHUVN8NMBIBCvSuRWJCl9fH7DJKT04a+xUF/XmIq24qQIFmdTY1A4KpopgoNNvSpj9NngCWaKApwtgBxNwhzYI88MsQV6trqkdNpXFcJ89a2ncVnhNFJ6pIRAYCkJRa3HNrHT3TLTeAwG423WPtaSIIKDCJmE2THgpAoOKOKayZQzLr4n7WTewuhwShPFHs+V75rFuznHryNPUCLKhb2DwudHn25KSezQx+CUgITkz2/fjaKEGml9n40cSulmpqrNX2vFX7LNdDe5FBQe+DPIdDzFi7imSr4/rFrQECkgZg8fDdaSqmjoSkgXEkKhGkeKeMMV9dxfEyaLIHTZxnZwKlvmlE8z0Ndv7mXthcc4hLbQZBNZBSgpy6itvVtZ4D0XrFS7ApGAaJtCFEMCJToAHY7A7Ro5nHXHQyibf3D3EPeDnBZ8Cu/zeTiG8WTfz2i5t4sei0j707HAPP8HldCwR46GFMTWKD4eFuL0kE62Y/nOPd/UMELIM0rwO0OR0cyccUvDjdS3ZHs6lG2Dnm7M38XGmy9Wes5WycBRAkKKMZ4qME3n/uobabozJFFsCSU0kTC1izPtowkOT+KgElGyitT5oVrV/WtM8SmEQ+Er3vOwnGTBRPpx1JWZhwojynj47Bf9bbYKAMGjt7tLwwfB6XSa0BedO/db1govQna/KTVr1aLvwZjwBq0MK7mHXQqw9K9ZBHgxJ4LKvjmhp4c+fPOpGXz9RRhmIECGClicNt3s2tInxlgmjPjafrynlgQ1d06NofF0Q+2ijVpswGBQB2de7ktZK+/XwS+4af93DE/hz48QAQBGcUgJ7kSjZm5voi6fEEvJLUoHwemDtK9ngS63v4oYGFn3P9XdgdeArkIMJiBzfBgA8erWdagEyk8R8iOWVqE1HqCqX/sNfyLLrjvmgQwqSftZCxvcW7R8wlv7/WUw4fJOusLFVQo1yO85QYHCX7SjkDz39KJAU28D68L8kwsAk+AQQKs0NrTs+HpZGKy3xSCjgiUPWXPTEMwhi0xQsC6QD/Tv1aTB6p5QzCcB1dTxZDZtiQr16+ij9++62ZMgnYODZZT42eFUlfMjULHwKB8wKjwBEKEPcEbjzWl0VmkNcvkYEC+XmoVDfpZ2IgC9mI5BUyN00GSUR8ePvsQfDcr33eFXgGCD7vuj3/1CdXoAAEbMxssGymFOn9cJQ+EpReiCiNUcoJNDnQVMRThVIMSX+Xmiqb/rjQFBU2UeLS3EsjKdTUBbkbYkxtOPST2m+pF/2atNii12fpw09oMkERgfZQm3kivf8KQFAQ+/JZATGgYspMSQi46a4yaErEwU7DTOeIaXp63Kwp9WFXNns2dw5V5TXnlF+vycGpNARLDNQcCN0248IGdjpy7dKrwzvTDDh4HUrwGMVEMaQJpZoWNzE0RHqd4g6tWh2DtsxVzym3mCIUrfJ1MFqP9lpaXxoCCo6mjeViETtoqpdzrEqcF6ABBneLRTJGTMWTF4FaWoMPFVrH0feRa1bJvMhTHBU0FNn0uMR68VtyAaaH6JHdAKvh4rBUFvw5GtE9LRnh+qC1pwhWgwgyf9jZwVrpFBQY0OzRnEOtJBv7FA2Nzc0i9g8P8QrJyWYX+/0hzrMuqtvruP3yjbLoPzys43I8yaBuSiOOOacMNVnsU4EPgB8AEx1ABY1m0kKdfMGUwatU0XMyzaylMa9ofschpkxPkQYMfXp1nGMGyJDJCGcc5c/naGeLmC+uHRendIlKng9SNZBvr8LrHOs9hS0FdC2GxPUMtsEQNSyNpo3N/hRvMBN8+DFu2rMmyj/e76Ju57p/ABdv1/u4qxZx+/Ofx8f793H/8U5+EoumiRlsBoq2CEWNMREj2WQyQs/tY1ZVcVPRsE1jge8ADvNnpB+Oizru9jGHCaFpLIaRvUEpgYnWrXLTpL6Ur8VEwJOSU7CWbqCBH2I5X8a4x/2+Cibta56hLMKhPQNI8TqXEy7lU8dt1dPYVUcZT3qn4caYGvr/svcmPZJkWZbeVRURFdHBzN3DIyIjK4eIzMgqVoMsLjihfgZ7S/IvsgEC3BLdC5KbBrtRZLM3bBCVzMwYPMIHM9NJREVViO+c+9Qsq5LoTufWrBAVke5maqoiT96799wzAIrpGUHqQJIBmeqitvNOcDC3kRmTLrWwYpfQz1RxiMFGh0oZses9v0+TcApj5BKF9gxdOF+3bHY2aEsqNMUtEBiNjii7/qsT9Gx5m5tRpYeopjk55sTTnx+ZECZmxfBRgC1SL54itPMAIwk20MBqPaaBKh3IvppiWACWPFK8VXAD4iH7YT0vapkAYty5QAdNEyS5C7GCGfsmbXrrhpf1N3PjwHMjxkbqk+WDAM0WQCjOsb2wv0YsyZSXJGkRR1JoYh5vjn18OE+xnwwcnusmBqRTrJHDNr7qqvhPv/gsPl23ksL84cNDHNGNL5t4y5o+jnHXT/HQn6NdrWVGqPuIRIm1GEQ0Dgbf0HPvtjbkVfNTZGpm0cHWKVG1igfUBB5tPrR1R1EipXKRf74yxGxq+3h+eNL6CAyUc0QMgjQ1LWemh6ccTMl6oUnRrpIAEt8AdVxNiU7Z2LEnSs8uDZ7PAgw7BcT79SbR9Asd2vp4ADW9hUxWkLll12l97XYHfSZYOXTwnG3FF4BrJ5D8wjPh1CLDEZYGlGvLeQCIwO8AVLIHEYDlpCQXdgAaaD2QKi54aBOET4mBgGIlSVgPDkAAUwXAGi26jAqlRU/5TjWLVbeM9WopgABm1YLNOOUbAnOTjQFAL6A3ZRUkjbAHUiMA8soDaWbm4QB+IiDD6UysY5st+uymjhKgwnPStKqRFOGsc7fQSFKykKlN9iPy30myoS7ZLISnAAGSFiUNsF9xPwDoMFqtpmg5HKhnAC+QjhBbfT5pH9U2K+pWQSDL65ZrVpIOUlyaQAIGqsVZXxNyXWM39KwpzupHvwM8kHLyLmqJpZfsU0o8ShNqaiuxKjNW0uuemoi9Ml+bOitlBjZ/THlpymtgdOGNIVNGjokEabjW/LeNrf3ZAIn4aWQGq66Ll7cv48cffkwGTqnLeAoAEhIEgbWi+FGeJ8AVnfb6B/8RM3X+GCDQ+klwsNS8MvrknNVncHJEAQiKiSHrhb9GJicPjgTJfvz+++c+77lj+6gr8LxwPuqyPf/Q0yvw9V/9ZlJjy+RUxneeULNJikWQ1C41o02TVHsjuGr40E5mXI71jenWnCY1bIgcBuXLhQXZ7uzo5Oea3qnynUlxGr6UiCX+tzX1Xu7F+6n8h2iHOeER1S91oSWKTAZnebgUkzDR9BIl9+SX5hyZAXS0Tp9JqHL6CZRaPrn+aSzow5HJvxFq2BIYFmEU6AmXKZj+R1nmkk04hod5v3T7CW6oOCCaKI1+XP/R7PqeMPGQBjD1ap40Qcf1NMCxeTmVKrFbV92pmyDTOa1ZlT5VBVwjnSKHHYUlh7ungmdRMDcNsgNypxeSH3Cnum6hKQZF7/1+qyml9cNnUbNZBYr+khO6TSulwaXY07TcjRmO6SfoyIoEdIOliWmyIJhLNqp/n1IMmShDqa+iWnSmBJ5tnmmxpms/3quK2dk8dsejwJBptZBx3wKd9HhRZNRAI7VYxPLT1/H69afxAfrx3YPozjTs/ENT5KldLQMuMT/O0FWbGPgcXBStQWaXjjpUYacFy4TbGcuwEaoJF3mhYWp4RG2Mc9wuMElUkGIcoVYDKNSdGi5NriUvMJV/1SG8ADQYoh+YnAEUNWocZuMgEEHPJvpwmrzzJVbHQ7wY+9jMYHAs4s3hFHeZkkAB87Dro6+W8eKLL+L99kPc//hjrFddrDH3y9hG3jM06kXTagrcojrot/Fy0cSruooXcxzp66iQIgQMFOrDSbr0JXRXAUSYavWZJOC1IZ0rjS7fcRrld0IqhaQ9NRGTNBSWFEzDGJfjKR7OY2xnF7EZaMQb1lpW7QAR9DhlYjR1NgcrOd5umOaaXtvAzKZtUIKRTIjiy/XWuIj3e5SmGP3uaTfo/p5apw2w41xBvqRRF6ZUDu0M7qWbt2UFyU7ISacak5yYAmSIMZXABKujAA0COWcXgSWARuzANnRLdhCAC54mXEcYNbhTKO2iVkqC9hrMLUmfybQS7scDJf7SbAz2FF6BxwgQQ+AIxngLogzJHSHmc4olJpgCbGF48edmKtUYktKbcGfnk/YRG2ca+OTzQ+GXuSLTVFYC6pjLLFpEJeClTRvHxTL+/v1dfHu/jeOlihGfgnoWPfGn+TqvYoy/vO3irz5Zxy8+ey0T0X/3zZvoMWWLU9wfT9EHUqZV9Jc6tnu7wWPGybRWWv064jAOmqAD7GlSSDGf+5WB8KT/F1f72ueg2BcJ3kn6ZKm7JsQmDSSLIM3JBKgWk9eMa1Oe/NV5PfXgCSd4emmXf+QpAp/ZD2lCdV7Y0BE6vM4STVZHsfMMENjcUyyljDvUhFvgq40Wed8yPu0zglDPrD0RNIXVdMBnaGK8asR1luS1kVyGM/M8aA8W0JcTYcmz0oQRAEbDAPmAACzVkgRd9eE5JceUErNO1l1L1FwyNXhfYnFoe8v7ojPaEhtdXz1rPPs+v/l9yAPQofM9h/0uqoAtSIMqEZP2Fp5xscNk/DeXuaDp5kygF7lHmTlCqgD1iKwVq1ryISUNcD1hwSlqD48Ds+/KYEXXHlBMF8HvrfiXCAO4gk4ekCCLcqrAY9qRTxZLNJg6A+YDCiOFEDiNyWDGI/M8y7A4kykEEEhKYTao/Yy8fxXmiP5cehAzrOw98NgEK07VqacGCNJIUobNAnV8TW3Y7BpFViis+zQfLNGKfkiSUSP2GDWMPSQEimU9YNmkmSE2s02DQCSRmTT0yNj0+5cPSvF3YC+84DGyicvJQDeAKb5FUgkARuOR0i7FIjsNMBLsZ8CzwYBhwVkK8JZ7g0Ab+VUU020DdB4e+Xo5CtTPjZ/VlI6k0aGjof0P64bdA/Apy2H97A/PAMFzw/aRV+AZIPjIC/f8Y49X4Kvf/Ep9jA7t0tBy0CmmjcLO5n+Y78kFNyOzoB9Lq60pO878mQl+Nd0pwMGjRouN2yhxmtsIwE75QdIipcXPDGPrJg0KlMKCHynaMAHUVwdgZ833+70OByh2ZBW7uTKdUucZIEaagMlASJMjdHw2kVGEkSb0diqnkCi0Px3wKSswpc0MBgoIaRoPB+vVRbc0+4DGQz4MGOZJR02M2yUOajAX0quqmOP9ojsGqBAFmTgeG0HRiFJEcZDRtMsQD/16xvmBjlu+EDZfk9FQ6rvTDJ1T10UAZyOfz8UB4IaNheyqj7M8xR7N9fZ4dGGZ0xw+50H05lMsNpu4vbmN/nKRoWT0++jUFFZRT9YtquDJoojXEL1y7GOZecvF8Zjfz3vj2jCJsOaaIiPlBSo2PbFyFJc1n5iYnRmOVtYzno59zDWNtVFTmz4L/BzeB0MDJtVImw1jgUSHvfwVpImJ1Wefx/rmJu72xxjQKw97pQ7AIojhFNVkOY1AJZrHehZ7GiSmz0zXaLpYr9kpsM5UYor9gsSgl+kh7voqHFREDtHWZMGPsZoDEIxxOEccz7OYNcuYaKxZlxSqc2QFvrd4JNBuPGDQhGO28s/HuCAFQaZBYsDtjY3bhmPcjMfYnE5xW7cCZH77sI0fYybK9uxSxfyURo4UaACENOSwBzC2xJ1fxf1FwBC/XwBBFVGPffxk08VNnOOGdUMBdzLrA5M/AA8ayRmO2piN83/GgeR83Q8GHnHPHsc+jkx4yLbPjG9FjoKt8NmyoIaafCC2csJ/ZB6rupFXxex0UeOJOSXPNPedIv08817AGthRyM/mmjyp8aDp0jZUjKUqXU/5aMRFpoECF6CdT3Vc9n00RI6t8UMwY8FgqQt/GQzKLLIwapzVzf1b0EjBXBj6WMpME/dv58gjK5BnPWBf0slZ03LwlhzBTQsTU67h8TzGMenKVOBOcnHhLxgOLe/EJJwEg6V0xzTrbJJca1IDOlJopktsT4eolwv7ZeBLwhQLrEBpJHhNkDhAAzrGeQl1eh7tvJVppV24R4HAcv4nZpL1vuD3WWOsSXTGTgLkSKKEBKlBZkbQ5imWUxVdMLFr4/04xrfnc/y7t+9j4M/Oi6hkbDqPnolxu4p6mmJ96eOvP7uNl3GMTzZdVMtN/LDvY3+J6NbL2PZjPBxHpXG8Pwzx9n4f+x7tujXVNt/rHWtLLCiNvww+DYwXTxGxvZI6DrvNGmg348X0TywiAQI08qMaaxuKMoQ2Xd8Gu5ZT6M953Xmyr1KLbqNT65BlcJau+MiqOCc4C3gtzkjFbGbcmuUypucDsIktoAbM+76V1ZYtsBcjtaCJhuknGR/AW6bzCNqVyRtsMz+zpsw7GehI7Gmi5sXUUEAF6zanvl6HNlz15DcZBWj75axfi23B3+Hf0e/2kqPpfdeLmJDFQJnX96SkkCZTAIEbRsXn8ezIrNCsAZ417otSJ7SnII0A+F+ooZZT/Ni7Mee9wm7BxFJRgXzeR5q9susliSM9hX6w0TS5SG943DhPAE33u6M9cgCg03gW2RHr5ZpyJHmLU5kMQHDmz+LMfsk+C5OvH2KzufEzmPR410yFa+kpiRkGlnICyrPGFP+Yv08xmJP3dMlAAU01SMCA0KtB+0r6PbkrFYynBrtEI2vyz36hCTppKYX7bynClZEp/yX+d6Wz2UMB1yNybQKohGHC+5HfUZOSStckAhGSvaKzXp+JZ6YkGBjE8LOTYC/PHOdqvqfC0CxMLvlGefXEZZEyiTFlqkS6ToOiSznvYtZGu7zRej0e71wLZpnsui8TqpLRoPVGio3YBo/RmkVmUGpql1yWpYg9KXlpMkIDo1EFP7suVK1oZqiByXm8efPmuc97btg+6go8L5yPumzPP/T0Cvzy119O18ZRB6slBUytdMTnRkVxKGz+QpNizX2hyysvOQuKp1P6p1SrsnGWZluFQOoreT/F1G/BYZxRUj7QfBDJZKtoC1OHpkKN30tDXEwE1SAxzbCxnOj0aZqj91bik5LKWSj9Yjac06RILs5M+30Aa0JxNcmxgZgNDw1g2OmXlDoAAkAFm1aZPlYynj2FUSFN9FNOU6Ud5vOhZU/aM4WBCkNNH2pN6HnfuyNuvZaACCVnwoIxWV3HgeYYXX6ZKMrcLacS+pfNDA2w+MC6ZmDLKM8TA+i2fBvRTtCDbSDl6ZS8A/Q+0F/P4ubFy3ihhnoXh4cP0dBMYxDEtC/jesQckIvUTO7NNA1rQBiNmFwV6NjPaUaRZrJe0J3TcJuy77UIgEBhBzgggIAiuZ0rzupM80e0JSAV9z8/swvkiIdLLxf4NddsDgUUsylMGW1gOVtvYvP5ZyoIMTIbtx/USFGAXY59oBPXPIXrRdFEeIXACDLTxmgpEHle9GykckT0U+4FkzSm6SeDGJqGVWJntE3EckakIt4CYxxOGLNVUbco+u1Yvm4qMQOUsCHX8kY6/i2F9Tzilsb9fI5++5DxeZdo2oWiz9D7NuMxXsD+YAp+ucTvD/t4i5aWovxkEznpkpnKL+rYbbfx2ctXMeLyjY69bRMnKvnoF8Us1qdjvF7W8XpRxS3FMevr2EcHCwDQJy6KORwPvRz+uf9qbKZ59CemuDStTJ6ZrJ9kUqkINAhGNGsJTAJQIklgTfJvCuHDcZA2+tXNjVzyiVFkpWBQyOKXh4X2JQpVp1goYUV+Eo9TKhl98szzs9DTYQXJIA1DTU/jed/z8yym4ynWTRsDXgUZ7QXbiPuo/ZFGXVGcdiMHrKEJYIeARULRSePAc4tUg32Kn4XyzXr385YFcIKaPEvsaaxx5Bc8NUc+j/6xbldTSnLkASUFyvHnBgjaqhVAICp1mnGRJAAzRw0X0YN4xjCtnkiDwMyS+DLSA0ypFpCywBOA6wKYx2vy5J5FcWYvoqmArQIQQfxnmSYLVOYdAK6K6RMxTPgU4CXC5++jnTUC4KJaxLfbXfxuu4s7hoh1G7OzASyZazJ1Xt3otTcwCD69iZ+umrjtFrEdz/H2MMRA7NpsFh92h3igoT3P474fYzeM0WOmBvshJSHDdEh2hwESsU6kZfck0tNUN2RKt8wd1HQB7+0GZNg/UwCnmErLy+w45nOzAFGiS2uSf1HaQzGP1TmQCUFK5NHW6Wx2WBhq1rjPaVwp742koxejP74XuYqmrgCvSenmvWmiybnEemadqImmMSlAtqMPzAAwk7DK55IGhocGtpK0/jJpdPSfmyHYPJnaw4VKdkFxvLf5oUETA1GNgDfM4/AoufSAUKaBk1KDiS5mnR3gN2dx+kTw+W0iSRqK3Eel5S4mc8WjiCZTzvbygkFCYp8EeRzhjcFzCHU8kxForlmYOnsVs+nYQtgSfPb+ZAbZ1YiQ12kX1/MYU0CBOnUl2r9Yipk6ZEZS0vjl6j/FWffXAIoab5PK5Guw3KztHZS+Rm5OLfGULl6L0F5GABCKGYbVVryaMp5Zcs7rEMXMJVCX8hoGoAx26SROSafurZAd1zcCgxQr+eiRUGQoYslIpmHgF4BglokrvKqgCL3wLDpJUGCONFrzTnByNWpAVcJHx/7xZwmqAbBQn9mKMkFQzlgNexKQzyGXQC6kP+mrwGcGsGs2nX7XqlnJw+Z0OsZwwgvFKS1I+epmHYfDNsbxoFpJaQUCB8x65Uusj/w8fqyL8a1Zp2LkZKqNDGlVCHgYI5IYfhUcbjFp2MOXvb+IcTwZOMzfxet89913z33ec8v2UVfgeeF81GV7/qGnV+DLr7/KwYKpjKIoJkAgcybR5mygxQbGZgnN2vR4JuLQ151UwPcVCUFp5su/nwIE+m+hv6lVy0aON4IZ0XUzzg26UOAK4KBNW9FK/rLJEO/fU2Pol+iCNQHSdDy/X3nqBhRK7FRhBEiLqNxgU1kdM+TJP19MvfiF0iVTCENTTxlBMWCkUZQm9zqtN1W5gAUyc2oaua3TEDB5ltkNdDaBGhmXlHIAU5gxIBtitVzKKBDAgtzjcrgzUeK/FfWTZlQUYz7tfTArWSEnST7lDEZIIZ+Gi3Lvj4gDzBDpPo2KE5NXEh8ogjUlqCsxCaDYvdhs9JlOx11cjiQeABLQ3DkP3nMJo/iSN6ggsuGP3b8tRVDhkAZQKoTUqBzVbNMw6mBOKjiNpYpjjB1pYjDSo9BlsrzdabJJc+rsYVMTVexVpjt39UKmeXK2xtxunOLhiHlexOzmJppXr6JaraI/7OKyv4/gIFcfaw26T3WDHjQ8NNDQ6mV8qOa/GB0ZkFJEIpPo2UUJBvV4iopGNd2zZbRF+sOEROEcOybh+B0AEDDJvJzjdrkw/V30YKL9rOmWw/U4RNcw+Y44Eb2Y1Hs1voqmJEt+ipZnoj9J9//9aYg7DN/gWA/Q+2fS6TO9hqUAE+fz16810X/96mXsHosn/2MAACAASURBVB5y+OjnjNdeVRGr6Ry3VcTLKmKD98A003S3vljPv1zUMp8b9jjgT9Gfjpre4xyPQRyFt2jysKC5PpJAXwykZO47KQq7/iBfjIqfVUoGxVfITJGiqmd6rWflFE21iMtAEsKkvWq1buOAuzzPkwAb62L9Guh2G60xIFAYMTAfZL6oCeEi9v1Ba10U0cHMIRYLP8+eoQhVacFpcClaMfr0ulekmlCLcywXC+1P2/sH3RfeO+vpQFoE6QMUoplaIhNCFYuWGIlWPJwEwHDtYRAAlOBXIfBSeeSQp8+O/1RsoNlX9WSJgfZi7lEHqIjh2FFSmvViKUAYxoIMwFhz3ULGhDAo8B4AYAEcPFymuOP7AIOIhjyfZU45Q4bUNnGcprj9/PN4+903sUK6Q9QbzAeACvYcgTf2GMF4D6NKfFbQcsP9+bAf4vv7fWxJ8KRhh24OwMbPYRYLuLhcSxv8xc0yfnmzildNxO1mLVDv//7ubQzVQkaF74gvxa8CUAwwbjTAyDqhmRWAAbiYJpRcg+IdIMmLkiaKUSDX2fdUoA+XEs0woKQzSa5zcs9Mk6rNncvmSk1YZqQ7VYLmCUka+na3H8XwFr28GHpqOHz9RTkX/9rnGeuwNJ40WIC49n8gUpZmtXEDK4leJgZlKgFvnkmymhkxHMxacxNZvHU425Ef2sC3eHG03FNYFiWOT4kIacaboLko/7lPlBOA16dJl5ElYIPOWD8bmNFqL/Ub11pjbbetUyTEQkFOVGMkySTashBJIBOM4Ao6bYVnEl+QOuPjAF7d7MnXRFGbNuKz5McsIJn/aqpL7WDgBxkKPhN4lMB6kLY/9fI08jybuOirD8z6AFND7jPntrXz/tK1Fj/fM2XHMLKH2PuAS8/KAYiXzEFAjAcQikgujWMa+bDGZOAoOVYZRpCqYr8jTbclF1Hsjf2gilTzycBFgx6ZArulUEqUGG42JpTZYLJL9feAF87uzchdg6se5AMuOJYWwJDXMHA2i01j74riamWTS9coAmzTGNv+CglcCCRzfaAPgXonUQXOK0En2aSrrkxJFqynUnMKnFrB1hzjy5/9Mt69+TFOmJEqieYsSdDm5hU7Zmy391HNvN6KbKEwWvXMFi+urKuKp5bAYLEgqQ/tT6UaNScFAju4xmIAej1IrpHm3TI9RZLC8yOgxb//GSC4Pj7P//FnXoFngODPvGDP3/6Pr8Cv/+rXU9lICytApi9CsN20sbH1GOGkAZEQ8myaRfPDPK1tg8KBYsLJBT4s9P9zpYqOmXnkytpNoKDQA0XV5ZvVyFvfL1Q/wYBygHl64c2XjVUHOxs2vzdLOD4Dm7W07ln0oj+VQWCa+anoLsh0xorxe5mey/G3mNwojcFO+RQpAhMwIctpviY9ioCS8Pl6MJmiarRYh0ZKMgAv5BgONV2/Nw+ziUkqunn/PpoYUTUlW0AjbLdfTdLlkk69b08D9PQUEspjVglL/2wzLgEk6e0gGqZ6Wzuyix6nIsCGhgV2KVnNNFvcbyiPNmGErk22sgtrju31cil3/rE/WtdLsSmatosLHYYy/XLMFZT3og+Uw78OVF9TvjDR475uh50ZGYANeWAyzWTqL94BFP2qina9jptlpyn1frvVNAWAAHDBU0znKe+gFKq3r2PTQZUnanMe+xO6fycPSJR4exvx8lWsl00c9g9xediKVq0qRg5MaAQSJKBgofAi7pFrA4U1nfil76TZIuO4quIBRgTmfUzumD6m34SfC2jNgxgTmKdNdaMps5IDZlOsmrmABwFzs0rRhnShGAhiqkaqwCwwhwSEOMW6bWMJy6DHbPSsiTfNXDviFH6J747HOLbLGM7zqEZfkwGn+rEX9Zz38/LmRvrdT16+jN/99rf5NFPkUZzPBQ580tXxqm3iFgkEPzurogNkg8GhaCunONCsa6LC+9NUEL0llPxG0yMmqUy8ARcwsOP+8W+q5hLHue37OMghH3MyVr5NNyWB0r0mlpCl2UBMFyuH+4UanzfPumXNKz0hpQHF5bpbEJ/pxhs6fK2otnN0MDAAzRzcriJTcWgUrQkQqKBWJa8RkX6HNLgkTaAJpnEbx7hZr2PVtrG9v1fPRCPBnqC9JSfEMtbKZo+P5P3JQJOiDLNAhXWAZELXTn4VlQwO99MYPRcBTT37EkZerN2krEOp7dad4tBYMwAEsC9oHHh99jS52i+a2A997DHe7BaQTASeANu82W7jMJvFcr2KZjzHp4tF3MqjpI/Pv/5V/JP/4j+P/+l//B+UdCDPDswW8a+A5pymrDLivDDdJ+6wjsNlFvfjReDA3YHpb7JnKLqJdsQPBHYYe/BqIx+ML17dStpSD4e42awFCnx3v41zs4zDOBdA0FN4Q/vHrI2mFgkK00wAPhgbMLo06bvoeSuTZe4x01m58yuidRb7AxO/Mgm3ZwbTbAMEbhAFiMqk1Q2DgFh5o6TRoQxkU84iLTnsizSTRZYjs0PWhKeLACFmhrnhk/mmNPkwkgzqanp7bfhwsPdklUk9oDGgb4kTFDhOJ6d1YxBDtO+UFQiM568zphdWD7r2Fze3YisBiOECz3/zfswQSKZFyjIMoE3R90dL7rJBtceRzzgaUAACabjZu7R3pgmdJsOVjUU11S73AmgHQHR0ig71A5+BaW+CJTrzxY446f7xjAGQltrFNY0ZN0X+wnPOz8Du00QfKY3AOiRQY8BqRBJjgMCNKvekXXa69hjf6RlMvyUZFMJ26u11UAYGqlH0bHrq7omx6xiBJgA5uJpI6sK+zj6Fw30rYOLKptT6sWxDALtqJl9LMQpSFqlY5XTiF6NB4NEfSz8dB2mpg5l61AueqrMn+V7a56E0u6L4q5l3faJmPiUtYj544TqaNf+c6/NyvRAbiUsoUCZNmQtAoPQTZBiq/RwP6Ga5MAht+qj+OiU1ANrFI0HDrDnsoFqpSKpD+T9kSUubp/7ypz+Lb373e5sMNzCeTo6Pbbo4ndkDe51btkdIUEnSRoMGkhiWpj5B4BJfrUjD9BngIpRrJrmlABOOCF//4rFVimODCd5DqDP0WrNZfPvtt8993nPj9lFX4HnhfNRle/6hp1cABoFZA8UJ2XlMNNtlM2TzGoS2+kCmYSzmKsVwj0lb27WO30K//ye+ijMzfyWNvCL/UqMHpXxw1r2Hcf5zbZw5bVHh8gT51iEuLaJ1oSD2pt9bAiDEPg9Eve4/AAj0M3QpHMpzdP7Q62exWS8dm5emg1e2hMwH0clbD++YMFgXLpJMm4eCaXmCqJSKYHKMDVGKZkFAr/ZnpQFBu3v1SIAmTKIA7IxCsZZRWh/daqWijIKBCZMOKjn2o4VzCoOaINpEpgJqxEyDs9zAyHbNxDqLUh36omEzsTgL6OE9b/cHFyvzSlNA3g+vQwNDDvuGSTtxYTRPNPU43adruWKWZKjlA5s1onslgz67vBcHbUV1JbsBfSvvh+hJrtPdcatVxOeT/4Xe46iIKQEEmjLNo14tfa00ZRxjwX3I6ZUMxzIW6VxPYj5QZKzblZq5ebWI/hwxwDBgGgxTpFtGrNdRvbjRdH7iWsNEOZ4cqUEBIbcwpjdNzJHl8HlZexSv+50aC4pTwCA1gl0bH5hMIbEYT9FRwCv9IB31KQbxdtAU39MXFXp8bz2PTkaNRCPORbs+QRUdRjnJE4c1nI4ubmAKVJVSEV4QVbjdaV2f0PTjFI/vQN/HO+Qei2UM/SWqk6Mh0aIfhoPMCXk2eM5//rO/kGb+zXff695RnMOmWXdtrM5D3FRTfNI18QJt5fEQt90yGiIa+VhKgIAWT/SePTkqRTAAANax53oy7ZdzPwZ6Y/QPD3RNkiW8WG/03+wL28MxRhgtNxtFcJ7PfWyWrZ6LHQ3oYiFWwvkEOFXL9G52wQcBOQuTUvYbzCvTUE/7gvOs2TOQUPDswFRYwjDhs2KuuGi1vgHMpKfNZwl5gMECg1o9DZ0aG7uvy4SVia/YUZ5YIsdhr3q4+6B1I/aQYsPE4zUAIT21aeVQcVk/agx4Zth3tC/UkkvQNMosL9MYmPbvyJenc2VPPE/Rzupo+KzZ8KJ7L6b2eJewZwFUmq1wiWXbaWkD8vGZTzTyxNeh51azW8X324d4ALRC2nHs4wt00H0fm5tNfLgMsfrJZ7H74U1UOkPm0dFkK+YTIM3JEkgAYILARNiPITnBH+638bY/xzDO5fcAFZiJ2+b1i7gb9nH8cBc1ANTNjfYl4jlnx32sq1m8evFK0ak/bHexIwbzUsf9/iifDmQJWjP5nC6reaxJZZjOsScKNU3anGgzPUZWpp7b+zATbxfwNjH0vlI40tpjczrbNExcbZpXwHefeT73rvr99LaQjCylfBje7Q/4IlhmpqaS81nnJfGLjdYUa4d9hbXDmmUVsnezJ9/d79VZy1SYlJiMTqPhK9PNwr4zK8tnjZprNZGPMb0015wXJIjc35M3X8WrFy/iw9291qrBa+/PJgPYpFdJREie+qOeLUB8nmM1gRhmcr0kYTHgwTWFdWT3dtMzZNiZTEDOWvbUQsfnLFVzKuBlJrlBYQrKhR4zThgued5wblEf0DSyB+meEl0p9BomgQ03AfUE4LDmR4zsAEgAvzi7zRwEHca0tMhvMLHT2gLYXOCnYuCPKTbfx5/pnC1a+8oyI+oL7iHXBiBCNQpSFc5djBFnRILuxeITmJPUdU37EzgxQ7NQ/12TSDaS1HiZ3iX7TmCVQCEPBPSTqmUyeUm+SZY2YGIJ20rpMDhQJXhvMKIABo9xjaonZKLsuGcR3PA4EJvCJoCrzsbNyLyUHJXXUgA57LcEcni/BsLMFniMFsWfqAACZnzBrNEYJpv5YnRcWAW8luQLXas1CUj54e2P+pn1slVNNuecPl9UVywAngEOr9KBJLmopnPjXv6hplKCjGpX10GF2SkmVjJwhWe4878OywQQpMG39gaZVzsxQXWqvLXm8c033zz3ec8t20ddgeeF81GX7fmH/hgg+FIWgIUurxgbCjeMcxKJNqJsbZhoVEmb43spvJkwlCZTes00WhG1LR2FtUkm8lp+v7D4+VxOvGRzq7EW+GzavBvvuU3TmJIw4VIjms7OOU2jsFVDmiI6XodDhQ2XAwv032wEI8KKfkqZgQ7EixtnmU8L4U0nWgPXujY2ozGt2NT4dC+ngU0HWk5FRZzJZMqggbOtTZEr8g1+lsMIOil/f6AgzAMY4zJOS0ADTxZoGmAHYIxnuYQlDmZpyP0fNgcaaCWK2bXa/9gBWU7GgrQNTiwwJ0vDyOu9SEOhMu0Qm+DCoc0EvI7Nei3wxyyCpHxq4kIEHTTb0H0UaHAc1IRKN5qHXyp1r1RPH5aWfLh4YqKZJl5qIGexlYFjFuWzufKzi5+E6b8ooGdx0PQPF/8MgxI4QTGBsaApiBRCpxklRSY+CCxaqBCbyc8A07957DXhuMQEVVXeTDYR2ixXcbnMda8kP1nMVWie9wdRWqH/YwV3Oh5iHHppsp2nbXMl0gSO/J7hqMl7x+fPNAcAFU2wKq6XtC66LiQxUPC16IApZJjW8UxVixgkLTjHUt4b6GxZQ45hWi1qGZV1TFOghRPvxf9mIjqeY3vYxx6jMqjXx0vgac8awqOBCReTKUAorvff/u3fxr/+V/9K0WKYtxUjUyjqL2bneNnM4uWiig4jMCivp1GmgRv0uXhSMCGd0egyqRpjtV5qDQ9067M6Tphm4S9wOalx5fewotGsXyfgSZM+wB6BPaPVAssJynkT87ZzbKLov7AIUNxXsVp0YpR06ntgJxkk0JrOYpt9peiXSwoLjTXaZ+aVTNe5BzRZx3GMPqf27c1aRfPDwy71t2hdbRLGe5JcKunonhJe4pNXr8Sg2d7dqaHQvCllT0xTy6SsxKWaypt64JwAVvgAKK9dkK5ADJg6KryZnM4Bu2CgYMSJBGYSYENjrjW2ZL2zT1h/QHNyxvU/92w8IHhfgCT8ElgDPdNNAE49R1P84e5D9K09QD5bruJ2HOMV+evTGNsYo29msUKL3HvfYk3zfBAdejoco4GVwe+r6njgeWqW8e3uoNSCHpPDWMR8mOLlci1XiO7lJu5Ph9jePUSHR02ynpZVFTT7r29uBWbBBPrh4SF6NZmNnnXiW48Yv9K4cLZdRrGNBObFRTGrGOLB7qDpvru/VxPC67HfsacDkIptJXD4JKYUn8kMJe8t2jcBauVCbvd7nXk6A0oEYcYCC7+p9XyxB7DXayKaQAUGo1dpVjZsMmMTE8peMk5VyUmqJGTeyfVb56aoy2iO71c3abZBkeaxZ9jg12ca65JzqgBeopWLM07z7HhTni+YN5jyIYspmfO8Hxr0btnGw8ODJvEAuLoW+QyQfMPzQkMm1g/nTRrossp5ztivRMxiTUqUloTCZOxwzdSMFfq4MkQc32eAxWdvkf8BgJFoUuLuOH8x+1VSkwANy01ogZWWdPaZKmBdMZXst8kGSCDQBn80c6wvyxTERgIgSPNdU9OtgwccKdR3bhjPGVNv/z7fQ/YXQFyOAQ00AJ7lsXLQWuRa3q5vfO1SDiA/fN1DA53aKdLl3zWMGQOuE3LNpATgUQIJzu2BkIY/WQzoelHnJXghiwNN932dVG/JsyFZnMmm9P6aKSpC0qjdLMk0MKUqxGewvITcGD9KDGwEeGWlMElX4/9I9zdAYCalGYx4/lzJqp7Ua6/z59F1oMb89NP4i598Hm++/za2Hz5Iwna73ujZ094ryQ1DpNGvl2tPryE5gIdelgbZxJMUIgYl1CI8D5wlAvUlcWE/16uYcWgHWe8TydLQvctvEUAgaYhZatxnaqlngOC5X/vYK/AMEHzslXv+uesV+M1f/2YCtbyaB4oa6UmhzPh0EOAifjI931WG/kzNr1xZjQCL1i4zYW/QblCNSEsnmLQp/rdojWhmaXygyPe9J+5ytH/U7amJhCqfEUkahKcYVPpsabYe84NlQqj83swVT4diAQZQnaH+KSUgJ9uZFFAc8vksTEygfvLf6ISZgnii4xxp6H5/hCQni6BMK4o5YWEL+LB+YnRDxJoMkkwjEy1/No9Vt7qaZBVHaTSgPRFGnIkJjih6B4ChIPxZCIihkWwAJrSm+DnqSHeMrkKARppYXQX1lnFQRAucyak+zdbpbCdkijbygzVJERuDKbdNklg7fcZrUTyC/stp/nDQ5BCNJG7UNEpXamgetDQ3Rb9niq7p23zh0l5Anl5Fu43RVBwXEyFNZWxWqckKa1Vxgqk3VSFvN2qaUOUmo/sGwCDisWlj3jB5a0WLhAR/oJBVwckkw5IXJpfyeMZcScZGLpxhC1DZof/HmE+GRjQMtvgUa0IABQVly3T9HHVO1kWPTSql4g+nUyxo0E9HFVawBOrlSqgHzyMNuqfFtWjZvG5H8SYnbyZqo6wRKPZl8kdKBRGWGHUxfWf9Ho+aPu+how/nmI2Ol+O+7tBetna2v725EWj33/23/038s//+n6VXBGt/0LOFpOTF7BSvuzpedk0sxiGa0xjNZRJA0BGTxvTxwvfTfBDXSCE9CMQahrOu+xFzL11oludFzRdWkAKWmMCMZ0tOzk4T4J4dBuIdd7Fo5nomROqYVTEQYYVkhcwAJEYy+DwJMKExcNQmZlHOhJcZarp5s4+JaowMSPnqyFpgQtRiejDJp91hTR7P1s3LWErMGJv/AUSWWEtNNXH0znXEmiyaYUmlZPaKhASN98meFqnvpRjlntpJnLjF2gUs4BWTd66DvFJqMb0weJO5FQABq66CkWFWAgABxpmCESk6lwtFbWCyaccDwLA6ehmxWhNu1gEMFVI+TrFTrGMr0IF3+c27t3Eh7rLr4pOui5vLOdYCws4xVhEHDBDx7DhPsehaPfdqwvCK2B8Exp0A93heqjY+HE7xu7dv40f8S1Y3Mb9UMRsucdMuBWYCeMAm4vnDowZWAWcF0gWYJpuuU9G97/u4Q1sMxDBrol50kqQ8QDeWPp97O4vbVScJCc/qFqrzvBEIAICFoz7Reqtu6cgx/FSYyNIMhiMvpwHQy9nmAJNITVT2i7Zv0zyOMBnjNSUG16aAtqMAUHBSDE2efQzcbOocFdU8m/10gC/nn0nMFnwXCVzZ82nO8CmoFis3XtL6Fwp4evEoXYDG8GJQAAaJwHUPCZhs854Ar/miaWYif3vzQmvu7sODkkw0Nde5UM4UninTv8v+zTPDL4NBIwnPtWFl7U1XMFYU71kVy3ktiRH1gPdYn1X2CTLYrr2M66joRNkx+nrh4SITQicEmMXA7zSoqboFcAFaPw82Z8t0iWUmtbCXwuDSWUQyE8kpMIT0XNm80IZ0sAeQUgKU85w6Ial8Fe26zlkiEJVO4Ig71QE0tprY26xOptDeDjyBl0GBm1CkeAJFzngzNfay4P8kiUjPhKvXr7taztMyROG+wsAwy8Cfw74LPv/95cLNpnwl4nXSGcH1lElzJkVcmSUagNjUsQARGhZxJvFM5xrXq2syDpjI+rP8UjIsIp31lj0gMNzg1yxfkr2UdylAxSYgmttwwZpHphavofQjfuefAAg++8WX8Td/8x/H//6v/7d498N3MhWGFcM6Bgg5jr3qBp5nztpyLfMKXRk+ur8yXnRCw/V51T0lFcpmoo/1tOtlSQjTn4p1q9fVkIbfhSnmIr2kiGzO4cls9pxicF0Nz//x516BZ4Dgz71iz9//j64AEoNiplIODbmxSj9OI4vzrAtHGSjJTMVUeTZrijXp79OYTy7rTwAC1TJJnyyFg6fpZigohigPFP63Mn+z2C2yB5zEAQnYWCmIBS7w+xLR9nsxCs5pCyWw6L9B5Yt0wd4GzI28OVvyYBf9MpmW+VN+Jj4XG761wKMKP72Hsyf70Iz53YfDXn9PwcU/XK+nxoo6vBJU0fVIMyYOGIoBigQm2cvlKo77g/RzQpTV3J/idO7l77Bar0WRFriQhaKO0JxklUzt4i1AM6UDXLMya9t0JEu36NpAf5/6Qhs4ApzQTvAN5In7Z5hmyDWac1m0Zq8JRS7SKE0X0fdpZm5WTP7sAE2DxoHbSotuGYh01SkVKR4FRU5Sig4xCpje6P2hf7YXgQyAdd9twKZpg0ybDDRogqTfZ7dvakHNx+XbcEojPisFSAGIeRNz6JxytseTwJMHz/69RpFJ0AxuD5hFrvS50eqjNZ7BnuCQ51lIEyP5RohqSZOHqzhTjCqi6TTRn06+LmIYMM2eztFOQ3Qxxrq+xE3N+5vifjhHP8dwTYrmq1EUumLYD8LCqB613qx7BoxBosE9Buzh51ibx1OvRrGCNn45x4dTr2z5qaeZ41pH7HGSqwAMzH74j/76r+PLL7+Mf/4v/rkLJmLO+t6NxXmMl/UYLxfzeNHW0TD5R04RxA7WcdM20QKQ9Ls4HQEBO+0VaqoAeqDNRhVbIiVpjGr7SXOtkenSVDpzmu+CgWMJDdpz1g4A3qE/aGrLnx2PrCtASHTXKQOS/wQ/k4agOUErGd+aRqoQrvXezoBGxAouGLF76s69WxJHCiWYAluNbciTQ/RtdO00v5gMYqzIPlVDqa4d7Shq8CyGEwABDQ/rCRPIg3XfohQ76cM66bOmVV4/GlllJrmlQmj3lVzAnW0qyxSgxlJ0Jr2XvyNGdd61YmFA3UZmoH2dmMIGac4kLwaYBDw/GGhinIr2WwDsOMWyWsuj4ndv38U9Tfd6Gau2ig/bXcybTkXtqprHZnaJ9Zz7NCqtg72gIU6TxgY/FwAC9ts04sJkFEbNgLnqOMU3P97FPQ2n3M/xKDnJOBFQDqBqPxwVuSr98XwWm5t1rPAcGU7xcnOrc+Cw3ytpAq8CgFMlUXQrgX33hz7uiS3lzxeLWC87JUrQPN0haYBVpUg8ZD5E4pmOzD5N46rzBd8PmuqmiuGwlxEqUh7YQoA8mu4LRMxzKD0ItD9yPsqMztNJJqmsOZ0VPI+i0dNYOJOdxlqNR06ErcL3l5q4J6y8Arbre8UeqwR4+GcNEIiXlefeVceOC3/SmMvriSkH4KT4wzw7JgCMg9gvnHc//PDWa1YO7p7aW1ZA4+zPJG8CgQFu5NVUpSEx56BSkGZzATcHNVakhtTy12CN+LMbz0ZWIFp/SQHQxB09eYkXTf8BduvJpr8C6jNmuJjIyUtJDTKac0cEtjCsYLakEa7jJW3oi5kg5zxAo87zvAPsLcgCD/ujDValTzcLyY8rzLRa+yd7j0AKnqeiaU+5klgXba0GVVN+GA3UFgpE9RfbZfEfwseFPUjyT84OJQ1hWQpAbr8TsQuUlGTTVYGasGZcFqWEQSMWA9PlPlJPPQEWFKkoQz0PeBQjKdq/mYsa+ADDeZCvsx7gjGuMwaJmSCQeeGdTfUDtyJBJ9hfyiUi/gzT+lGdLgup6RXkIldfPOkURmuXcJ9HEbo88/x5CJXPgHwEEVbz62S/iv/ov/7P4X//nfxH3b98IPB/7MbpuHV988UV8uP8Q3735RoCO9uzrujVoYtDJ99W+UAYoOAfM9DSUYd8pgzFF9mCTUtcIxeRaRMEEDbiO1Jxcox69Y4ImXOu3b98+93nPfdtHXYHnhfNRl+35h55egWJSyCFcNn82u46mCXoyNDcKvCwYKAaYmKioUDNdKb5Meu6MFCvmLGXT9PcZNZVmNhtmChEOUx1y6fjqZt0+BOXnQfQxqmLTHQ4HHXo2wbPZjxotsRKs1VW8YerhmKJwSB3RMMu4sPE0LqN9+P1y25dJnSl5FPQYFZaJxaefvlaR8uHDh7x0Mx3s0LALiMLvR79mV+SCsPszlCKu/LcAAUzhchLO22bSppijY+9CUvn0FCvQic+a4Kw2m9gf9vIAUGOP07euhc0TkSK4XXFTzaRU5oMZweXryjTc90E6aZ1rPvDEeKjQRC5cIM6r2A6jCsmHxwdsvQAAIABJREFU3c457E0tEyABDNfsbmeAY65Hc0ABh5aZ94WDOfGPNHp4A8iFnwl96nMpQp46BqupzulG3az0vXaFN8ihogtaqApOpp5MLpwwwPWUnCKlMIo7AtVPc0waxd1hr0aPhIDjSJPEhJZpI/fSQIDY15eT/BUK9ZtrQrwbFGdAsGGE0t9HBd1YAIvdpkU9zQgxinESChpAMwz0qlaNEsaDitCjseR7LqfYzE5xU42xnmFiuIumXcX2UsW70zwOKvS9jvj8bdMqR5qZOsZ+mipKT0sUlkE26NAAH1DymWzz9w0aZgCUyxjv+mM0zTLOu1NMPSYEVdxVztL+dGGpyH/9T/9p/Jt/+2/jD3/4gxowxVlpWqqMsPgMq4bqEreLKtaAE2jYeS5pMKYpbpp5tHOKbO53mmqJKj2LrltFVXexOw4yw8ODgIoQurNjnyjoeY6IPzM4QvMOI0IxbxS5ba1CfTaRttHGw/1DdMuNUzcwZoRVEVN0bXM1xLKPhtsteYHAFKI5aWvFJCpaUUkHnmbNx4uaTYpVmi1o0WdqROQMGB6KMh2Kz6SQ1qdLBpOBDtsLoK+lOZV7OmCKmAkwHJz5PW+d2S7H7DQTU+wqdGfudBq4AmQhc0AjXBIMeJ9l2sZ1A0SUMV1LNGYV9UiihB35L7hoLxeSFdBM84VhJld0IFYeQJQ3jA9AtDGcq3iz7+MDVPjpHBvMM0RzbqKBIRHnWFaXeNHV0cwwmzuJtoxPxg7ggslYgoOOQKnifnuIadHGw3iONw/bmJp1vL97UAPE/gBjRCyp/hTr9Y33fWi3FxJ06ri93UgGxmdbdyutSdhKON5DHGPvHnYHgRhbGBCnc7y5uxf40C2XalBhCbCf7ScYCvaJALRjL4IWDkNLgA7rDaAIs8V6HrfrZTzc38Vxu5MBp6JtiVZTA2ghlWnWnvCr0YOJUlcy/KR94M+lFa+qOB72jjuDng1Q5kPSXhZXkzQ3HOVLDvgZs1so93S8xO4BbPSlyZyZgcIGCXhhCrunrDyjxlUBbpnSWzbGfloaHU9LMdMdYrVaCyB4//5O5yTNaTFks6EiUgzgNHsJFZmdWYEYCLtmYG/XhHtO9GSv/WnGWmLvTA8CafFhJlY2tVW6RhrwcSazF8M4JNqXM4w11tSzOJ1hNVzidr02BRzad9YVAkw5Q6hfJth381gjgwIIZt1xLQCVYSLB6kkpgQA7/YxrC7xamDgDfvcDcoHHaorPJlYfTWbSAophYWl62fd5PgtAwAAGQBsdvAyV5R/k11SaDH4/67WGGLuHrc9G9voECOQLM5dLwPUM58zj8wJ2ydMk2RNiIy1gXGEcaQNCrpf3XDMuihyyTPJN908j4rqOeyQ48t4wZV5lQPqYaIhUXkMRyYVViqSTFBHvjwUg0D7MQMhiBYEc/olkqBZqRe6plmoYEGA9MFri/rsl95deQkyDpxKDKr76J38TP//5F/Ev/+X/ErsPeBDMo7rgE9RJJvCwv4v77QeBwZ4cuNk3C5R6r1c9UyIOBWZg9JprWlVUPqOlfikAAWcXa1teV5KcpnG2QOaUtMrflj+ndjMTia/vv//+uc97cn+f//M//Ao8L5z/8Gv1/J3/H1fgF7/+5cRGpkl+GiNxKMoYTsYxLtibDpM9N68iCKQ7u5BydVQ5nVYzBJ3KG16RGHgDdYEgjZw0ikQIEcP0SNHj+0r8TWnQC4OA98WEwIe9jZroqilw+JLXQBYfJVMPVJ73dpR2HF3XQk2sTQxN05WkgjjvMg0UC8LTEZkMoWVcLOLdu/epAcQ88ZEGVijyGTLg4rDQ4NOhX5FPMvzB3dlotJpfodEzGRDiDE3xx+xBf65IIKZJNg+kYedwtxGOtWwUXsUp2lFBkwtUQfc+jAAKNInX5WIqZnaIR+UABUWzl79dTsjQ7xvFAFIs8YLQb+X6DvUQpkHJ2E4JA5/JzZlTF4h10yRYRcgQE9ObzGrGXA7QRR4WmectYOVJIdy0a5k3qdmF/g8TheaeiDVpZAEIoFebkeA8cpp3m1TRoNFE8Dt4/2j59XsldwEoghVwlJ6/apeWHGj6IxMOaVRhRSgRo2mleKWoZ1JGEXPod7G+jPI+kA41KagUkGpQ9fkoKlTTaWoiQA0w53xWYwxVuRv7eNmM8aIeozntYjU+xOb2dexnXXy7O8duvpCkgGvDpJh/WPsUxKyNkthAeS5j0XoRZ0wVKWQz3mzYbaOjDKOYryN20uNeIo5n0cGnxTwOS67rPDYY/NV1fP7FF/H+7bsYoX4zKYRCz3CZCeF4is9WaM1P8apr49WiiZbrKpkBlPZLtMQt8vkhZQKQaBMwkNFA0x2Ic6yk5QSgaJeL+PD+Ts9yef4c60YEZE4XySNnu4CGDNNiQFc+i2oiH92SFMWnKWXDumCaQRvGOY7ODAT0xUyABpmIAfbBIOBdArPhi8Bzz+9FG40judZXZsjPe9aYgQiZEtLEy8SkcH5ttKVGjulimp/JZJBJG/sSNJaSbBJmRhUTLs8frWTXdC0nqzRTYh4tiKg8x+F0sFFWOtGzT5z6Xu9zvlnG7HSOcbfXfZXRJ8ZcGGFWZDu4kO6k673Ejig9poZIH6YqpnEe2+Ml7i/zuJsi7od9vFhVselWMU8JAev3fD7Ei/UiNgBCgMlTxMPpHPdDL1BTezxMIiXOdIoUnXWr+O7uPt4fB3kQHB92BtrGUeDicr2OD8RBzmtNbM/Ecw7HuFkv4/ZmHfvdQ7x68dKsidH+NMgRqnqK1WoZw6EXO+j97hCHc8T3H+71uQqoC1gjw9Oo4pQu6TqPqkqpLIfD0cA47KjTWQyuHkYRjc5xr+hTWAg2LDToJaaYWCkJ/ikm1q7q2rNkAphGkwKTSUY4qEEU3bg0ETALaFytufJ5W/xz5F3i6XmReanpUGJNTokbHE7ovWDemJ2ipuQKEAAYuVmWFAYaOYkcGYuno7xE2AE+8V5hS0CrF7vFCRw+xydNj/n3egWLZnAKxjWC0eerTHWz6Sq58sjGiMVkTcPU0OkDEMfzjiStsgEnrAY1zJhhAsCK2u8znMZT5w7ypLNjOpEFyhtnt9fF4/vYd0mpYDs5HrZiW2G0CguE/8YMEKNl5Fti6RUAJgE8nl9p8HXfYEkwTOAeWUevKbvSVThDnOKgZ4uJejIbTX5L+j73RLIhwBSH43B26d+isAOOSPyv1AhSigALuB7I3gC99W/uQw1IYBYl/1cm7xpMJINA8gr2Fw1HzIwD/Hr0fSKxA8nG3PdYZ6rXn9h6Ygukv5K0+pliUBKKnkgWZLKabB+xEjWgIJ3HoKqiZmFnCF1JiaqKp4xPTIDAJ4Y/lyOQXbKw/8skOz0sJCkoBWauodQveCA1ByD4TxSx+//89v+KaTyKUTWfeCY9GOjHg5ia7M0Y3D79KgzQYojJWahUGcBu9vZM07pegmRpPgUIEGcJCOaEKcyN9JCgRtAZkRJP6gb7e9XPKQbPndtHX4FngOCjL93zD5Yr8JMvf6LdlYkk6DgH9ZGJ75U+5pxhHQ80XzgRMwHDlKhtU5dn3aARVDfw2tczx5lmkdcsB0dBZwEfFJUjyr+pXNa02TCwfB8HgSbj5jUmOmz6H2dYiQvjDGGyC4PA2dI+YGgEmUBxKHG462DGqZbPLdmEm2cXYqaxokcF3ZWWMU0BC6rL+6AQoFEyVc/FoWjKTIYFokixfo2yU9Z76vOUCACgIYf7ViAEBYeM9MpEQUbOZJv72tr9OePOmNQqQcETZZpmATbpmu+mxJGH8iA4G4QozrjMiNAoiz5IMZaO+TalEr0ggQVPpdDrc2BR9Dlr29rb4j8gmQWTdMkLNvosfcZHUuyb7tjbLRvfAtyZD3tPL9CxarLqIlaN1pjRT017dY2Xt4Qi8PLzKiPPchAd0hZxmhkhx3Ea6IumPcRRGYihwUWXmU1lyi8eMCpCq317G+1qHbsERFh/WsvDEGumQ+lgLsaC7rVj4tT8pI73ypDJQs/+CJXukaaUGAOizU6a7Gw8Rj3s4tXiEovzPl7fLOLy9g/x4uVnsZ+t4vvjObazJuaLpa6rpm+TmSa8XgVdVrVVmtBxLcWamUW1aKXXV3Y3ZnWiA6NxPElyQINO+8572cOWqGbxYt3FRFwloOCii/Z0iRuokXGO3ekQp7qKw+im7JNNxPIyxouqip+0aNEvsWLtaK0CbF1isWrjBikOAB2pCxSmFNgDxTxu2RETr0kk3s0qtqQYqJByEUz8GQufdc4k0fKKOnbHvRoIS37OsYD62y7j/bsPTpzQ/fZUp+6YAruQ55VIvsCdH2071wGwcYVkQ0kUU0xzF9o8FzSb/eFoXfTlHEeaFSabY8m9n+sa08RL783UOc3WoMDK/C/3Lp6fjv1HppaWBNjbxAU4+4tywkuSy4L1b92u3b9p6JDzTDFD7tNWAplgJ7AmWpoTinhJlppY/+SzOO92sf3hrRMoWCubVfTVRSwI1gzAgSb0sDVY2KeLTPuY5aNkOvaXeA8tmutG7GNbxYoC/9DHzXKt373vj3F7s4rlfIqX85nYJN/fv49YrmL94qXo/exD+H9gTvlwHOPH+31suYZNFcfdg0092avGS2w2N3F7cxu//wbKL4k5nljW50N8+smt1itXGrCXJkPnC94Gs4jVqtNej/8Az9n3b9+LRQDQCejFhRYFO6enA8BVY/YH95eGzr2GrzlrFK8AptQPewOk6PeRTOEyf0L6kHNPZEHZC8prw+fpLLqmiZvVSgyFEx4GNF/lviYYzB7KfefZ1fO4P3jtpsStMAV89thLh58plOby83rfSrm4xKLDENTnKZ+5aNLVkGAIKuCJZ9vZ60zFN6tlRq6OsV4tY7vfRUdaRCbIcG2pAUQnFwCdnkRKWLhEt+zMqoEl1C619/HcCmQV/RofAE5zvHcGNYuAWnK0f8qSkNxtru/heVc0I4ah1BycDwAzklQ5feF4OiqmFSBAcjU1sTZVLkkh8oMA4G3YP4/6788//TSOux1U7qvrPvef85rzo3gPFRmGAAGeXVz4AaZYmjJHNM0c5p3OYib8PL9nmJlOHhJjZDhI38/n4KwthooyKbz4ZzAhxZSSy1XuNc+FP5PllYBL+DPo/EM3T212PAoMZ70qghXAR7WUzS31uVRsWUBYGlpqDu4bAIxYB/jMwIKQTM/+FPwb8M61zh8D+Tpzs2BTmgX10kj6BcAs7xcwaR67jM0uQJrO/Ks0kLMxX/dqQeV6kDcqSWMCBaR4FFmBQPmc4otZkCaJAq+UKuN9+tPXn8d2t43jcRd9TyzqRmAAdYz+nD3sdh2H/UFsDf7O57oHMgZfCg7h/5bMC6AGhqvMMG1Ga4aFZaxlL7GE6KJzD8BaNa7AMRtIyqdI8hvAE4OpAHzff/8sMXju1j7uCjwDBB933Z5/6skV+OmvvpigH9I4l+zZYpxjBNlTetkQlMglRSq5SHFEjqcQIOdqkNOQr0S3FNM7jMIUMUsDo8PAG+pTgEAsAR1mPhx0IDFJeBJjU6hm1n7alE0Nooxj0kyRyTle5ooABDigcWezdwrCiF4xc6Y57AtAwOeRVlpGYGZBUEAZ6fcRUYoBFV1PNWjibLrQ5wXJYZeXVRYbhTZapkwGvqEt4hjfqsiVxlBGTBRZ1hlLV5p0VcUYpmZSkxWKv3Qp5sBSIaVrh9s9UwZHpVHMSMOPppP3pKmnjbG4T260zJrwdfff04TpdogRYvmEmnooihQnJdEiPQhozjartSY9x9OoaT4FixIt1Mhe4nKEVmtNNhMugRkUC+nqrsnpdIk+7zkHsL8XbwzHUmHMRrnJpEnTs2Qm+q3ynp1Jz+ekoZL+8XJSYY8ZFhNQNwU0R9DG6xiZRq1Wsbi5iV0CEIHD+HYXEPpnUEOVl43e1hM0RX1JruLpPgWq86c54C2N4PXlOA0RlMJjvlDxzPtvpjGq0y42c//7ZVfFaniIqmpjOzXx4VLHYU5uuA3xNIVTTe7EDNlaKaLLTtPSvqehE2tFpnlMxchwl8P3QeZXeAnU1cINM6kZsDuqebzcLGM+jfGAIdyii+XpEp/juD67xJv7H+MwC01ku7qL17d1LKYxNkSDRsQL3KKR+IglYPkH91I6X9g9klQUiYjXjq/HPA4UY0y2M5aSifj82rwAGmVxyiRGkyYzGWz2ZZkKxe3QE1WFTwFTPKd74CnA2mIazI6Bhn9cVDHSgOT7YqKKnEANNvR9NSDe17iuNCtcZFgCMggccop1Zm3BhIBabnlMw1rGkBOgpHZeuvZK5Dq85gT4QZMhi0CDqWJHZUSY9MIGFMUGypMeUFMFMcUmvw8X9g7/jCZ2O8wy8bMwxZZm+IwZKVT5HqNGmv5LXJjyEsNXw7qwgztxnQdkBrz3E4kbVezYLyeAyXm8xYSUpow9pKliLX8FS48gju9OfSzaJppxiE/bJl4Cns0mgQyx6OLu0Eu2gOSFJvv+MMTDYYx+YpVwX5x/7gsxj9vbl1rHt7e38fvf/d4pMuMplrMhPnm5FgDMmuVJgI0lCRXFdUUygBvUE+/9MsXD/hAj35vsK3msFDAaDwTMMuVZ8egcrkYqwQH70DhVZ7ff29xudlHTz5LYc90l1+KZNAsA4A4AQJISAV2VUjFI6JCvRlKpJbVjr0vNd4mSo7Hic4kpV6J+edJpkgAts9EugLXkOOlaLx8L/D1oZPFVyeQae/IAjuKjM4u6o+n2GkcSIld5Glk5+HNvZ0qlkUynmsf+cJSrv/Zm9n8ZoAL2pYwG74lxr0ZTjTVrCw8UGGiYIGvyradL90XeQGk2qLhghgVPaNrSgGejyXr32WtfFbwndB/kyQCIiynnRetXDarSGIpZrP2DLE2wBKKtHTHLmlktCX6dxft372yqnKavajsTtCkNnwkdTLztccK9XrR4A63i/v5B57WZEyTS2MeFL/ZtTednJMoc5JXA5xCTCTCv8vor0ZQFJKxqrmEmQRUz5ZTBSLYjFoKMgGwOKLaDo4RtZFgGKpkQlJ/H8k0+R4m2dr0jU91kKEaa7SnNN18PgICqwDGGjwZ9MokupoUySoYJAZjtJBR2Gc7zY3o+PZU0mhPwaDKt+qr8U1CMTE7QoIpzTy18DgOe0PqL9KCYPMpAlj2tXcRXP/9F/P73vxdThBro6199GS+0v/wu3r1/58jJjKPUs6I0F78RJ0kYUbmCBBlZqVpMZt1P2LI5ZxG4QW3BUy5jRgwmbS5dQBaZg/Ic5RnG88Tzx1nC4/btNz8893nPHdtHXYHnhfNRl+35h55egZ/95ucTTZ2mt4m6ey8srZaReLvOuqGX1k7oNVQyu/CqiUvNGcwAOzU7DpAvIeOSKDi60IfCPwYIPBnhUHl01JXzr8b7Nqkp+jJp66Azg6CnERDmcZ6UowVso22XypWGtsW0qWTqUmzLPVl0QJsU6qwRqvsYd6hCRZQ2azPLF39+c3OrwpxrAKNAJoGSWGRGIFo2ARczNcsUg46cmnlKIC2vNZUcGkdojhRVNMdo3igQOKgF4HuSyEGjBkVFLJnVjvlxAy30Ra+pKTpFFNdfRSK/234P5BCbap2voaLHh5bMnLKwUWFU48eA5p3faydhRUUl+q/pAgwC7rkQc8dTdsu1zPJwFpcEQ9IPmwUuirsy06TMYKcIoVDlzhdpCjR4yhYObuV1U6DwKyiEaHy4zkyXKJTEpGBqoFRkOVGj1yaN4ABlT9fiopgzyvZWANJcTIMDtHWmkABhFBQvb0M2kDRcSEOOfVQAGjR8koq4cNNzICaBGQ8K9yoeGxp42fRN3gz6OZgbVUxNa5PBmMWmiqjPx+gufTTjIVb1FJ83xFwOcT/O41gv4xDQ5i3VcJZCqkMEuqQBprTF1m+rwOD5E4uEaWkd93cPYsVcZK5oKvsMp3qAEk3NSU+spMuNyxj3MHNW68y5b2N2OsT9/k5N9e4wxIt2FZ/dLCQjWKEzn86xxvl8OMYCV3sKcmjoAjI0N8xkAlz1SX1gAltFu1rJE2Lb00SiIwZwARzA9d4xV3rmxV7CcZqGGDMnP+ce1WSxeJmkHdfzrIhU9icaE/43RR7MglmMLCIiMxdzGfURK0lTL4NCxZ+VqFZYQS5u5dCe7uZqVUb8GADyEvTRc4UhmN/3TNKDWcwaPuPSwNpxMEAio08DZuqJ+RSKKXU0GDxo/DQkq0n5jCQT4+AoRTUyXKtR0iTSBD7cffCUNrPi5bi+aCz5gD0CqIC1AF4H7VxJBxSlAAqAH4fLSeDJ4jyPYRZxR4Nat1FVXfyIxh/mWA8VPpwagK8FDYeMBhErXKKbT/GqnserFrO6SvsMevj74xgXTbWnuN/v42G3txkb8ZekVCx99tBQ0mQDnt3c3MRv/vI38Xd/93fyluCe/OLzl9HW3oMAOWnUoINznyWfkFTsEvcP26jbpa7hAfaA6NvQnK2FNiJtFtgRdg0ArIxTPbG1F41177AA2OKK078m1zR8mQRD0+8pp7Xj/ANLR94j+N0IMGDl+UwQhyUz7J064OaIJll7R67bwhAw2EeLUZ56v32D6wUwcCNKA6JzSgagyISQ75kdaIYBIPlJTKLlhnQTzg8/QvrMRxg6PDOjAFCuRbGR32GeK+q5/4jnkmcYRpi02QL3ejVjXGf2FJncsqeKEWbwWf4JE2dTGS4guzIA4IGDW7ACVOvcU73gdCI13Om74zQQMwnmC3uHlC/dz0wP0N4s4JRHHZAYUN6gM2tGrD3WkabNSBwsVSqyKq6NhhYlFUj+qX5Wl+tVrFeb+PHtDzqjOK/FUFPKgE3tytrhDRS/Bk3F1WjbP0fPK+vlGonMejTrwn4slmVqui/miD+Dzp+k7WOEx74o4CDPCKddeKvhw5W4Zp9dJYLQmveSiqHfR92hWE2DKWIiANImiKAzrwxL0rRQwx4x5gob1EOaYrrXZ13x76vAk8xpYDTrC/YvACx5ZSRTUBXqPwAI9NzISwLjxF7g1nqzUUwxLBGdRKchPn/9Or7++uv4N//n/yGTab7K/VMMIcMngTLJoC3UoEK7SHlDkcf+cTLEH7MHVEdp8MJB6PVa3je/l32YvUL3TWfzKAYmUdjv3t4/93n/vgXz/Pd/8go8L5znhfH/+wr87Gt7EOgIkduqAQD/WapgUypAgS7dog5S6/qk0yfmLAsc6INMjd1Ql6QACi+oz47343VEj6yTOvYPJAaaXksem+60eVBIn57/CJemIKCRyMm2igcV1D4M5Y6MAzkRaSpSfLkki6ehUlqBG8VC+eKHOXxNpXMB9hQ4KUaD/PmaVAFMBWEdSD5AI1zo7ui9TQvkQKdJ1IQjJ/eFvojhHAUCWlSlMojy6/gxGSXCUqCxS80l+mrRUIuBjkepjjNSEWRvAv5YEg4mwY3lI7yGHKHTuFAHV2oLXZQ9AjMqQh2CJkMq32t0qI6CKtMrvV9FgE3KTNcckEJK/9TS7pIfL29evAuYKEt/aKqkPRQ8OdbB/8QJGEM4kHSaDxnxAUQlXZ/8d7Et0LcyRMn4IZphOXZTaAkkiTjxc6D0+DkoCx1qtTWYTLpoTrVaK8f9KWRs1YmpsMSw83yOfvsQLcUkbvQCxNzgIY8ovgnlmeEvKJBF4Oc15RfAhB7mRhPd6sbGi3zesY8OZsNliG42KslgM41BFvowb2Ool3FMzWXLdF5FmymMutawBFSCWb+N3EYK/tS0yreC5ljAzjHGEzpWO1vjw8DYHtqwYtkWRPsZNNtSgK5WEftDvKSw3d7FcMYJfh6n/RCfr2/i65c3EedewNg4h9augMHAW3uJQ/g4RS0KOKDTRe9hWTdaA8RMUcS33TL6cZQXRIUWWkaFuHQziWcqlhFySvRIC870MBG5SYaQJ+0/GNDtdnubdyp6jKb6rCgzszxokrweJqZFDfIAAJOL5QwJtMlxP8EH6fs19RyjwnsiGzYBnYANJxgFxGN6+qYpFzGX8mhxJKYmagnwdPNGQBKsH+0xOS2j0aTpKB4JRZMsO8bMd7expZ9Zg6CwEFi3lQzb2NMAUKSBRw4AywUGRXau9bqLcTGPkRQDGmRANG3yUxxgJ0CHv+DWH/HusFdcXouB4OUSOybI+AXMIm7Xq7ikYalMMGWieIqbbhGLUx839SxedLA45vFwmuKBB7ldxd1uL6CKNBh8MpQMgMyq9bR42a0UHyd2jCb9lSZ+otmfL/HlF5/EeNzbsBAAatHZjywZR2YozeSVQnwmzCE1GzBHdK0zFk3yLQMkNL2aOGe+fNnfpQtnT9LfGQgCwHiUE1nSxFopjCvZjGg9DjLG5L0IlE6jQjOOcZr3XWcCjWwIcKMkjzw2yXlWyEWeiWI+r8pkB1z22ZTYxFXmpgZb+3sxdvWEUr854+kWFZG6dqQXpJua8SOyJUkFPe3n2cJYkecLVgYpOjB0aKg4f+DlSDImHxlaR3vBANywBsHHNQ0X8yFPJZou5AoCAty4+3MYWPc/hf5uGYWlF47t5UwrtG9kW4rQ5GyC+ZDPJp9JA4OMJrZpIMC1td0z0mdgPa1X8rvY3j/IX0lRxzIrhGmH/wjNmp33AQg4K3guBVjAUBkBeFwvwRph7yXmlyadcwJWII1tacr92XxtufcywNX5mYw3GRw7wtRMvRx2JMujAKL6fSTDAs6wqATeI6PEiJm15zhgs2K4DjnuFkDi2kspBZlkUCKnRffP+yLZXnYYTwECpfskQ9QAh+UUXtmJSija0FGG3LNUhToR6UlD/7RJLoWsVoUYCF4EkgrklJ2mHRCk7NNlTV/ZpqwtneO+frDDAE9vX7zQ2fhwdy/6Pl+kcrx+/Tp++9u/N3AEOzDlCFx/2Ej8GWeRhiBPAIKyb8sfRrWZ67Zrzawhiy+KZZt+9oq/kTx8CnNW+0FhcpAUZG8sAEH29Ddv3j/3eWVxPP/7z7oCzwurythyAAAgAElEQVTnz7pcz9/8p67AX/z6F4o5dNhfMRIzWG+KFIcw05aFdFrSWqcRIUUKxlDrzUpTXg5gJnjy3pIswQcgTZLo7aJWIekmkgwpgDfy66Exh7pteqSywNPEr1DGcqf1mEaRYUxojPaLUigHexuTKSZMgPbcTXaa4qjgGHFyd2FGM2RKot8H70/O+kK7E0GW1tAb9+MhYEQ4CXKWHfBaXBshz2c5nZdMW7EzMwpJBjsyrbH5Dr8TGqYytceTtfpQk3GKru0/YF35JFSZ9wZtVeexaGs26WIC8fTQxbuBQobrxJfpjFyPheii0gkKaHBh4KLQRZoZAqZNy1gvPQfUbGbsjwu3vHZMSkSrd1PMMUxjjJYR8yf+t+LPZvNYzYj3yiKUyaEMJoerSRXvVde/oSE3IMF7ohDh4NbHysxjstlRDTr+yMWVKb9MNqF+m5bKUoYOLw1ncfu/YGjIpBcNPAkNnk7v9ruYLeZq4mLoY0Gh1R+l16bw40tNC0VW2+l/l0MeEEhNuZgRM7mfc52g06KR5dqvNy8Cf0B5UeAQPiN+sI81YSDnIWb9wUZVDcZoTGINACy5AOjNZbBZCRzBiFD0RGQsQ6/poFkwLsJpHpmyqhk67mMkYpF7yvoRKwi3b4zFwk0N12a5irv5FNWyi3nfxwoAavcgQ0RYFLN+iJ8tN/FV1yil4DhhNMf4FUMoy5JazBTRKU8zGaLVxD3ybEHj5/3LXA4jR6idnZoJNXNECOLqrohKN+2ewjG9gi5qqYX8TdK40c+eaAoyKhWDQFsE08ExljKHo9lwfKQ8OLiWRNbJLyELvGQoyZQrCzwBiACbaMphV+ArcDrp+UEmcBpEIBWQxr6hIhZzyiyWVQymOZn06LCF6OHSsJXnReTezN4e8vXoACRn4DXF9OF9Mjk/WUevyC1/LibENNoALfg5qLhmf4TRIIAEmcQ5Zkx3u7mkB6Mm6ExuATCnOGE2yP471YHl3I/bbcyrNrrFOphhwcLq98cY8WvoWjOX8HFQhCYxfVV0JAhMY7wk/hAyyXiJ42wR7wfWSBU7UgN2ez3HvH+aLuRPleRqs1gul24oWSOZZAGoxXuH7v6T23Uctw8GUdjzAXxSEy6QIFlmgEQCEWiAAHr0vVBkPM3lvTIhh4btybF9GIpURU2PmmbH8ZrAYi17aWJlkpupItrDPc5Mzfol2m5hN39CBMROoZEyCw/HfaaFvC73jLMRlpYbCSc2mMmVk13+TMQAswzczPqc8xHtffhxmlrps2f44qPBW7ICOz5/BeiBsR7nslkTcupPpo739bPiJIk5ZJ2SZICm3E2nWT6OCHRMG6ea5ImwRU5mR5S9W0CEJv6T9mRkOQJakz3w9P0/nmHWlwuoyffJWiuTfyWbzKbYAGRW+HHY68D+P49SQIB8nktM/viSbELgRxfLZSfmUN8fY48JIGa2XWvwdWQ/dRoQ+0k/TjrTxMgjRSY7Yt0D7U/F64F1ctY9xRtFoHoaMfPeOUthNDJMmaNHV/OIretMQAz1itkLMPXKoMaSBV6v+P57ruN4Tc5wQDp7E8CodNqUpXf2INL+N8BMRJ7gWqwwJ13bmKkhaYRmL/ZPuQIE+owJUMFqKfHIaSroqGtzF1hT/EJ8MFgTPGdIfZ4yY8p6f1qzeNu2OavP8UyCSnmBJQa+t7403ut0DdI4muecfYXX2NzeSKr09s33ug7cZ+4L/9xu1pIXCHBLI0sxkpAVaRBhM26Dy/5NhV3Jf8sbq0g/czAjuDKZEgUc0HMsPyQGVpwZsCpds7EPWEbigRTnq5IvqF+OQ/zwDBA8N24feQWeAYKPvHDPP/Z4BX7+9VeTGlLMgmikFVH0GHvHKbKAsihdPDE1PtjNWYPeX8VytdTBBPVcVH5R9m22xetyWMjJ+io78JSCzbogxNI11o02UE1gdahk5FLq8LRBX30ArgzdpCB7qtafepvrSCuZm7UcmwsI7KkiEw43s48UR9NMH7V5WeM7OUF/bkqzD/v8WZnPpPxBU5TM4wUgGN28KyuZwqCzuzTUN6YRPmD5TBSDlktAd+Tadd1C16LorYWmy+XYZk1cBw5dFdocNJlU4AY+UxBSx/k4FctGG/1jGrgxKS0Owdx3AB6ZazEpJvM4gaLivg+own2xRhc2Q/4urrXC4/0ePbTALDBCGmwkFCruQOfTlDDNnWyklDo/6zx0OF8k07ZDuIymLpeMijPNWHTwRRvHyQZqxQyOqZwMkvg57hsFE9TuC6poJjMkGiz03g5H4io7T6JPJxWMaHR3x63lBWituaZQUxMEK1RKpA0TxnBioaRhnhPR3XDAoGACR6zjcPR9WnTRrNZq3mkEMDmcQ0m+jLECEDnsJEXQlE007FpAQn0ZReHGNZ0PI+p73cQew8NqHjfLLh4+fJAJoJ9Ma+MxGGOtn4grlY/GWUDfermWL8F5xGTR0+b5fIoW47mqjXvo6BSSZNLTtAFaoJ29nKLaH+IvFm18tWpi0zLVczIC9xmnaNYI5pCOTzMAxGSEf8+5nhi/ychvFicSEvIZQnYzzmBbmN5pfaZMPbxGMzmFokzmdUzwKKjkE3CO3W5rFg1Qp5qeKcYBFggApQE5TZVTsjSxlmElJPWcJg52AykdZdonwLDxvmL6tHcFKNIwhMQkSJYGk0cKc8AR2Ce8N/ZAQCeVsTBXaHzZT9JwVHuHcKhe+wvMESWsYMRHYalQBJsmmkHgwly58TxHyHKUiEKiAT4OfCbT2TsAKRg77L2sb4zPVq08BvjcYjtpkoVuvZIMYF0v424Y4sftDhgsVt0mHiJiuyXmchZ7mAkdHhqN1jNRcjSNxOJ285mSMm469vEIzD/7qovv7o+xhfCTcZX4M4gmrcYaP5g09kqY2npxp+bIlX69FJixSVd3GiuxgxSlBpOgdZLEzNN2WApiVzyNeJWTp0FfUb8BC7TXAhramFaAc5Fq5REp8LzsvZkBLzCd9Zs0bQAtMUfkZcMzbukP+yQgklNyHCsoOjF/zyQWwIEmSvutJ/YCl2WAZzDCXzM1p3xGNY7p8+Opu89jPo9YD5I/cL8dPSu/iicpQbxnALN6gqoO0GktPGc336/GiuuRjbswSfm3GGwX8FQTL9nJZyPwcTmxhwLChAxtNd5mLQ9prCsTZMAsm03iKg9gLhNBAXFMsy1t0+P1JOUIAEAGdQn2SObAPQQAgR1Tz2WmOJzY1ywLcUqPz0tN9fH3ORx9baGYX9ywyx8iU2W4boCV8uHJRIhqIqHGoPeiXanBfSBWNRMhSgNo2YTPQg8ZiPolLti6c+6NmnW51JvWDxNCcYewuFhfCewhi2F9cvbD9irnn9ZcrpVJ3i68biYXJLGS3ycphTpb9j5YSXnf0gcHRoSo7OkHIGaE6jKvaQ09NB2yx4CTmag3Hhtl9jgAF9cAmDl7lQqWSakN95IzGIYY9QCsCgDzp5KAUoX+EZNAxsGuL5W8lACA7ot2pMdYQzMtDUJ5wJWsCGoN9tOmjvXNjYDHH777Jr17LloTmGxz3tOsc63EpqCGJbUIqR7nenqbKPFEXicpB0vDQp0fCZogEZCnTEpd9RGuTEsbJmogRc2S0toBY2fYQ8ulTXCpN1IyC+sVwOr7794993nPDdtHXYHnhfNRl+35h55egV/85lcTNCkOcDbO/nBIRJas8qWaByK+ita5FCRmGCDlXWhaQrOItoumqzgnFzRVRk/SlyajoDjSN3U8PNyriIaapyJLdD1PtAtAoMOrmBTqACuctszhTV8Eiixt2DQVQroLTc2UPg9I3Ey6iXWTL61lTioo2tQ0c2CUydGAYRSHpxvWUnDJmVjUfcATJxOUyEBVayNHprWGND9yBgbE4OBOrT2fE6oiBRIHLyZS/OIlAAFGakyx0rFa2rg0oKOBAuggQgvzMHkNQNlPJFwToSeItw7wfO80NLqGKgBM7+X6yuV6dPOla6npmpF8UX7T4Mt6xUcnY60JPmtWFBpapEZPWQ4COpjCQmWvY0yfg+JfoNislEwIWAKwknmdIyw5qHVdhBCZPs6aoACZ0UgwidT1t9ZVU0I1COiu0ScvbJY457X5TMQ7efLbtF2sOwNc2/3ecWlVyO0YPX0N40BC/SFuyNcWfdHSC5YXvgtLJlgCZUz3LJRdWSTIUftsCqNcyZlC+3rQcM2Z0gGK8flOffSHfYx1RC1pBkDHQq70ei8UrNBe1VQ6xvBS1y74ZxHHhwe740P2nULxgS1TWdg1mC5hsjcOsT8eYrlcxXAkrtDPBdGNVTXFYn0b9+cq+q6Ry//80McaiQWZ4vNLLJG+HPbx08UifrKZRTMNUU9TrJedmv4LoBXUdj4fMoyc7EqaIeYA8YczSRBmeB8w9UlQhffJlFnMDFH+U05Bk5ZNryYw0NLlaXJSg0OsGZ+JIpTnXOsCYIWiHDAIU0CiJScnAUCv18RGLAvismZaJ7VSGCpRdw1+ec0DkolNgxEnTBImufXCZmkjICQNOtIdGoSLwKdRdF+zB4omFrBQk6lMZRATJ5skMaYKQKkYzDQw1DQN53cKV5oryx2QX9QzJAIUtriGw1A5C4hjj4Bv1GBIx2eg+aAh5c9wqYdBIOMsZBs8y6c4NzPF/a3qVXzoT/Fuf5A/xbrdxG4+i912x2wxhmouQ8JuUQtw6neHOB+HWNVtvFytYkYqxDRGd9vF/XCKu+M5ftgNsZPU31F2zhNPzbxiT9046Lme2TuGBob7bANcwKuITdtorR1oBJVKYL070109/5pYX8RSUCwpzbHMVrnX7MNmAtBU0vgAQMg0NRsk7mvZJwXGFt8Xvd9HBgGdQvFqYV2x7uxcb2C8bpNJltNmTyHdKNp1v3xe/BcAJNlrYd8hd2FPNkBVvvg71omN8/wZivu5GzPWvJtRGeIh1VEEZ8oNrqC6J+sYJrKXACEAXvEFMMC1pLFiH7N0SlStoCHlz+xTY4CS1+gaEn5wz99LZsCe7wksUX/2lzj2eET4c8vsWDVAZcZQur0XszwbKSbgkaaKSn4pn11AGDIBziizwvB6wKTYjDifwwW8Zw0BDuBvgzt9ccw/DIccXHhKrKY+WT6AL0X2Q9oODAJa06Zd6fps96RWmInyOCe52DCU/VhANp4SxbCW92pfAp2/NLLJ9GPNKqKRtaWkJl8TOeMLpLC3DXtfifyzA77lJU7vLR4P9rEQTR6wQrGURAun75LkLqB0DBNKDWUWpNhFV1lp/l1+OLFfsnZwQlWyQJC9KHkBU+ek09thw7VUmqmKSZCgVr7ta335DyUGrklcLxX/ARt5+vObMDHJE0qgDCDGk0QFeb9QRyVbslm0sX5xKyBuT6pKDqwkrYLFwlr/o6ET7DKzSzEhXcJs01Bjps9aAIKrNEwxuZYsSNqYaynxDb1X+4d4UMXP8bsFeqfPFPQVhhJKPxIwDoCxkH8KbNFngOC5X/vYK/AMEHzslXv+uesV+OVf/ioZBOTgEkmEkz7meE1s1htp7Lf396ZBaQfMAiWnFl2HkRVu0i6IOUwVXVZiAdIp1xFHLhI5jqHSv9jcqOG6u7tTkQWS6gLNJkBXWl6ZkiR1S1p5FeMGKaw3trmhzNak8TM9FK4cBYnNZPJApJAohmA6k4ppjCUGNldMmx+/mZwMPEbd8D45kClUeG2inDiwyhRElEpO/azzMCmUwSCoc2pKkRDQqFIAUsiAKIPw05TzdxQZdrNNpkFSWSmQaMZ5a0wSZ4pAOqvxFA2bBoOGgUZb0/NyLTxponDmtFUWPIdbeheUBqUc3GJN5D2ztt9bDtdGIIuuu4sUmr8yFX2MF0qwyFiJfh+F55g5387xtss+U87ijqwCg6Z0PMZ6kTrOZJOwxgBboOvJCTonSxymcp9HLyzXaKYEnWn4AeV1iKZC3060VhMXjAnlQL1JWvNJDQ+57iQWnIdjzGjaz4Ni+/iH54Pr6evn6ScAAdp3inc+oyaaxWyK4gDJiAyPcoJO4ZxTSdId+PNPNus4HfbRb7eaaFSbJYtLBmtc9wlDPujiZ6coFB3sMJvJ5G+9aOLu7Y+afmOgBkWWooRivYL1ADh2ggFRx4FGehyiqhbRYzqHTjRNxpZtHfXqJn4YIkZczuMc7TAq6hCPDBrrxWWIzekYP+0W8dlnXVSXIebHYywvERt05JU19ir2ePaZvgcad4wBRhn0ITlgVssknQJURWSuj/uRJt/TIrV2MoSnmbFZFktQYAvAUCaXQJmFecN6UHTmiSkqTSZxiqdozvgrwCi5RM/0sJhp6Z5Br5+raeb6bWDiXEYVjwLEAF/k6I0ZYXpiKMkg1xAyDabZ7H1Jh9U+emQf9bOiAhHZEs8TlPPM6qZp5dnWemdP4r22XSyWXRwOxBdSfHvvYv1SKiMFIMFAs3A8HtRMOAqQz6JylEkjdORMfgCgQ06BvwYsJgGoNOUkbvCcnY+KuCSTft2s4wEzwR4ZxRRLTDJJOUAacJnFiT2sptA142nY9zEbzopvvAHkHY4xn12iuVnF4RLx3fv7OADgXeahswJvFABXDO7kQ0DSBE2pp29qJhOg9P4NqFaJ1bMk0QXgC5lVs4imBfya4kBMKRPko/0k2HIxWKQRs/zDMg6DMXZ/BxhQwsXcE2r2thIpx/cAuHJtRCEuUWo0j5pCuxHBZJMzQM1fusarga6mqGnkkNAAYkliB9OInzGOVBoy1hZfyBF0j8VmeJz6a6/N5BitW/3uolnOiWym2BhkOaeXB+Cyo9LMbMjcYJg8APuwlETdd+OixhygYnAEoSbB+nlP/Yvkg7NQRq0xxbJtYt3W2ivFAOPn8foRaGM2grwTZJzrpkhgCb9P6Q0+t2UEnPT00qyWabwaJwEEPvPlbSBTYBpwJu0AyIA5yDCIYBy0lvR3NecKTvqwtWjkPG3GyFimuCmhBLjjOdNRL419msrOkF0tLCeYISmrxPpiPxd7QMk0liEqIjQBIn4/gAnAgNgYSTFnLWHUWS06NfCsP7HPiv9CMuokXVFcoM0xLY/yfVp37VW/DngifwMBrTZrtp+gE4vUnApML4xK7lvaXV4BAZ/pBfSXJDPlBmWNSrJ59U8w/Z6Y3eFwsJQSZptA//QegokCOFpYIQIiYb/9ccvyp9gEJmhlctLVyNE6fUs3SYcyuwxgUT5JubZrAWtmHvBvwPGXn7yK98gIjjs9o9xnGbZmskUZmvhaAbCSbDPKe+N2tY4jLCikKSXmsAyndPbb/4TrpAEWz4DAQ4MZkhwJIEjTa9VaGBKadSnZ2BmwG48MM2J5D6RasVcBrj17EDw3ax97BZ4Bgo+9cs8/d70CP//NV5Nc+BPZJKe5aMho3Gh8pa9LxoA2v9wkKW5AO9nZ2ETVNKY5nDd/JwKIDpdTaxntiH45iJZK1AzF9bt3b90M8d1JsyxghKOhUsN4BShSm1finXJKwkREdM0sqqRNU9Zu6tQULYT+j3mzGw5n5hoksBM4G3YeNjQDOnVMNS2HmqY0+TsL1VOshKSr6WNzcMvB3hTJmgxn0fgH0dydLY1sI6Sx3W+3dmRmOt5QKNtFmqKIaamm/WJi4MZvV2MVX3gYcJ/yGisWDMokectMgnLi7+ae4pmCxzIOUeFFOURisjAlnslP3k9lLqcbc1IoDMDkdE34h7itLsNFpcvFYlq0HaDl3YZuu23jzBQ4M4PVBs4xzVqKIs17V/rB4RD74y7Wi07sAntSuHjlwCWqjv/mwAVcQLupaVf+Tt4j2nYM/sbJkVakGND8AT51t6+iXa1jD80QWizNEw0363w8xYCzsaj9EP0BZMxOkCN4pgOgFZXPQzIiFt3KMXqpc8bwj8KfKYSi8kQLreNIYUCBzfWGLUKhg2u8YsjGqG7WcYL2exxjuWjjtN+FWn6iL3kfmK6JSh5xe3sTLzfr+Pbv/z423GvM46DCS2IwOs6S90ij39Sx3W81NWftq6e52KwNm0lYK/NuFQ9TFf0cwOccK/qd3tOMI3TS8RifNrP46sUm2jjEYjaKDbCiGDz20Wl6bY281haGhzTcPJdcX4opSTbOmgaz5lTMjhcBGvvJ01LJCQAh5fg/izMJBjS+GReG8SUAiZafeLQ8uxT6iyyYTb2XmSnAVLsQxb6/8OzZIBM0kXs1An52rcz8MKSEQfA01nTRtTZHSxNSMRO4qLAHQCRzQs111bMiS3flaPrREFLg60y/VbLFrxRaHLfJ39ZeBePFDaKMVQEE0tCKaT9EcGJfVbDLiwKzzf+XvXdpkizLsrS2ql69+raXP8I9wuOdmZFJVVPVIi1dxYQBiCDCD+B3MIGfgzBgwJgJCBQgAtIMQLqB7JLqqurMyojIcPdwd/OHmenzql5VRb619jH3Yug9tSiJishwM9WrV889Z++114MppCnqchdnP6cBZ9rKNBEgczgQo0TXh5xA8gUX2G33EOvuUdGGk3oaqyMpBjRbmEoOY0W05XKt5A8lleCVwWgVCGnbxm7VCMiTt4KQHQxZSYg4xuvruYA4nhld5yG1171BVP2hmoHdZu5JIHuigANo2MUJ3SAwNw5zOb439m6lWShnHnYFT103VqulwAeAB6L+lNoiOneCakzMJamiEIfyDUPJ543iMgWwmmllJpubU2vI26g5I+T5Zp+RD6OBpXu3s24cuFaRghx3Op3M7JMD0KVGwO8nNhLnQwI5AgrUNPb/UaMr6jNNOEka2YjpDJYJoBv/4u+jfbKHRIA9HkCayablbP4dy5S4l9oTFZVnplphzvU6VTRcu2R4wFLpyJ8yH7NkAGvwt6DhwvUdujxghiUSgJgwCJAcFjM8gSfJbDNAkCkMCQ7c1hUp8eGzmOZtoEMAhLTv1p+rZmGtyPsBc2Qz4MQcqGs9b5pGJzPR5o6Ae7DvAIRp8G12bGaYWXGc4/I8Yb8aDGz4CLQFgwGmAmwsQBNN9y0jOhIpmY12OWfZq94zH83QawArR5N/5PWgdabIx/dGjZJZ1GYGUbzgD8XnGg2dUsOTa/WVAQQOImoGZAdcD+CIYv5S1qlzln2QMzI9K7h39iAwIKKIZyUxWAKoNvc2wtPn36iu1Tyvl8tYzheqDQtAUCQ9nIfyV6h6llclO1F7pTxyPEAq5r7aL7OM0HP0AUBgYCLTeeTZ46QY/QzgXso0eaoEEOjlXW/Ug0GcCiB4E8dmpX1R33Wey3y3AscY2BAZLYZmKA52Ohxpv1KMaUpItZZyf5B/SAcD54GHGwxhFI3sayseGAI5YQ4wFNH95bkXFGBQVAa7pDTlvZZECMaj2Td3AMFds/axd+AOIPjYO3f3e7d3AJNCNn4c85msaJMDRRc9Emp366gxGobMHHfKQEYH6VDzBEybpDbu9827NnhN9/2W5TB2LryLMUyE2Kivr66ymfXPFvqdNHccCqlRNIhgOULJGjY1EVQ5HXRzCk3hTFMq+mkOUWyQSNScCzFpOveYA0LDNsVVYEXq88iutUYyUWxRxdMZXdMmH3ByD8/DVzJACnw52JtWKS08E0tRj7tqiLhnNLm8rzSVuv5yvx15xsSECYhkDmrOKWyZupruRwPdkDWeZosc/JpoinravwV3SjNPY0sjL2+EYp6UxRDadA7K1XqlqL2izSsoeVk41vsnaCO6cNIhdUBnRrKmwkxTTDnf7Typ2WqC60JbzAIVAKDmNuJSEXQ4xnK9CFzfmYby+mqYRO13egGNpKL9MH1KurAMNCX1gIIMrZxpKSaVNLxMjzGPGsfs9CxWB3R+jZs5infWJE0UGnc+B5Fgx326Wdt4CoCA6aVAAtYIBZkmtzAJxnHo9GLZbFXYDjLRgu8VajufW1ISpplMfg6HOMG4iM/R7mIst+1ObKsqzi7uxctXrwUitOu1mr1DTlo7TC0B79C69vvx+OI8Xv70k9IDMD2kOKawh6kA7VzpEaqcjjFfLkSV514zBaepZkrG1HdAQcqzPZwoVxzJwximyhKDqYj1sY1Ds4wHdTe+OpnEveMupn1nbu+2m5jCpJBMpnEG+uGg7/IG6j+GXeivafppTDDW3O303SlNAoCg3cVS8gjnXWvKx72BFQEQ1K1iPb8RgARAMgfA4dlRgXmUzpjmCm1+g+M+/gxEStJoDPqxjb0ZBDxzzjIVQMBU/MikkNhAmWe6MdSa5xpU6KKp5hlz86jB8g7gyJGiPKNIGFi/NlCMYF7OvTkkyEfJPYD1ktPm0qCj914uFmo4S2693iNlRKYM29SOtAFCAWRwmhM6aeHTVE870QFqNGwF9mNos0cBJPZJ7UqeQdHO2tC1dY+xOLaxaHdxMjyLm+Mxrje72LcdfYZNrxub5VpriGsVQDCk8HfixHbdxKi2TEdFe+xj1+xjtWpi2exkzKlJO3pfmZ4OMGQRq4Bzo+5YD18oyEXOVLwCFL8GARtavL5rG60i7eB+SYpGQ7rZxHq9lq57L4AAhpHNOtU4ihHiGEueSeW3Kw2AiS0sBTeKBqiLfM0gp9aGQGThTwIe+L54XcVFAmALhLRRp+QgojST8DPU53REXZ6BOenlfXTGZowszSebo3woiuxKwA/gjg1ngeBoPBSxmbGIYuEktXoPYQRfFUBAb4a6FkUziqnBeWffhEJnV9OdbC59rp0p+87NsGeEngfOcPxj0zAVBsFsMo41+4pkHk71YH+kmUayAAhYzGxphM10+ccAwXtNvOUSaly5n8mUA0Rm7cGKcNMVMR6PBOhA/xbb47bxZQ9wIyjDU2KWOV+2ALVIKdwQ82zy3MgnScBTK8o4z4bTBWxQiF8Q4DvgowYL+Kgg1+E7h7VG4y9/IJ+Ofi7NeFJiQfoK8M8Vlz4g9tTfH3s1exGfgb+oRcQ+JEp3PNCeqLWgxAibawIiIQvlO1BjKaAXs1LFeGhvcFJCGkULAHaUKHI5fW7iVwGSFQ1rBo+TqewXJUxS69znaSNk70oAACAASURBVInzOxmPYzoeKfnh5t07n/vQolTgOT1IrJ2k+xe2kusM32c1xqzplDaYsZmMEknOXNoInEiAYDadif1HVKzMKbnHVXkdA2eqibQXO8EGFg/78Wq5iOqAx4tTTlyrGFSztNPyLq3RHvviIcYwrWAnkaIiANuDnCL84R021BIAy/KcMTNDzJI0ybQnQZqc3hqhAsCwz+iHHbupeiz9lpTczMBjdwcQ3PVp/0534A4g+He6fXe/zB349MvPxEK0VABAwAUTdM0SjySk/RYg8HRHBVRSwCyNdFHDIe0/Sy1a5nYLM6U4zAk/7WGh13IgcYAvF2jAoe/Z8EnFXE5xrCfIvPNimEOxm4dZKegLzb8g0hw+eClQ7FBMeTIHXdiZ6ByootRp6OfDuN9L06gsLNnIdWDL+dfu60VsIIojBVW6oReJgX5u54OII694Agil5hCsKhVPpneD+jOhgsJOw8N1mf5Pca/IM7SEqbelGBowKc1roUCl+JGTsZIK7LqsiadSJGyQo0lHpi3IKTgDJNInTdTW4WCoIgEQRdOL9Ey+1b7q+/Czo5Kg0OuS6qcWPichBmWOjvCiGWNKTuyTaImmsfIOkh6k8Rd0TujQ6AcXfCamzGKAWKuOFltUbBD51B8C9DQNWQYAJ6aOEh+JWSYTDCYiN802Nujge704PT0TkDVfra3X5ToxzMRR36VUtIetaPl9vvvMD2ciRJUBdbHbHwgYQJKgCR+TQBVIpvZyHQrQpFE7HhT1CNVeDRoGgNzfhuSCKoZ8PxgKJi22W3fiF999F3/3+x9juSaaEeCiEXjBa0kfLIDALt73Tk5i/uatGAbyuNZ6xVU8DKIQWUgc5GYTc0zlRG+0+zVdI3ryesAUGinAMXrTEyeMcL+2hzisXfhTWHeaZdyvO/H5ySQedPdR07yqKMIVHLr1Vt8R4y3WwnA8VkIEDb1SsZmmULyxXpqtKMCse/puCkbANDnjE8eFl0HPEWJEB446VVQ0lMpX3wdqYJ5pnkHJVXLCCCtCEzcAPhzh+Q4w5qNxzSbCW4zNBnfsZ5gqHo+ByEn0c/mOMJWrJJNAIuCoSj+/e9IGiDiUYahlBrBJiqRHbuICCZnCWuPNToBzumQTJdJN7KVOrBZLm3IVw0QlHfj6xSDgfXtd3UtHfyLfsOEZDyJNhqQYYnBIWGX3/Kor5gCGhDTB7FuAJsiR5McAuYTvPfaxavcxnZ7FzW4Xi5biNZtLYhQxZ1P2O0BnL7o1329Ov1M3r+Za+ZkR2/UuVsuNKdXJNIOdVgrz6NaxP5QkFzMDtN/RvNCsZ/KKJ/o0LvCtG01N2ecURScmD+k6O028AQv4d0dEGkQoniXaYzRxZq04GpPXZhrLPRHIUnvfN9ecvSsd+/WRCttAd167n5JAshkr3ikGwj1t5X7L0C73Qe/HaWYqgBzQ0rR72AtMxEWF17NgLb78TPTMw/ww+M1ZwM+VpB/YbpY1EbvZRmfI8zwUc4JJpM08D4oxLdNquairmTdg8d77h0fXlHQAWUn1YBDIiNWeIIBPrDUsRiajgWIvb66vWBpObsjYPgPgBqlF4ec8pblV553nYJrvaa1mk+4GWx2iU3qSNq5nC7acpu1dDRa4zzDvxJSRvwNMJZ8BPGMy8kVqMBw5PYnnh6SYrCWc5uJahjOcZ4u1yGsJyOU1WMNab5YEihmlibVlUPzvFY18elyYkedkHQAAp/0YKFjCPpKhnc9igHHOFe61hgegZFojyHhw44fJ4TXHtY5HI8kx+Qw8E4AE8iYCwU2zRO4br2kau82YVbOx6bEPac+s7BXDJBwGnQYyMPKcOMXZKvNCpayYgcKqPz89VWrEzburuHr3zl4tnGeK62RKbuBf0L3qK2UQJw0/hyxifHhgU3xefD/SxFKggz+X4IljqM5TEkKaaMvwr09iixM1AAdkXKm6h/fv2qCX84iz/YicyOwFmnb5TuW0n/tiLwWf75yZTovAi8ieXJIQCVTOvgHWFx4v8tvxoAbGgS5XrFNXSJxPgJAl1tC1bhpYssIAemSqzTXAjuA86EtG2TS7uxSDuzbto+/AHUDw0bfu7hfLHfjm2y+OHIZM+jiYyF61QaAbTkewcJ7Z8ZXNUGZOt2YybrB1OGUUDUUKGnAONvSh45EZAmUSJldfZacbnbYhYDcOHJLZFIrilgwBSjg1/moIioOvwQGMZJggkc+s8UzvfcqAX9e+A87Wzjgn6XWN+DvSkE3druOelNMsJdKdOklPtWjAoZxby29QwtMney7YAbhID8SqUJyhZQ0+XQwWyE1dhaGdxMU6o/iCJli5sVSsGV4MMmyzqZ11ePYN4GB09FbKH2j6ypRPE/vWzUMaBUmDK1d/F4QuQoshIwUEUxlHVuIpIS2mCh/rngvok3kF0gNT1us1k+mgIknFSRaY+zamFHK4rK/XjsNMF/hQxKQP3z5NnTONoqXioLBCIsD9TvoJXy8FtdaIQAXAiJ4mwNu2iXazVhGDLGHQHSTIhC7yGDfbJtbdfnRynVPgSvbBvRXlvY2K6xCjoY3VDvq8KfG0VYrd61fSJwJeEBmn3Hmm5fK+IHaQ+DjLWShWmALw+sOqFzebtSjxFCkTCjvWM/d329h06XAU6DMZM7NdxOfffBNP3y7j2bt19Lr96NHkNcvoU5in1lNtohQ7JGbQsG5jNh4LeBC5RNMUU0ihAt/M59Ltwx6Q30R7iAmZ2Yd9TM9msd42seO5HY3TcZzikYlNxJFm/riPfrOIi37E49NxnPR3MWD9t4foYpiZ0VACoigKkchgyAbLQo0364XIN26yIy8BhgbKVLcB1e5mKZrnhuJpVMeuwq1+Z/NDDAf3TLWtI0e7jlkfe43c/1kgdaXiqu70o7sDqGEihGeB5Us0TUzuj+wFNMcUquxxNEn6/m0kiDyA1AYasw46awGIPE8uWPdb2EGeSHXFtKKxsBO2Gn090zQRxWncBXwBBkSN1rTNk1Kc4IEQmEoxLR3S/AJueDgeDZdX2yMGgFImfTLifG84RrOipiXBND2ncren+HUzLrBBMWY2NVXEJ+wHPAjwqZidxNv5PHaAMAIhBmoQkBjABoqqdiGt/d7NtZMc0qiry0R/F+ulXfHZcwDU2Hvxs2EfJjUEYGi79uT32Dd9nL/Yd2ia1MBpWm0ARCdMs4hR31NZJpMyzSPJo2ljDpDWGUSzdxKLGqza8a4CaynUUwPMf9P6z4bKcYJM3Ws1s3IiVwoNzboTIXSusEnnOkf6gkGsmAOAR4Ba262AJCj8knngfk5DKE8Eg7bai2ku8NwBmDONTtPc6XQaNzc3ukea6hYH/JSuebacqS5i+Nmjgz2cfZXfwzujnqBxZ73bBwAmIMCbWRJcB/4Lza0GXqabGU8nyYO8H9zg8H+OKe5ojaKZBiDgudLfeEMQ/8k66LjRolnkbOG9BQin+aZlJKQEeNIrb4MONptu6LkGGdmmRI391ZR5P3OOj0vQVUAasg2z6wAxMM8U61CygqPWG+foYDAyIyCN4HbbtdYuzyvTW8n85C1hyYWkCdonjqKbs2e8l0kkAUgNsOWJrMMtnjW3FbnvGa+JAR0/V3wLnJqSdUd+Zkk8dO4ctBdhNMpHHcB24Dr0dfA+lRpXGkmlJvSoaexnUc5b9iG+4yEmnQAc6V3CgAPQcsc9EbBvsEl0+zxjxV7MmGDqsyJL4ZwXQzOOcTY7ESNkjm/UepMGo22sVmuBUlqWyVxx/CJAS8YbIvFLk01SNhLGNPNT/CbeM30/qCmoz7Jqct1jw8KSCMAezveIbEnPYUmX6NWx2e/j3vl5LK6v4gDYzNABoAhPF3mgAL76+ZYxZTLDvM4c68y+LLZGYTpknVdYlzyjPLfFWJIatgxh9H2VNCl56viZKgwNp3X5nmJa6uCblL7CrNqzrx7j5cvXd33eXbv2UXfgbuF81G27+6UP78CvvvvmyAGnjS4j+EqCQJEUKLan6sV8fq0Nk2m/KPjq2Nwsf1j8mjJpfRtMhJEOaLX3tzROnLjl4VciamjKyQFerjwFS/dtOYpn5iwFsLSjOfHRdShzHoozBaIDxtNKMTWXyXYAVYd2KU0pbuY0SgY3KJ7ZnIvEQBFZWQCoIMOcbWDAA0oYunDXjQYrXIQ7ftByNQ6zdMFONF062dQrU/CgDy86SuXfZjEkh22mpplnDwW6UBcdb+jJqOUCaU6YPgIq1CmuRI80AMBfTmCwvk5ot2j4Klute+ZLzLg0mz9lbKDSF1zUi16XCLzACf+2iztV3m4C7f3ojHJTpFvR9Sh0MGHUZIZpDT9bfCBJGGAmwz2jqYUxUPWjnp0IIBDTJH0g1LBz71lj0uPTyJjWvFkt1GxPh5OoOiD7FCeUHXvpz9vxNJrUtwNOaHrBNw0NHPbAHod9wKs2Fs1SE/0xwJCconOKxpQaTbaMrSqlG9CkovmFVisPDk0VK096+PzQQpkeAS70DDog4RZLF4BA+mWKoW5MhnWMe+sYncxiPzyJy/kurqX/jujxsxgMZuSmTPGI1gR8IhlDa7OvpkHu/GosDOBgxjZfLGI0O4nlehPL5VqT/JFkDUflRS/Wq+gMBtEbTmRmCOizlRadaWUbk143xrGNe4NO3B/14vTQxFB29Lz9xkaCGRUHkKNJHusAOjVTZ8W9OZkCMKQligoJCgVi0p1XAqYsV2LarmsAmNQWQwyVY9TGmNTJx8AyIxqLFZNFPC50PztxbKAC8zzYfMO+JDZJ6xDpqthDXbTWyU73Fmow68KE0i4SChXt3FOMMC1/UDfPghfb2eCdGipN3GD97J1YkO7oYu584GHiZyjZHvx3NKeHNpawFGAfQKPfHaJW0duJxWEbh9pTXKawAD9IaApox7UqsUDxZmZ/QQ2z4RiadH9+1gVSJ/NtYRhUgf0hz5ykMeNR3KzWsQHkYfKLTwD6/uVK9+6ACWU+/2aKRazXJDs4OoyiGv8S5AXcJp6L0WSiwpk1x7lgZ/lKzYoo+wqbZ7/CAM6yE5sJyknPn4tzYLOI04kjweStEhErzP32EW+uV9Ee2Fss+bDj+ntZmLTG6WJeWGmWe2HkSYPrgl4Z8moMNpIM4KsgBhlAV9XVmiUCDaNNyUUSnMUAUrF1AD99XO7x9EBy44mzgNw98Xe1n08lxKSnjGR24xiPJ3FzfW2GW6ZbFNbUkucRg7M+emWAar+ezsoEV/hv/F2PhwLNxAro4s1ArG5xUi/At2P91DTxzCRrTzNb5bunNG7fxlhpPZVYA8VkkVhUntntbmNZXJd0Hkfs3rL0jh15XwggyKhaNc69Y2x2GwEv7PlMXnXfE5wwgYNnyHGBbrreVy1FsmAfHLAcmvlD9IdEq3oyDAOIfYt0JH33+vwG+beb5W0dwx6lwYcoculFoWk7Z4qjQeWrINIDexgsQp/zPIP2Q+Bc9nChwCr8HH/G4EXxqjAPYMiQpAJgl7HSYv0hQ8w4RfYl6iIMDqtbgOC9SbFZnfZ2sum/TRVVXaWfMs+L02zAs7xnOfYxdFaIrZdrw8wJmy1KrpB/8dkzNyPd+b3WeG1R9BOgmkwncXPzzgxGpTOYccAUXN5DYh/4RduOvWJUnwB29MdxyDoJFhhpKjABpdNPOQtgsv5OxlWJQJQcAIAfQG4PG4/aoopOv4717hDj6SxOZ5N48+oVH1ogNX5XSE+W87kkRkXqpfNGs4kEfQCu8z5bevE+XUI+FflMA2awFsUILaaXNkxxPVXkFDBTYePxHvreASK9t4EyJ06r73LbAuqY4cd+9PPPr+76vLuW7aPuwN3C+ajbdvdLH96BL7789MjhrJhBhjRQFEGVieVLt2Q2RLRv0K2g4WtztgD9VqdbNFSibyqj3lN4aTQx8ElRG4VGofOJTpfZtSUaDg+ED1hcaSL4AbUrzV18ENNkOc3A5lHWtnvclIaC0MxlBgVSa8qpqI7KlkaTbr0ev61iEZo99yINoKQ771vDyDSVezFBa00BRZEmgytnUEtXr2zg3PuLvEAeDXnFMBdSr8yFczBqMnNoBdJIJ0ozmK7PmnaKCuuoLOkN9Xkz4kcgQNGrOsdYP18u6PZuerKv786MuGRL5O+kLMRFTvo5pKuuDIVSl1kAB0kXaEDyQETrbEuELApyIsVBR8FPA6QJLNdOkUZGPE0yjbpyyvaBpRxY+7bbDUiP45PT20JV01+c6onIk9kbTaCzoJmkL9dLu0rLdCjiZHzCB/aElqIEp/t6KIont4T1LNot1w8Ig9yDda7IRyZhu6h7XdHOmSTSlIl6yeslECAapJgu9sug6FExIRdrjQTUGFBUc/9sPudkA+l4kdBg/AcwkZRGcsUfjA8xmk5ifezH1cbmcTKBVBTi1vF/XiSib2NMSJEEC4LiSsMQUfw9faPp4v0wfsTb4GaxjKvrmxhWdYzrge4Z73e9Wsjl3gkHjgIjUm65WmvSNugcYtxp4+G0jtMq4hzTOCY4aH3brSIUmXAJ/KA5kNu+C8R9ZfM5HnledzIcx83Vla6Bn4MhIMp/7eZqe7OMGkYLf96vY7VdR0MxNR7EjvhF6PB07a315GKeSG/fUcPHPThsmC7Z8FAT6oxWo0hTEoSKTANnrAWgxz6aUj/IKsSZGh/41T6F9O52utwDJSpZnnvW0zDppACGpuqqkJQTvuncppx7dytxYfxv1hVrmybBYYb4G7TR3yerhqK2bWKXeeNaQxqrJ/tHze9eTBaeNdayNN0Zh6cPLs07gEhOcHtV4EXC6wCa7XudWCOH6Pf1jDSse/050oWQPAi6ylZU4vfO6zQ6ULfZH/kLBgBFNc0i+yOgbI0B6WadZ4qNADEU057M+pVuIFlrNCoAaGkmSM/CszccsIds43Q61T2UmSr3lLNrchI/PH0RVzcrAQTs86xfU7WhPdu0rcikbpsgAGwMK7n21OmLXi7GwU4AAcaE7Atcp1gku51YN7AHBqlN5rvFn0JGskzyAVg7HVGx9Vr4mhw7+gzsdUz50Zw3RJkJCHfsmlhYOn/t6SKALVMMAIoBH2gcaRyYDJf9VJ8ndV9q4ob1rextghN7sxM7qDACJOVBYiHACvYH0ZXFpyeZLmleCN+LBJfJZKQhAdcORZrvhJOG65BnjtgKeqh0OWbRJcsj/x0GGQBGf4xhqJNvCjWb/dKJEdaQC8iDzVObKl/Yd9xrmIN6htMEVCBBHKIepteN/EdsrKjUmWyCoevr2mBBAFhyzmwa7b16D64pG2e5z8tw0gCBPQlK40cz6zPZkbOWGhRjzXK9/BHSTflPAF5yHQnS8dz4mcGAkua6p70HqQLP03gyiaHqJ2Qa3ou4C5JU5tT7PTtS2Qs++6VGQo5ghoDWiAYqZqow4FDMaMY4u7Yg3QCgyfWc1oXMKQ21SYKRtZZYXnjzwAzBEDfrQhatvDrYaIReFJmjpSPUd00HqP49QGAfKGpDAxkHpB9Q/VmT/B//lP8Hsk/LO92we432YEnIvMQJRPr8vX4st2188sljFWFXby713awzphjQdrWYW26QIEdhVek7TiTKz0bG8KZk0j4ZZW1bMkttW6QYHsR8wKbNug3gQzyK9D2g3gYgYP16zQGCAqpQ3nVj3bQyOAWQenXHILhr2D7yDtwBBB954+5+7f0d+PKrz45yjh+NhNhziJqulnR7OXqTnevoFh1OilpzsoAPFCiipSE3ndPad6PYpt378NWEkaKPg1AZshxW1tLqQL6NznMD7Am+2n3/LJ1OXgeHnJDs/FMXO0ZpRSvVwWaAgEZVk69Es6HxQamlGdG0Bdd3uej3YigTIScaUOz3B3bLZ1ImozEAj5Rh6D3geetzWjbAe9nQmnuT9EF43ZowWosofB7wgckeU0M1162mMVJKJDDgqDUbE0o3nmCI9Xqe0Gs6qUnh+/uoiUkWAiq2kuaqQy6LHf6bnLiTAVF0r3bbtWYRirTpl25ydTCnuQ9MC10nRQOfSDoJPi/FhdkJyEZA7eU+rIlGa/+FPeRNU+7EHcEcToUFTundWHM41wA1TC6sTwbQ4ULwJNDv5JQNquXN/FprVCkBm13MJqdxODLZr6JXU7BHkBFBg8N9se6T6EAObiYiTKPztSU5wanamltAKworrnXdNLdRdLAd9hiiqUhMHbrMimwSp6KrZNjjqlwPbUaULtTEDta9Tiyvr9XA0NxB2R/uruLs/CzWxypWhyqWu6T9stZh0FBsspoAV9QQog83owJqvKYvPAMUmAKyKOZNlxyMxrFqGq3lQQ+JDkVWT3GJb5c3ooPTVFH8UWSuVqtYYVAnM8VdTLr7eHQ6ikkXsOAgQ0c+q0EKUhc0s9fz5Is0GqVJJ8XgwWZU+iMouPVQ8gIms/zoKqDD96PFPBJHd+0PbnZhIqCaB4hisl4hbdBk0k04z7QafvYDvlekODA+aAIAQuT1ke7ReiDwDbCTP98hu1EPw8Y0PlMTTxQg1Ng0ABNoQIHcctVdGRWyxnmOtKBZ+aIps9e4ASrxnQUc8OTdk18BnERSMk3v201e1F4iDJVd7on/ar9VxKGaCdY/IEg2lIVRxf2U0Z72Bu+Dal5k3moWBQCB3Ng13a/8rALMcA947g4hJsYeqr2MD3F0RwoDYNxztGQWzLyHp9feFxQlKHOtJiolDDhlgVuNdE3SNJ5BAAVMBjO6riMGgcHVITp8aPIYWnIfK5q4dTbLnduJcDGRI4lkMJrGsxev4u31QhO4sv/zM4CukrzRWKVnhU1znbcO4bpTG9yQXEoRlH7OuvjCAHzyfUteZLPaydDJKvwtdoua461MH5XSQhpCfxAXZ6cCFEhEYX1zdCGPguHB2cXPk9pRog75b+wBSj6R1tqmppJ6EYsAHV9rRrosG72lZw86ZpkaKuEl4uLiIhaLpT4X3wMSnHIWy6Av74EM9Pr9uLh3Lx48fKB94Wax0BpGbnbcbWK7met6MTPldc/OzrS2NzT8hzaGynHvRrNex2K5iM260XoGELD8z2es6doHsXcw22S9ArKwgpRYkCBJiXX0eVmAbCP/9qLJ/5YNndgPPnq0d8EeYm93w27aPC12kW2QwAAzAaYLxqZI4Azsu6YpKUiK0Mtagz3SrEEDH5rWK34xWXliABbPpGxkAQhYDwJk/Pxo/2FbkaeB05Y410eTsdbOHCnaASPdQVTymmiiPSD2AaQHiPQzpCGBDPKJH/aQgP+Y/r/6zMUQUMe26gYAa9awAQLtZby/7j2gnL0XCkBgI+KUsQggsFxKcp107aexp0lHi88ApcgK9C1JAuXXk3yEZ5xnQKAscqw6xuOpZD0kFu3ajRhpnO16D8A7gDKGA5wPGljl/U4jRF8LdZMlo5RZnHZff/V1vHl9GZvlXBID5GdiZYQNIUn04RzV55ExSonidEwkNY8lZfZykdxF9+y9QbZiUiWhIeXLLBrtufoZ161aIzKetECopELZzwr2AN+Fa0d+AJkiQzriNLmsN6/e3vV5dw3bR92Bu4XzUbft7pc+vAPf/uLLIwcpxRsNOwUoTuAFIBD6TmNG08hUMmOAzC7wK3F4yq22bIxCYUHUc7PMgpj3MUBg3RsbMIeTvQ6glbI5eqpvXluZZMu1yYWxpi0GAEw/9lSAvyh8aoyYbg/zjHbKP6dJ0ESVZhXdaFKZC60USqIpnFV6MFCQ1lENXKhQUEBhdKnSE6Bg91sXycogTrd9yw1Az/ueiGBoltN2a9hsSuPrRS/biyVuuwJi/rHJYzG4UXygQAf7QIitIUBHlvSmVqsIwWTP94fPQ5HGf1N6gZoFik2ooKY6WhebNLqkiKqZkluznZU9pUmAIE2c+M74RVF1mbSksRS0bQqEXgfKMc0yhnduXLlngElrJgZZdFAoQhmHZi8dH6kMyE2MqVjSQRO1I6LQ93EKdVQMB8oBYvjWKsbtFUHBz/fbi8GICWYdzRH6tu+LmgFl0mM2ddSk0IWQi0/Nio6kDDC59xSYQohpHGuEBlaT5noYawpjATCeNnDPhppqmPY5QCuPQeHO04bRcCCZDBpg/lyGX62nkppC7bdxr4cBVS+641nsuoO4geZfoj9p3pja6UPQ3NQJEOyiogDcbAR+6DkVqGOK/WG7cZJHTtPQ1dbd2gUn62Q0jjfLRdQABPhiUPQwGcUAbN3EBHbLcR8n3X08Ph1Fp91EPSJV4DqmvSpOYOcwPRbI1lWjfeh39T0TaTiSYwR/ecqidUgCB6Ddbi9AoJjTYb7XQBuFjiudu83+MFrUOpHUx5nnmm7JAd7GduxhmFJqXVKYyxzQs1NRksskPzPVFUmZHgQYGHI/2cnQqSoyddB38oEMCNPtfIP3gRvcQ8qbNB0SYGaTKgFOqa1WQ51AgUCHjLPjuWMiyMPFcwEjRaDpEV+GfrQwlliT/SpWKnI99JLpmejmTK+YNhnYVNeCs3ZFIg2TVxe6PG+atGnPU1cvtoCKd5pZmnCaxn4d15ttLLlnOO/feqo4IUB7gCbxdqAXiSybMPah2WwWI4CmN29jQXOoyFhLzfTMTqbaQ/ms+NLwxeIvwWcpIPBkNIz1fCGGD8+G49ysUVfiSHou6NzAE4ZkjsVGDQdTS8pwSUgSHAX4pjG0J04rAFzeLzSNAKw91il7fi/GSvNwEsgRwAsKMY0ZXhcwHWCbATrAJlBygvciv5abVIzRNtGLyclZfPn5k2wCHc3G2njz5nVcvnopAGC9WQVSZIGPuRZg4MDU48/VUBSARXGtpl6zpwMIsI/QpPO6mNc5Nncbb+ab+NM/+dO4vrmJt2/fit5eUn5sOheBZMGTzPw+NSgWB0/rfjadBs7x/eoY985mcXV1pcb2L//yL+Ps5CReXV4q6QYQAWBB0onYSYboKXYvNs1G5pavX7+Jxc0yrq+vY7VYxb7biyXP7p7YvIHMSjEa5AZqsiowPF3lU3pk7rX/FQAAIABJREFUinwahIpd4Gm69rlkeGz3rKtRnJ+cxmKxiOVyqbpCDXVKTGAOIJng2bi6Qs7RasoPoKiJLkyENKtk39aZmgxE48BONJA0JocTJqFlEkWaKnsg4rpKMXoZN2jZDTRzXzt7FD+HkbJMVmlE8VEBoIVdAPOm3So6FHKGwW0MpaG2s6+knQisN57pDybgfNf8b+V2JOuANSNJSDINnWhhgIDaQ1Nw+aik4XTS+20ianaa9itAPORJDFmOrQZM+BBInqlG2RI/7rvfG0lUrc+A8SMxxZgIj0ZTsVeQqkhe0Dnq+5EvBGeJ2EY2t3Vd9B6YWW0AvXyG8pf8ZADRBqP4zXe/jh9/+IMAruXiRjdJ9w5QSakQBfAwyMODr4GW4mMzkSu9B2zabMBJUd7y6DCIAftH9ST3L40hS21aUkgACJTEJSYHKQZ4euBb0ogZIQNWyWoO0YjdmrKZwzHevHxz1+fdtWwfdQfuFs5H3ba7X/rwDnz19ZMjmzvFwmJpgzAVvhmBZ3fmgqznBqnIpEq6SdFnk16nyTg/q+kVRZ08frX5yT1ahzlTfnJh+5q6FBqXHG/ZQlP/SCFvlrqNxixdy4guDgP0sjKw8rRAzS5O0ANcYnGv3fn1kx7nfiqdvNMngMZXTTQTS6KKaFLSDVpu3zJvYqRgJoG1pI4csk7UG7kKG8XemYYMGKBodnTwUOYz65oDiENDcVdpHgYwIH1t+hB4Yu5iCMdkikdF7FgTkNpFNKHWbMoxngkWE6I07lIEo7SNUO79XWKsh07bBnqm3fLRONSM8Lu24Du8BXGyES2mPGZk+NqYGNAoC4xgksUL4FY+GMicj2sfD8fWXrImpDc1Wk9T0BIFlgaFZKhjUqi8bq6XyQosg4z/UhSRmngXiGIekIMuRKaNQS9iTc6xzLeIQmO6ShRhP6azE0W9LXZo29N7L/XgTNyhANPEc2AzKUVLrLxsUR73jssqNEyBD2i708gI2UmPKEXAgZwQwLooU8hcX4XNglM1UwxAAtbeYrWSaRJCCLwAYr+LQTfitLtTozI5v4ibzS6WLRT9Wo7wUM9p9iuaPx4QPAMO+1hfv4sRUxIZG2T6RK+KtQAN8uc96UEyoBUreQgMHKbmQ0XcHUfD6ONITuHPs7hxssNuuYwpoMiuiUfTYdwbovvcRHdATN02xr2+/AmIYoSOzbXT4EO1xmATgKiHPlnSJJVJduWWv4OQPZtOAhzYykOmeS3GfF1TWgUeNbsYd/CFqLXet0S15c8LGFNkozXPPL8FMEDSokJZTuKeDBEzSUGuwFHuTw9/A6a5tcAsGjA1Bj3aHhwurIfWNWodUxDWivvCaYE9jnxwXMs3a9JY0PoCtKQPSKaIWOuN3tcGYYCvsA2Q3Mg0jChH+bDkRAtjsSNUeEAi2BNwQaDd++fZP1Q6Z6Y2k3lusqZecmtHcmHPARpq2CPdwTA2AE5KNXAsrQwbmah3urHa48pOA+7mSpGtSbluFbfo65dzeYI93PPHjz9VE3h5eSnvAcU/qunyJJVmEpkLcorxZCpjWdN7bUBLw0GztpzfxBjDMxp7GegaIFwDdBbsWMt8L0C52QGY1No72OPkByJwo8g5DCxb+rBNSRka8oMBggIwaR8EMNzHAQOyXjdGSvNgnbF+M0UHcI0UlTTzkwOKwGn2HZq8bnTrWlNgnPafPPksZiczTdoHo0HM5/M4OZnF6XgSnWYdL3/+OeY3czWDAJDcH1ItoPHLuHAxj7bqxbv5POUWZK87kQBQmeaJ+wZYIHPA7kgNG9Kcd++uUqPuU7+cgfI0SBr6LZ06TYPZo6fTic7C7X4j8PVX3/5C+vk///M/j88+/Uzrb9MQKdmLhw8fJLOh1fVwjvbxGJFbvBtFGfO2+3j37jpeXl7G02fP9BmH/Tp263VcvnhpqVAy/wrVu7BtBJgqks7GukXehwmgzkpShDI9Yoz3w+EY8/lCZ9l4NNYa5/2pCQCf2K9VQ+RgQ9cnqYx9NHQOCjzNBKI85z28SIeSwkZUU/4hQ9JGnbfAO+BDsvKAjdk3aNLVSCYlHdCAtTmYGCigpmob5AaNnmOlQMhLxHtEV7UFfgDcMgAo1qd172YS3OouDb5pmOL0Bhmn5l/FOFIEqRxMlPdy6+xcT/5MgxkZ6zpdyCwcM55UGSRTQABKYXvITNX3i2tmDbEf20CX33ed2MGfgBhdID4xQ10zCCBg75LsBKnLWOcBjBhzSnnSUxZDmlSnitOL+6qptptVbJdzR++mQWkxHObcZy+nFgOJq0dI68xI5TkqQBw+QgUgKBIHPifXLGYmg5jb+sH1L89EAeL8jNkolvfis3COGPzr2rclQV5+D+AW0NMDp268fPbirs+7a9k+6g7cLZyPum13v/ThHfj8i8cCCChu0Cna6KZQ5Ezzl25QcXFMg+xEzL/ff/Ag5ou59N8cxBxM9i5gcl3iENHfGpHVbFY6MlOtCiKrOKWMCcQEh/PLkzZXgxxeosXRhIs2DfLOAMLXVybsbKvk0tKkmqFggyjTvUy79iGm2XNSCu2CruJBUYGpwZOz9MCT9Q5TSRpp/AJaUYpVHKZZUQEIKGLRYYvVcGRKAKWcOEMiAznkQY5NGUXvx4GB+SEutpjYcKiIXpwUQjU6OfUsh1Mp8qyXM2WaQpBraLbkwBP9BXBSNHs2VxJjICUFhRKs7yWpkdYrGhl3MW3Nvxzdc4qi68miCDokjRXmeyq+AA10v/B2wNCvrwaURomGS4ZASbcr7tA6CDsRU6ZIG9yxmWj2lWKAxPuY7oymzhafB0skMAOkWGPiMB30Y7FaiO4KMNHt9qPi3uO4zjSacovpKyaOWezIEK3h83Uzasp0T8XIwRgg7lNTAWecgy7Q3NOscS9FIcfYDd8C6KDIZnBHZuooMz6zY2SCyfULXKLpIqpqqOeF6RST+p0a/qMa/d5xH9OKYozGvR+Q7NegdsNprPcRO6Y0rRMFaL5Hp6fyH7h59crpCJoa0/bKKlsmbipYjrBIiPFyQyzquGQvveiORrFATwsrYzSIZbuNEeBIS3JCEy0TXejAu218ef8sTqtD9I87+SdQ7ESHe0DzzD02u6HsE0ABGJphBGY/DfEkLCkSK8AgQU9NreUCrCc+MhPz2yL1sI8a88vGxSku3evV2n8ueiiGkfZqoEkG6MHgcjAehVgCCSZqX8jvEKqrJufpvEaDMqoGNt1kcs1kuyZO0rFblv7YILM/HGuCv1qY/t6saYp6+qxmy9BxGyxVpKheEc+M91GpGJjhpA2tGz8EHi4aJu6LDOcokvmu0EozLVaGO+kDgIxQ0DHJqiRPkSyCAhTvF3wX8cMAUOA9KUKV3NCNBY0hzTcyA0m2TL1n72d6FcNRLNtDLLjPFfn16REiFk0bjWk++uwy95eD+07nBw3l9dW1Gh3ej9dWoUyhnxGepNpokifHc+vJSWbgWpEDKBsczwEYUgk2822IxYSxJJFz8m2gSeQ59ZpmqwCL4RMTb8jeWIBWgSRIRfhZ1jVnlaa+ByWgFKaETdjwIDiI1TOoDBDAJuHAkQQsG9UiK3CvZao25xmAgMxK2UuaRqwKjPqevXihwr8eDWLVbOP0FAPWNk7u3Ysvv/g8vv3q6/j2228EohR2DMaQvA6A0/DQxh/+7u/i97//nYwMV8ulwBPORRzlZTZY13H17ipifOHvJyMjS8Z7OffldaCmzn8VIIW9ikabe3txca4m/N1iHp26F08+e6KfYyr/yScP9TkxvgTA4N/P2IcObVycnSktZTKZ5XkPhjnU9805xJ8hB1ssbvzcdzvx/e9+H//mX/+1zhv2ZH1fmRJUzj3H4RWWoq9b52hS2Nl0eOapP86ms5iQ5tICWCxl/sjzt1xhtIlv0EEggZg4rM9kpW0/TCKQXAfQ39JHiRUzRUFRlBpmZApTpiOo6Us/Cd5bcXo1vkKASZxNZs05Ocgml5bdALLzzO+1X9k/xkMQ3sG1kdkdYw1lmMintFMeIXymNEmU+UoBIX1mOonCAATPmWqpBPaEz8K8S4BAjCCBiamYEm3IEjFVZKRGcF1SGrle8WaXxskJBvACBlNKQkknOntkACDSSOPqaPGP0SCFUwiggb3ZwK0AIppt1kiydCSRA1yXD4KBRxkl53XAsOkMRvHtL76LxWIer148j+OWZt/MOe1RvCx7J2eC6Qj6jgWi8nOSxOCzMXBNvF7rWgrQWcA0Pm8BCL1eXT/wl9gWWb/mytGaLiCR6r3DXgaWYq1kfSovE87hlNbwWpd3JoV3DdtH3oE7gOAjb9zdr72/A7/81dfyIBBdH9puZheXJpLmWxQ+5TRjkGPEmE2VqQgToS1RbzSVypPN6Zi6Kvb4nQ20cjomqm1mG9PQqUA5fmAOI+pX0fObMseGKmOinBIKzKdJVL6zdVzagBXnRV60DcJ0iBeX4fwZ9RNqoO1vL3ty6Zh9XZpSJOUcs0JOxQ2Rd9AOKaY5IDeeLptea7qhzPFowDis6S0T5acZYqIOs0DU6zTkssP/VhIGNJEtGd+lSRcuYgaAAInUs3EtAjBkaGM3ZYrkmgl8VYneqSlkSgi4eBnxQe3LICEaKR9k6b6sqVFKQmSKZXNJ7i2HMLrEYpYlOqKYB92oSuoFhZD04eiiB4o1o1jHgV4FOUWJ6Op7UflVSkB1Pu5jm5FPNIk1ZpIUO7w3k10O7RJvJcReImoVF3yzNDcy16pouAcxXy2kDWdCTLlBgQoav4QajYPx2TTa7V4NmSZVYjQk2EVjLT22P7Oc7Xt95cyr+XJwve4SzaZcopM9QfynTNBwVpfD/Fafk0Nfmdo4dOMGr54TyvxBUg9ALDWgxHGt19LbwwqgUBoxFUbfz7rAv7FXRzU9i+3BEU39dhvVdqPrHZxfwP+O5evLmKDBBRwQfaWnySgAgabHe2eAUwgB7qzWG4FssC0O/ToWiGYwgKv7opP3dk2MACFWK8S7ilmc9bpxf1zFvZH9CHrbbdRE1IkyUaLunFyQ3ZruN0Zj7ZGJD9Nqx6+pueTZ2bYBORmzSK0TeScUYyxVrWrKlFufE05HjeJrgelVmm/yT9g9fKfbvWi6cga3xN8aXLmIO9udaTOgFiwWTPJYkxWeCNlY6v2gcWOeRyRlOuoDYlFE8vt8t6xxPrFSNWjMBQYlC0iscyQ9mCLafFAsimx8aUZlmJprjmXGs1Aorqw1pvxcI9RjnplDx+kEpmCjSTb4xHsCLAgIIdlB3gM2JkRCoN0OoIJYQyZfaMIVY2hDPz93VayPIYBAFnSKKQO8sQkee/+Wrk6sK8d7sf8xmWRvJrFGE14+o1g+SB0MBNnKPH1d0P9mUU9T2xI7RxQn+0eZ8Cc12o+ejcmq8cgyp/RYgIHAPqW8eozgZEZp88XiAl4AX9aOKOE06SQgcL9YB5rWFrNR9jprjAG6SDEZ0qxpyuhIW01puVfE+ZEaMhoq4eH8/NzGgXrmj3F6NlNjCs1fpr2ALVCyt22skAHVg3h5+TqOgPODQcwm07h/cRE3yHyqfoynk7h/716cn53HaDyIzeJGsYgyS+101bgsiEQk/rOq4gSmlCRY+/g//uVf65y5uboR0ML3I6lHxgyKLSYfmjRcS9S3gDSwPU5OTmIIiANIQsLJchGPPnmkPUSgYETMTqbx6vWl5Ains5P45MGFmqPFchXb3T5mJ6e3Z5QiX2F94duw38VqvYhmuYq3r1/Hzz89jXeXl/JfgD1TptV6zuUfZAmdGq+krOu7S0abzm/+Tx4+/ZjiSyEPjH3M5zc2SUaiAhAnEH8nIEauGTTbORhQgwiwK4NInzma8KcHigGKrnwLElm5bY79fFD7mKUoHyaZldpIVE0+bEy8i8Sy6sRkOBLzQ0MIQLpmozOBuE28YJBVkTwD6C2/kcNRUgRJfNIbSE24qYxZ1NnbiOeGdeGvFuALOYCNLRlSeBCT/kEABAIN/LMCvWBMChF470EgycLhIIYIe47uDUBbno0mgRZzVJ9dNkrNeEoYBAAZSiEZiD1A3SXmAufWEUPG1oMdqwvNNVP8sRkg7Cl8diQ9qiUAH1MuRsRwbzCOx599rufu3eWLGHbtCYTTNDUkowbOUJkaJpNQrFHJZ5FsbuV3UOrdEnP4IZBWQKtSl5U9ptShGm6l8YOMagUcITVxigPDIdaSalp9B2ZDCSCAcZm/zn57+fPlXZ9317B91B24WzgfddvufunDO/Ddr3+h0llmNcejihcO2Q8n6RxsHHKKOpKR4dY51B9M5HV2aJpfImEScbbNz63HgCjicv/lYMlNviQOiJrtM1fAAvTbCrdfu76KYp46clHYbo0EiYviAE0gQppBO/ub3m1AQ/E8HOICERxfqCk8QIMOKhf9dg22/wA/T/Sa5AtFL7yG9gdo4jgu0ZyVeuADmNx6GfQRNb8nTpFDwtNkwA5PbBSApgLfDGim80zpKKY5rE0fhF1hfp61xOUz2Rkd7bIbTuj5eyKnpCm1KRP/rRglDoYjgT9ocD0JIUEBVgjNl6PsoCxaf8nBZW8E9LByRBY440MMeQGNCxTdFYetCk7cyG3CpPsikAEGBKZ6GP7hsm5Xe6ahOMNz0CvVgkkiQA30b9YPEzjkCvrY1llqIpjpAcxvACQEhAAQDAcqrpAbmKLO98jUtIoFsXm895DGdiwDLQo8FRaarmQiALR4gV9McyiOqohh7XXjLIRbZgdNDwwCio36uIub+Y2autmwHw2AhEw97XqtKSo54ooxPIgmbgDCQA5NCFpLnOdrubc7ZpEPUtP88YyNpnEYTGJ76GrqNmibqNApE8MlDe86OuulrqWfzY0KEopiNbOdOCDBYGoxnYhVMV+sBKRU9SjabhWrbhXV2al9HeZL+QlUxzaa+U2MKHL3bUyrbtyf1lG1qzjp92LA8xmHGI+H0e6JdITB0lMxyvfFPiL/sA7xekz7aUiRV8BOaRV1eNhso5/mkMgn0Nur8cwGUVR5jDh5Rtz7OjyghbHBhD39T5DR8DoSufKZAZF46mA72NJE2FEW2tLBsm5Zx4rd6gSBfqOUOijDvcZIbhf1ZKwGg8mSvlcZBbpJkoxqj3Eh0y58HTzRcsafp2gUyFwHz6QMDPEIwBBwubqdHmEaSOPX1Rjc010A2xaqLN+zJCXIHQyQ8VCgp5bxnejMlmc4e9tNrrw/JFKmYbe2tTMcST7QHQ6j4XsQWMG1HSVjwYb1egOboCOXcE0P2TOTRg2DgDVpDxRLVdgjN3gXLJYq/CmOZdYl7wCAP0wocZa3gaPNIQ9OIRDl2S7rAplb05UFFCjeMFlfNIdDR/cJVNm2sUuPBp4j9rAGeQHMNfYJEYDeywzKlFzsBzHGbO6qO53O9Wl/p3uraF+KeLuKCtwFexHwDNCShnYY9kF7RvOuyW7bxGSKhC7i3sW9ePP6Tbz4+ZUAgtEA34VOvHzxSs8G14E5nT1zDjElhg09druLq5trTZ8xD3z82WcR44HSOWheLs7vxaMHD6Tbv7m6VqQdTTT/zlTyf/5f/jedl/PruQ4m9liaRfnjyJPjGEdkNelkL8AYv47tVtFwMHA4I6aTcay5F3Ul+eGf/OY3ypbHBR7mwLvrd/H40aO4vHwVX3/1ZfR6e50XyNlIShlPT+Lhw0e6L4vVRpKq5WoZa/xYkONUVbx6/nO8+vnnWN/MY3lzEw3NtyJSAbdtLqlzJCVCeuaQt0halx4NYo9gX+rGm4SM87OLOD09jWfPnilBQ/4MYhIBlOzVmNP8ycNH0kj2sZFAfv67JuZ4CKUc631iU09mfG4YAdHyeM7EH02jVXccJNMQKPaBpwI1D94M7Gv4Jbiu8fMu9gbSzdkkTk5PYrtp4uWr1wK/lCyzg2UztJ5etHXqFhz8zc4rSKjil1MGik8BdYDM9MRgsBkkz5Yw64zgNEDwvqXoEOv5/wMIdC8Uads4RaiYRMro1L5DcvHPxB4YM2apmGHQ6Q/1PQHp9bW3ANp5f4F5d0QyhuFgmlsJ/FBBqY1T9Y6GNOyJ1KSSP/jzyNy114/Z+b3o1YN4i7Rms4wRwB4TG8Apro3zMRlByISKaaAxUA+kAA8KI6hIXSyz9f0pAEHxGijgQa8qLJNkrCqOdBf4/VT9gWo7JXP0bfjJ9TCE4nPh1SEJFLKrHASRfnAHENz1ax97B+4Ago+9c3e/d3sHvvvNt9oDS9wRAAFtXDGr8R5sBNtmfuj4mlsn3veFl/Vx0pGDwie93/o3N7YyoEsDGDXIORHQZNzjDFHS2fh5Da4JquBwZM22G1SfhRwIHDpqJmSS6MgmGwl5E1dOfUbjSFeXDrym/YFsAx4QzQUY4TSCQhWjQID+z+fdJdUd9JpDFIodh61ptRy8mXVN8ydTu3Qu33tS6oxdI8dMFTwJAaQQdz1aMreTquroKijsaCGL5xDNuPW6+hx55lpmaOkFhQ5dk8zKVAzZB4H4NQCQi3v35U59fTNXIeRJmJ3H5QTM9JMpFzIKqPjKBK9jQ759xo5BxfQ1oPclVaDV1A6qdlS14tFonJkwQWcUPZACCWPCA3F/Vp9rEpqpCAJdaBxEHbZeESffbbcTAxV75G9TCB0kP8CECLd1Gkko0RRVs8nYDuO6z27MkRkAFCxo2EWLPsSsqlXYZGX03ghMMXd7sQMU78R7sj7Rt1KIZcyUvkzM+JyarQJ32j3EYn4tGrC0nZrg22SSQtv3CkO+fQwTFGESZNyHRIy+GvDtaiVTqvGoVmOryKM9mthhdAbDmO+ZeFfRJz5w18Rwv41uvxdzvoPVMk7rXhw3K/kQUOBoiorR467V623ELunE7PRU936OxnnfkQN81INYA3jMZjIMHMH6QHe9a2J5cxUXJ7NoN6u4mI5iDNKxXcak7saMR3jbCDwYM4Fnyo12G28GnlXYFwAYACPbpdcYyRQwW5BwkOyACzfAAE1DaqJtgOdJNGAMewx0bRJMaCwAKEXhPTqmUM78uzaGnV4MAbZyXUCpl+lXg86fZt3RkEz/m8NeUX5cH60G/3vEVE/041rpDQIdyVcf+5rXeEYg55HBoxsu5X4rM9Fml5Ks0B3KDLArDwi1vGK+OAp0WBOT148NEok0vQI0UooHAJ6yxEMUdFgORB/adx4mgbJBkxLhvRJgkUmxJ2KOc+T/qQUQgwAmREfPDWF3W96nHojOasp9lXp8zBCP8Xa9kZEc35XOAhp5FftQ8tN/A9q0R4RuzjfEXJoxo2k14GI2EuOUUsg3QfsT4AP+D6yLJkbE98l0z6AuIB6buCjeKXFSs8D3IQNRA432aLFnCucKewAAhFhESmdxik4p6nlfpWkwxS7mlRkp69QPx4La+gY2jyfC7CtyPSdDg8/IZ5fHRRV/8c//efz2t781kMFn3q3jiy9P42xWx6cPP1Uizmq+juff/zF++NvfyWYdjAG+CdKng/AUzqF9dAd1nN1/GJPBSPKak7NTnTWcP8tjN94sV/H548/i4uw8Xr58FTdv38b92YnSCp7+8SdN6JnUd2ENJSVcfhQAHcmqEy0aXwvubzI82F8B52BNEOFLPKO+JxJQ+NRKrrOc4MHFuUzh9H0lIM9+//LVz/HN15/EZIYb/yiuF8v46dnz+OTRY60j7vdqsxbbYtUQCwlzahPX795p7+P90bZz7z299xhVk3MBBD7vHcJhyj733EZwPNNH+Q9xLevFSufevXv3xHz4+ecXBhaRDZDYNLbeHFBH03AA1F0bJydTfSZ7GiHVMsvp1qNBEqHKEqVkthToWHGuKTOx5txrucgiPHSwQaFkPxgYwsgU0I9vRgJhyfbBWHezXMk0GrNjEnkkB+OzC9Qy8KpaR2d9sgA17PH9knmmGnBL4mSASipTyjvlqSR5gn2edN3yV2EIYONi/ndJL2AvUWQjXgYJFjgBIMGETCXh3FWkr4wIE7YAxKmBYHPP4SwXUIx0jNEEB6J9CAAjreHPBKU0PeY1MT9k/XIeSDoAGF/MHQfD+OKrbwSk/PDTT1ERZ8m9xd9kMjZjSBJRs708+LAcQCwImF8JFBS5gGWz9vEpAyaVXzKedT2mPTafJ65aflIy3vY63ZBIkJ4zvIHYhkjRYHdq6AYgarAK8Fz7FqbP+128ev7yrs+769c+6g7cLZyPum13v/ThHfj8m8dKMaA5NCV9r82XBv5kNtNmhdmPinAzxlRsyLgtHcY12S6eA6LYQ8F3k+RomMyU1YHh11Fzn5F50rxJ30aRYrdXFbg96/ScW263Yv5IUUMlyzdpx5I+yDDRuvyC6vLf8Vjwa3pTp3k9OZlI82Y9r+PDOHxMo0Oq4PgZFQoBewDzLzsds5lL+pBxf5pIYdoE8uyu25PyZqu/KVqhourwSdEdhycFjbKkNQ2xOrtE6Zi+C6BgozDHs+VnzGgeAw0f0i7fRztxj0RNlDOv/QpKCSFX83L/NNU3oAIwoJSEYiLJtaLBTb0efbZc5zFepHlhggiiTwOnKK6M8eG6pONlMuN4Q01YxSQx3dyDOxd3MlRSEB/Te6J+7Gkwg1qfwBINZwOIUNdRg7p3u84wx3xvs4hjtx/d4SgaEijUbdXYXJt6uWM906CbNtpiNMjPpXBZRnlMh9He01TTUDPFYF1TuHFdPrkjKhISjmrqMQukSQYsWqw3ns4JrOqpyRzJQdsAm5O6kaAcYkgzgjREbvN+/av5jQpz/Alo7jFHotDD0ZlJ6BapJ5+p01U8J1r3Cd4LV2/lQVAxgWHqD0hizYuaaOmhj4dY4dHQtnF2dq7Ci8xyaMCYqXHf1m0bpxcXclY/7tbRrDZKH4CRcD4aRLu6ifunEz/bpDPUVcx6hziuVwEEUCFJYArPRJ7rUEPONfdjBdgxrJ2w0K3SIwD36yzaoxeDYy96TNq2K01YkEJg3Mc9Fz1ek26KVVPWJeUocgS9J1nex4GdAAAgAElEQVTzodi049bsHgCCza6RVEXTZE3ycdD2RJ5G+4Bh5xHfDCgJu5gJ9DPDhqka/ioq6oYGCXhuxQKgUJbXgCUB3QPadRrJvl5HUmCBYE4NgOmiPc8xBHomyobKs0cUoyaWabo6wvF/u4sG7T+gJOyYLOxV6At4NdilJjY6cTKZyuCPxoMivouRaMoriEo81nW83a6jRR6TU3YxNNLjAFYFOxFmgLBo+gNo2DYG5RmV6WttWZVTEvx5FvNl1Jho4uEwGqhxvl5c3QKayEFk5KgJIJRrzgvvK0ymJ6OxPoOi5oiu1LRwbz2/vD0aAcRiDgGs5plinwto10NNZdEdk6IgM1LYMdmgwZrS1D/jGRXbms8IoJwy1qUpd0Ok35bjuffkfq8jnxKBJIAc3F/umcxzO9Hb7WPI5+904/qwic+edOLPvvk0TnrTWMgjoY3Os59j8vPb+OW9T+Nf/cP38W/X63gJADYZx6yCDbGImJ7EIgYxuWpj/NUn8U//4p/Fj7/9u/jdH54GUZDbXjder9fx+YPHauDe/vhDnMYxhifTuLlaRNOr4+EXX8blD99Li01jwn2skaKIYQK4vRPI0tTdGE/IFunEgPSgJcaaOzX+JyenkpBxD9D1I0fACwPZwzefPY6nf/+38eXD+/H1Z5/qz/qTSfzx+dN4+exHu73Xg/j0y68UbXn56jJGeKk0y5iNBrG4eRt1NYyXL19HQ7QtMYBiFRKR6aQX/ApoMln/MKA0gecsyaY8x9KawiqLHjNFJrOTkYABJxIc4v79B3F9dRWvLl/J6FKmoIc2Ts5PdY4r4QEmSbrXioKetYj2GGj6g6Ei9Ggqtb+nWTJsRZ5rGIIadGSNY9mhwQLqhZMZLv19MSc07ed+Z4qCDOv6fZk9AiaQaCTz1Ar55km8uXwj1kVHprs0qAZ1+FnBy9QQYu0hXfAkXTR17b+OexRokclEepj6xRjP1HwaZqdoGMwQgw7wpSQHpB8EzxzfEXIVme0BKJM40dIAY3jZ03PBnsw94TuV/wBnfII4C+YIyPO4/kOIycczLyC950QT2FCzkafq7K+cXyWRiWdW4KMAnEzAgs0HgC7/rGP84uuvY7Ncx9vLV5lYsBfQi7cD3w0pKshzSDOQYaeKk0wxMrdG4Lz24QQ02eMkHU0pjti173kRZs1Jpvvel0CDJkkWaPqpwzzAUq0tuaoHMeUvMUJV47ouKqbeL/74x7s+765l+6g7cLdwPuq23f3Sh3fgi28fH4uO3lpPT1HYCznIAAhonjm4FNFCoeGuRwcaE1eZ9YDm0uSCnsqUkN3WDWwBCPy+3hRdhiX1LD0HCovA1C3Tz0G2aXRLPF1p/FUYZ+5wOZBN00tSW5mOM5lJNNe6MNNvZycT+QIoobYlQs/+BfIsEDJsLwSmc6D3TIIUccM0XLm8pCgYDJCh1uEYSwzucvrBQaiDhWYhTbUEgmRxymHIdFqeAYXiKtTf4EIxUJJJGfKBTIiQYVLRjOqfBmI+NMvy/bZUl4ZVE4hkIzif2FQ4qOCauKfZY4lsLNGIcr+nuNvvbBgEpV4yC3sfCG/velK93DWa1pYiq0QEUsTonmPQp8uBQWB2gcnHXh/Er4kKLz8DG6pRvkqDSCEDq0BNeiXdtBzYKbCY6i2uFXG07w/i0Hc8WwjI6MgUjGJgMb+B5+xjHRo0FEc6AmUyHqWz7yMTwLjueIyldOemP2ty4rbBv0fTABsCY0kaUBXSaKA9kZa2UNpJ6901IZEhntMJBnwetPlJ86T4wFUcqjJGbawnMXD43TTmlN4RkAqduIwhbaDWEuEEY6Almm0TJDMgyxEdneKXtcq0fLPSWjs/v4hm08ZKVMZu1OOJQBeexckMT5F5bFY3mgiDAE3wGsFnYLeO6cBGaEU/PuoeNKUZdo4x6hxjwOSJiU0289xrgKTlcR+bXidGsEsoGJM9Ak2U96V97B960SPlocPzChsJE8e9qKSAg3JD5/dkAOodhDUPbZgmXKyNPd8LqRCmvZv2Wsy0zOpRSkqZGGnyWAwvzbwY9nkeYb00YoQ4C9u0Zj1XJeJTEx6JJrSlEdOIMeCAdaf0C2u+RX3lwrVX4cZtGZV07lpXRZ8EmMZUujY7Ak8YHOkxjFX8IbKJo5oNGfYJrHX6CQDF/Yv78c2XX8aPf/hDrJcLO7BjsMnkjikkn7Pux/VhFxs57fO7TIL7AYSHHwhPKOweWA+AJvVo6vMgHdxJDJDMQ/vAwG7y21YTW+6NpLdZXB+6jgbVPer0BNyUTHq+N4PL1oNPxzMDAKzJW4kSTTkSLye5aB3rGXTTwb5Bk0aRPRqO1PjB8OBzw56iobKDvqUalnrwmS2F0zlCsa40DxrHPI20fxvPgRHT18QPyYAnx7390QAMmnEa/3Yfs+hpbZM0sa4jTh/u4i//5NexvFzEYTKLH178FL+qBvFn1TjuxyD+7vIy/tcfvo/VvQeKlPzu20+j123jx+cvo1udxeHtJl5WDV19zFbHWG6F00Y1GcWr5SpmvWHUk0F0b66jN59HB4+CZh/behQxnUX79q32wg1rB/PHbgi4Y6fdNnZ0Hz88k+xlXA8EDmDwKcp2Tp5ZW1pDx2OMxiOBAPfu348vHn8S/++/+N/jU1IYJpMYTmdRn53Ff/gf/0fx3/7X/5WSGJarTdzDr+BwjJ+f/RQP7l/E+ckkllevYzKq4z/4i78QmPMPf/g+3r1+G5sFEbWkhIzEalns25gjs5BnAL5H3qJtPWGjT1q0s7OTePjggUCC19dXsVQKETVDlZF7PfkjrEhWaDbaV/ksGHUCPpEcwXm+mM9l9CuT1L2lT0gQADAEjiCr3KwEjiMLANTibATIWDbbWK7W2iNsFElcbUeSPUV14ljfOcZmvRToq70MM9gSmTlw6gkNo+LvGLTk/n19NZfkUykrkkY4/Unszrwp7FHlWYf1hA+FGn0ZVFY2x00PKc4BGbomw0lmspqo40HQNRiezwJnV0kHUBrDrXGy42WduALIB+gNy8HsCqeX+DkVFydZgbzugvMBZhLXJZNcG0lzvdR7ei4BDJIl6QFHTzWdmSI2tcTXSKkNGjJ14lD3YwMQNhzGJ+fnsXjzLtbzueVX1CQAMtGVWSj3he9BIHpWH5YUmTmkFZYm2fqcybzReZIxyEV+K8ZjSQZJWUSpzUqNbTkCkxRLFDQME9uo+G6lKbYGbk7HeW+EGPHqp5/u+ry7lu2j7sDdwvmo23b3Sx/ega9/+cUR1Be0VpEtTHihrGmSYjomO7NpdWzwiY4re9h/5pQvaNM0uBTpeZgLwVYp5gJejWnCBJrgYPaU1C6lFbhZdsRQX1MbWAVM4Sn6CjhQZA2grGWzFvSgXG27+ZZNVpp+0edNCS5Uscl0rOJakt+W3yMqC0M6I8p4BfBZFOtTaF8FNabobhr3KUyEh0NdN1PY7QcxZja74v3TEDCREVEA8z7okEqqm6IaNel574otzV3qsItrrj+rqYRmGviAtZlbMTX04WyvBnsZmKVpYyFpNdNropgyKq2i6ssIablcKdObYgZJiUzRuI84iZPiIJ0+2u1KzTnxaTQwTFA1mZD3gCcROjTL1JSePNIF+QMACUN9mjXb9/vvrjx9MkmgqpUgQFmA0RoU4npQq/luFjexxG2fJVUPNRXX987wdjyOAXprmp75tdMUAAhIXKBQ8dcTR5yZ+S5zyowxHVcqHTLUYRzPMXDsm8rdo9lvt6L30xSyfuR03HecG4WbNJ8tBSe0ayKMGoEDABYYARaAQEZIh72jxZieS5Od3W3qvLk3BkaIcnKjI1Op3TYOONPv1tFBDoJmHuYC94XXZfpMfF+0au6nJ6exWjdxTR55dGN2euaml2zuwTCa9VKvx5SFYuocTTINeLOKIa7lomo6v7vPs56ggBIUDruomJYoBWIXk8lUxmB87n2nFXtgpPgz+yJAo6ZYooPutMeoDp3oo8MFUNHEnb7FzZ13EXAf2Do7Z9uTVkKBqkYO/TopEG76aEzVTEAHF43X/1vpCJCEAM4AUUSaSWNPtLGKYnDMHdNUPUHa+syVFeDJJlEnK0f0Bht5SSpDA6At0T4EamL5PtUgm7bdowjMZxhQTRMmzPZkW2A9OQDXpt2LLQJYIEiA/TMjs0S/ToBAOvNuL2bjiXTLPKcwRiazqYpxrS+enboOhB6LY8Q6nf+Z5mp/l6GjYx95lmHsoOXV58VAVIV662QJCDpIoI4dywHSVwZAeZd7RTVwAy9pEIBCAl1OSDnEiqaIZgUQQwaQgAWWiKkJouGSaathAc4OgYA6Nmi6YDHtY8cUGtAq3dgFXonqjXfNQNegCfEH2uEyt9P7a+rq9cyXwrUMeRaY+GEGKroz73vUmkF0McInI/bRbFdxPhzE6SFihpcKk+ZxL778zaP45vPP4/lPl/Gvnz6LV6ub+Kf3HsR3xyrO2268Oe7jt+/exvrkTKDiv//P/r24nr+J7//N72L5Yh2rfcSrahurZhWPqmnMG5qmKoazWbwGENgc4lB14oQ9AwbEySxeXb6NFXKm0Tj6zToaPfFOpqmRtYg9Rawbwo5jVNNRVMNarCWmnOzZNPc7SQzNQmIfYVosk9FuN04v7sW3X30R/+Kv/ioen53H2clpLLbb2Fb9+M//y/8ifvybv47/8X/47/WksucyNZ+MhjLP5Z8kqQBmVb1jVHjvADAtYSqR3kE0YUeT4LdNE9fHNlZ8j7du/R4m2ODUcaZfffVFfPfr7/S/MfN79vypagXOrgX72/4QF+cXaoCb7dqT8qofg9EkLi4u4ulPP8WShBYmuunHoAQN4inHyNaY/toAVKaVg4HW1NXVlc5BTHkXq7X2uOHIbIaMK9F9ByxgY6AOADCX4TPrmvMpfWpgjMlvA+NejF+TzSLDaGJ3kXDJ2NUGvnhZsNcYeHdTO5hMYnJyIsBDYAcg2Ra5CGBFaC/nWuTFMLAskgdJJqZMuAG5xYZ0tKv5fB6UvK+5zE5g/ZQ6RGkYitSFMeB4QnnuKMkAn5EyIDKrAv8Sx7uyrzKYaW/TAWj8NUvifsu4JodISmoqjFFP/JGx8TOa2PP5xDw8xpPPP48RcpefnsZRIILlV/gvQSKCmSaDR2pEqzScvZCfUyWZFr9rMjxnqBfFMskJv1idOWhSklExwc465x+xDErtw6JADpLsQpNLLEOQ14VMMH3fXa+6teO9Xt4xCO4ato+8A3cAwUfeuLtfe38HfvHrb4+ewNtMCxMfInfQrhUTFpDhbQtdfpPNn6NytJdiuifDQszVOEz30m4aT8jcetGmTF0v8gHBD0nD0tRemll3zZ4iVY4ZJBkAuh/FYTb7BQAwnc+7enGOFRX/gy/YHgVGeikeJtNJsiP6QpeLVh8tPcU5BwEFAUwJG5d7Y7cTNdGFGEVtJDPQW6NZVoQTBSxmbNb16SBJSqRRf0/iZIwEG6NyVJfPJ2vRZOJV3MdvJQYUoxxqJSry/YcrjX3O6PUaNt/ydEwjcIpEJRI4ltFIvJsLZybnd6R4vMz0pYjH+TjNqjTFk5M0v9PTtFw6Q6a8OGqLRus0CWY7xQmc33PzYLRf90tFEkV/SjEEElgfrqi3BAekK01KuQEUtJcGEQQU0GgPhvIBwBhw3azF6tDPci81GbYfQwxGMRhPosGRn79pPgFimGaoMCQjmuLVPhTiCyA/adaa2DKRX2NcNZyoSaAB3i8XovbH3kWdJAgUMvVQhWTJbgbgAiSh+GEaDjjAVBezMbTq3BOmPvzLcDyUdCBae1KoMDz685KqAB2e9+8Nakdu5lo9btZxXN1Ev7WxoEAZACuYP8luOB0wfepFH5O6zS7my7UAh/sPHmqiAmVZ62iHMeFckZkUtCeziYpbinsaI6Y7IGYl8g8BQPfQxohJq2IaW2mUeW4ENuI8zVLcN/rMTJJZR2o2RZfx/WeyTqPQz4x5JZkkPV4MDmLCkEykozgTY8VspsEXkym8BwB8+Kd2hTQf1O95/KTmCOmCpDFE9NGUwmqQdwXsBVODWQUDpmTS3yfPpZiWEZnGRCjZN1DouVYmW/wushA17WIyICxhb8V0FIq6o7vE3BGBBQDS/83fqdNUYHNsDod4N1/IGwP5jvQjhXGQ8iwBrnJz9zUCUpAgQqPOHqMEk2TAbInlDCZ5x9gc8W5gP3BzLRAmgQjWDVF89oixHw1TuOIDoMhU6MbKacdV3/4u7D9M3STxEjHIe4x8CSQlMsWWN1xtlgJtSZuQXhrpT8s+w17hmFyeIYxfZRAIQKAm3hGufMXsQ+I19WAx+b7lJiMmDo0SMXf2nndjWQzGuFXSh/OZFYVrBgFgAM8oQBcrYsIUuLKcqTl2YtzpxBSDTmwm2lX86tEnMWs2MeYZGNWxrQ7x5JefxWAwikN3Ev/N//RXMX7yKH45ncXop+fx6weP4+V6GXMA6vEs1qsmDuNjLLbz2Dx/E4+65/H7N29idWoacne+icV6q/0Haciy2cWsBzugjZNuL6akUnSO8e56GbvhMFqm5HzHbE3smUxoaSK7lsTxv5Xf3utEPR7KtPTk7CyWi0W8ffsm9tsmxr1+DPWdeaJeDfpxA8NqNI4//c1v4sff/04/Q2QhYCuA0+z8Iv6z//Q/iX/1f/2f8fd/+7cC9tVAIj0aDvR98h6wPZrVUlN1AB+AQtagpG1HJ+FgUnu1Xmm/7Bwc/2vzO8f1DkdDmSNu2yY+efSJ4zc3a1HWx6OxJvx4NACMfvHZZ3Hv4jx++PF7Nf3UFM+fvRBQQOOs9agkIECCrvdiHaCuWahDaGrFnMyEC5Kb+DPAKpI7nFZgUFwgoqbAGNCNHN0o00O/HiaayKdgu/B+09HIMYNVN5odNHmSOGxCqPQjReMytMmBDftWgpUAqVwTZqNjJUYcdI+1/yPRGQ0lIYFZQH2FRIhI2zLBl0xUKUlmORaAwP+eTKdsgDVBZ1gCkJnPkQcV7J/+J885f7OfCnRLHwGLGENpMNqpUnpqeaGNAbWtC8RDZsQZZmmCmIpZR6m+EPCORNHDHnx4iBreHo/xZ//kn8RuvYk//uEPYvbAZGWdqR44ZHTirTF22Sq83xssUIEi5J01hxRV5o5FJpkpFUXWeevN8IG5Y0m3sll0Mj+zNuI7FRAgpoC/TyUfKILX98j/KElfx3jx453E4K5f+7g7cAcQfNx9u/utD+7AV7/4WsICigfQadG9mf56u85Doydt8rbZCG3XgSc2gI1tmHpCgwVFVjOhktPxf4qhklGSJ4JqGhMmKM7ARSKgTNp0xVYBJxq8Xw0qcXGS1aHdK+ZFbgZEU+M9+O869FyM8tqfPXkis6fnz382BVDNpQECNQhiHpjOJkRY/gI0pRy0radWosEZaCAWSU7H/Ldb2r1NxUD9C21O04CcnOMuLRQdg0MoeWLBc3ynI7b8CTKXWfFL1hQqVSH/7NY9N2nTAj6UHe94xQK+qBnRQZSFlSgeZbvwNFC/l0aSfH6BMmpCDUbgzg3YUCJ/dEgr3susfKbv5I1TzpNkIH2gqNmlwHJ3p5gffS4X+fJRIGBNRYyOSKU+CMRPh/P368OGZ67X/FkoOrBIguJLkQeIsT/S4DexRy/eeoLK9BOvAZXHOM4Px9GZzeJ49c6+BBQPXLN0k7AgKKEAKDBNJAZxE51to39XD8aEZYibPWkL+9hfX9lQKbO5NeUAHBkOVYCJwqgGfq8IP9E+XQHZVAqt5Xho08TUfXIF09Ew6g5Ua5y+R/JS2LSkHzAtQS/eE7OD4mjV0Ph2o8N07OZtjI/Q/dFls2YPsdy2amqYhN0bdmM86IsBwe9BjR2NJnJIvyZHXc8TaRMRi7fXxlAqAMBuLNcrMwdgQ3Q6MpWjAZCRGxRXmqrYB22aYAZc35MdRMWDt8OQOEhlg7fpZE+zLhTEk5VME8GsUg0dWAsRkcme4d6gh0aLLwMso002AJUu9aBGlRSAlOabhk+TYq96F7Ie+EtTDQ2W59WyGyZkGJ/BZKJGpFFMyJJnkf1Mbu82rrthnXEdGE2pwTmKbYIXgmi/gDGKN0N6gg7WmmAAAr7zQlkV0R45ixJHUoLEOkoZzdVyGQREMrnXrpx55XwgAEsKWCajYvdwPUo0oDHcRYVfgKAOp2Y0gHnRiTk6ZdYSBpGZVMB3y87MJA62DXsZz3u6p4qtU0AEGh+AATTm3pyQgPheGKOgyXG8Y5m4AQPR7AjI5X2YoKqItjuHfo9mgKjKpC874g6qNuyLo6QCPPPkarJvNzsaXYOUNBIAPrwg0+lH98/0nbwiSrA0AJoGO9fdxTjRjmZPAGDoz3DO52xTLOs+JsNazwYMpcNgGBO8HupezBT1uYlfP/4kHvBM37yL8aiKQz/iZvUmHjx8Eg+++E38d//y/44/Lq/iTz/9LMYvXsa39+7Hs3eX8fZ4jAeffRnXL1/HzXEVzaGJ+91xPOpMZRK5+/QiNsc21i9fR7/bj3mnG2+323jz7ipws2FdPJqdx1ePPovL9TKev3gZC9bndCw/j6stnjDEyh30TCIzYE2KYaYNtaMEBczbaNxgqkDF328ACKoYp1yGpvLAd8lUuo341S9/Ebv1Ol49f+pzvN8X46E7GMSf//rX8ebly/jD7/5t3D8/i2a9csN3wAdorLWFx0B78zZOka71OvFuuXCkLWsxuvH151/H6dl5/MP338fLy8vYw+Kz0/EtC4dz95NPH8Xzly9kuMuU/cmnNoTctVs17SRFiLnS78fXX30RFxdn8e7d2ziZTuP58xcxny/VOMuMlFjePJ85v0SKTN2+4pnF2klKenqESKvP+UjMJE1/N9d2pu7wPJPowRSanymxeU5d6cUa4KoTMRkbRKDWYM9WXZXJLPPV2qxMgNACZHJdkoPgG8U0PgLOx5a9j99No2f2Z5hvGJBSrxSp40FnZl8gqiQVHwAEBYjh8wLqyiw6DXfl96FBjpkEHiDlvioTVpvyyTOGpClJEA1Ul9qjRYbKQKKk+6j+KUaIDmKGYSJTQLwF+n0Bjq57fD18n5J9KR0C1lNXABkpBYBXz58+jdXbK8UGA/ZRm7rW8Xlxy9ZkMWs6YymfUyvYFGDRGhiV14JSNN6zJrSfZS2rn8+/1PwXplsOYLSnKVrVKVredHJUwveY16PqRmCKfbeKyTb3/vn3P9z1eXcd20fdgbuF81G37e6XPrwDn3/71VHTH7n7jkX/UmRTTutLscbETpPvTBgwNYqNLZssTNtSL4pWr6oGboYVq0eBZ8DBbsRlYlUi/3xFcr2nkfqALSDFss6YbC4zXucWVEgqVvlMJSJGRWrH5lKfP/lChSUHz+XlpeiImGlRdAgYIBM96cDKvecAS5d/mh2mfG5U7eLLIcbPKTqJXOjURzN1g4nA4ejDyJIJDqCR/Bx6AipEeybKTnpdc3ZtwGiqsuN97FBsva0beBsz2mxNlNgPPjuHDVNfw+Cp/UtggPdAMyy5hDKVKXqMqJe4L0fyOfqK95rNpgKC0AXLFExyAqbZHWlYaZQHw7FMpjBS2u+2Mai6muJDUZZin8IKcCDRedel8kJPkzM+shtzlR4U6Tpo8/NiGKfppO+JjeacYgB1XiwBwAWkEkzydxuBBIo1AlwZjGMrEzp7B4j6OJnE8e0bIfWiWK7X0ZvOojsgBnKPl6EXItdIJBPTeb5vcqm7uGQPYrVcypyPI57JB/eShommDrozBRnPgD7rro0xMWNiLECLplHex6jvyaTi4zCH29rLAA183THlFEO2ajiN1f4YGzmfd1Vko6NVjBn07m7lSMLtKiZkPjP5ly50H4vNNrbpRXB/1I3peBCdqo6rxVoTl8n0RIUxExmomYBSxMytrpcxHWEQudek8ZqpFOZhyCvaNiYwH/A80ISvjeGgH7391r4MPC8AK4H0ZmyocLOJMxn8HWKzWYmtQBQaExooqQCTMHmY9FvKgnM+tONa6RaKOcTiUbp9NP0ZI8XzoIxze4LQgBOyUHcz5774EPQwXyUFxDGHrEgZX5HKImNWt6iiIHcxYMRc0tRyeS5oqs3EmO+J6ZV9Aewc7nhB9hnJaHT9TizRM6ufzbg/Rf7Z90KGZRnZqMZXsRU2C3XmOYwTmjz8AewkT4GtfRcEI5teUaOZbBUGgbC7noA9kgLY39DmgvYQpbiGxt22saZQBxzA9JO9sdkKLOFe8PySfiH9LXsebvWwp9KrwhRpu73zF0ayAMFc+2Q8kRGYvRrYy53swvdZTL9keKb9zRTlg6LILOGwX4zTY2TxIl8TR8GJ+UG6ilzxkW90JClCx4+23p0dDJt+3DujlT/GzfXNrdRH2e8yXHRDQLOwY48S84nHHvSTIEnup9eyALuqUgIMWucHk0lU221cnAyjs1vFnzz5NM7aNobbTZyejInliOvXz+L87H4cJw/i/3n1Jv7m+dP45t553Fuv49FkHMvDNp5dXcfF/U9iDzug0wrUmCKduFrHw9n9+JvNu7jutPGwN4h7s1k8XW3ixWYTz589iwF7cVXHrB7Fw9P78fzmOhbzRXTGw7hcXMe9e4/jh1fvYl8NteaRvIwAi0SVB6RzFC17d9S9OFQ9MRJY/9G2UR+J/OzGELYY3g7o8ocY/fZkuofh4dXbV47o7Q9izXmH5KseSrLw/I8/6l7CNuJ85DkfYkSJiz2g/36lNBQ1j0k5b5ZrNfj3Hz6KzmAQTy9fxsu3b6MrLyPWPGvRCQZlwr7FxwdFUOxjPJoK2GKP4qyGbo9GnHP6yZNP4/Mnn8V8fhM//fTHeHj/YTx9+kzPIOwpgfhpzMuaZt+hOSWy0WeWZXLWyrs+oZZgwfL7SMMmY0dJLherWNzA0zGgLVCRZ4T9vu5L/sZzv1osJaXifgGa8jdMosFo4JSG4yHmGBsq+hdmn0F0h+0W5x5PundVP4DFzZTxPuGaWkcAACAASURBVEa0MM0vpCMAS1Hk2cM4U3lGXIRJlkWNI7ZoeiKJsCZ5JZJHGwkL5EjDZNaPpaFOViEO1hGH/pvai2Qo8ULVEPu+Ke4ZoKfGQ2OiNbhpGn0e5Grb9SpTXRhWeFgjOQBnPZInWHZDJ1ohdQBUgsfZ1lWcnJ/Hp48/jX/43e9jTyoGQK2YHa5LbT7qWnU2QYq1EfggGYLkH0VqwLlgZqdAlRwKmVLiQQWf2qxXt2BleKTXSPDt1ieqSGizbnP0ajIJUkahF8m0h37fAExiCfHsD3cAwV3H9nF34A4g+Lj7dvdbH9yBz3/xlXBPDjc0w2x65Cv7AISNbZo2hmF2jSZOD7ScRs5UUoEIbKqaDG2lHaXobzZMQtO8JmlYoqRl3rwKQ+mwHGdWdIDO9019PRus5AhpIZOUt7KJliZZzXsa1bBh6/o1ZYP2CkjRiy+++EJRTRRZSxla9VW8EkXH4UwxLXM5NeI+CkR/w8k/Y4o0+YM2XbSCWxsj8Tk2262KGBvMGa0uejVRoDHYQeNIfF6V+moh9HmIFilBTvZNQ/NkWgd4RnTRkBbJQTmkHUJmnTVNt7qmfF0+w6ACIIBmaB1mj8NeWm03k/pZ6IGp1aXQcmFvkzGlIeD8L902jRkF5lDf2XK9jv0Wh3qzEkjB4FDWdD3p2YX9QNOskC8KPh2eTE5cTPEdMXkWiwRdYVVrgvw+6cAcPDTZMAnUPHWY2g1ihCwcA7bljWiyFGTo9WmI9lRkFKezE9OxMUFazpVcEDR8TCVHY4+WOfSlf98F1n2HzUYFVz0ayU1aoASNLbR1NPd9aOoZT0TxB32wbWOMOZXYAq0m7oViSrFMRwm11FMeAKK9PC347ExuJpUU4bE9dKMan0RzJBKtG83+EPfv3dM6evn6le4F+crEDHaadYzAQSiXNTFq42q+iEaTn0M8OR9pwg2td77eRncwlESD7x/NNY0QZR7LfHGzitNxP3riaezjermMzmAc/XqkhAJMCfFgUL4A1OoBplPb0Ew+GUTOe671HNa7fZyLfcIz5n2Fe6ACvj/QJEjMEJoUgXM0y2j5M7c6c9BtoeF0CbE6mq2n3FpnaPsNLFA4CvxKw6nd0SZaWmNQ7pksotdnAijmEBM6tLjQ5WlCAHOsWVWzzTQqfVRofsW2yYm/zPrE/u/aiBPmh5g/dkznuRKFX2ySjq4RlgYNMN8ymmSYEWO5r1vSpOfycJQPAHn1zfEQDftvJrawv4ltpUg4/7smnUmB5s/lRI6hIU0hexpyD56FbhWL7T5W7AVILDC7ZB2kjItXXTe7WFM8557NVJYpKbryQodV2oxUG7CkiBrDRNIsCFJZABAxXIMBILBWjbl12Y6usxRKefZdR7IVKrJ4Wsm2oanlvRX7xWdRk0hiAv8OGDCKFUwZPHRcrUu2MGB7UwICQNbBDQZXqO/BS5D33Mns1DwLyWW4b/K0MJ1Z4FenE6tmI2D0BCC9E/Hk8YNoFu/iu8ePop7PY3YkTYGGuomTHqyhXhxG9+Lv56t4en0VT2aTeKz0i/+PvTf7kWPb0vu+HGLIsao4HZJnvKdv33tb7jbckgDZkGxYerD/X7/ZBoR+cLdhCbLbkLol9R3OzOGwxpwiMiIzw/h9a0eRkiGgweciQPAcsiorc0fE3mt96xv24pX+8NMrzc8f+33gXUPsGdPwUXvQl9mF/vfv/oN0sdDXizPNBtI3t2v9XO/tB/Ppsxd6t1pre7PVy6cv9Hp1p+N+r0fPnuhyda3yyUu9utlp03baViFlmoAS+NkLUJiDG38ZgAERtWbzYSQ6RwMQGY0x0rTBSbjtIFUZDTLvIVyOplpbdhRu7Rw3wcKazqZa3dx4ks21c2PIOWLaPNNfzv+9slEk5tjYj0jaFhB9YpNXNOU3Ta1t0yjn7PY1D+8b6gD2Ae6tEvbDAUC60hAGwnCsxWzhZr+XlsCmASCgLrm7vfHPc52StPR8HfsS7xN5wnw2c41T4bB/Ounu7lbnF4/0+WefxQQdFiBmiHmm169eab1a6Wy50H/7T/6hQeJvv/lWr358ldg08fkAG6gnXD9hugyDp6pUZvgs5b5H+XfSBwAIMkvIBrpZrwzYMYQuJni/JLPU5I5PDWBZxDjYcpFqxJZ8CK+dtBeTGuAEB76vlxfaRDckklxzx8oCmlleyLPDIOTg986Ah/2B5hpQFFPnPq7a3ihZJM14W783SA6zPzfDNhaN/R3Gz6CcGJAP0CfuE5KGDvsA4+0P4Il+mr6zh3roEhG0XC/LZI4DA94qcj198dzv7/tvv9eY14CFYBCQo6SXZ8aghxoQrw329ZCJBosgJFC8ZpK6Jh+bVILd74e9qXN8tgAI7GWSZBh9TdqX2XH29LLOAFy8wSU2ld9C2pOQqjgJxO99oB//8M1Dn/fQsX3UCjzcOB+1bA/f9OEKfPmrr6OuGg5T/E5ndBWU2AC/Ra4cajHh7s12vIH5G0O7GkaFYfoSjXXg3G5WoX0mihXNis31TDUPfwD05Tb9SRtuUNgixgbKqQ8asxVi6uNG2wdG/OrRWg6OyZxorqCrJsaXJxu7XegGcTWmSLEej6gZnOKhoxthD2GFncY9YQ6MmEkcNEYXlTZ0DLftvumNqQITLo+foxlIulczCHrqWZIGoI/NJsFoeG88GNQzZ1Inv4E4v8O0Jg7/94yLuC5Jys90jp/N1NLrmxpdF8GYt4XGNybxISXoWR2WbvS+Dab0cuSzzjTwaOYBiNBoU0SG8RVNcjmduQKvic3i/bbhoO9CgOmo9X/p+sCQ6I2AYJxgUoWTOhNLywfCSJFmh88JtZz7ZaWh7wlYBPFSMZFwlKUnRzJtGq8BqIdEDmKyB0BAo4cfhFu7rNC4nNq9nYkpZoRO2qBZJ7IyHoCYvxgQiwa2GJyEvt80UjdHmXXPUwAFu9xHwboxIFHYK4AJMxNVvBHsT8DUwm7P4TyPzpQJNTr1Zl+F/IB7mO/rNf4tAB3U3kLj2bmOo8IUUqZ4xGXiBbLdrMPM04kJ7rTCUBG/hO3WReLdauX7HG30oyLopkz7du3JjRWTOJri5aR0QgFgBW3U7brSxWSkYtDawAr982CyMGWZtc2QEJyakF9gApXjy4AtGgyMg93C3byaWdFotG81sSM4MZUU+ky3MIRE5zzytBxQJhILwmAuJuQRk8r6u4DzZSILG3d+UiRaP7d9hKBp7DVrjp8FDBP7H3pC3U/QYKsASF08fuKpMEwCCvJqX3uv4ediysZvGt0+U9wNUpIMeF/EqBOqr4GBkFrYfdvskXDqJlCOdx1FMBNpivKB3BsZJgvTMiRduSeEIT9hFggVF2mI4zzxSqGxM6CQgEdP2weeDvYAQTC0WCOagaMGJRkfyKi49+L+xuCvwVywG6iCniuZ3eSpqPdFGASt7/MPWV9IrmAOAEjZP4L3jJFsWTiisZdLrVbbMEtlXfOUuOCmPOQRMC24ZHZ0TzRlHieeCU8obZALJTfAS0AFJoF8Vm4TTCXNrrBR6sigFb4cAfYgORhZMw9AQANlxof31ARC+DpEA+Jzwo7p3oEMcBnkgrUAPTsZKrqATya8Ocadk4k++/SZtndX+uLRuQZX11oAHpxP1XQHfXpW6rCt1E0e65vNTu82K306nepTfBV00HZw0pvLa5WLc11XW92uNprPFxrkQ+22d/pHz36h//PV9zpOC32VTzTPpd+/uVH+6LEOp1b77dZyg3GX62x2rrfIneq9vvj8pSPn3irXT9eVjtlUN5uNZrBEGIoeGuUZDTupRJ3ychpxtTzPeRafl+aEe8Ja95NqmEL5WPmoUEYTboZcrWNb+U9H1gHwcXHwXskLN5uwB2mkzLRjX/f5H2chLB1YXoCV9pPh2W4DQPNhD+iQIkyH6M3Tc9+DSjSxjpbLuM9SLWEmGslH8RwBGC5mc6cOsJdHLB4Mg7GqamcAgPcSMYO1wUwaxxcvXmi9Xuvm5sZ/d3t3qydPnugXX//S+ynsQ84o3stmdWcJATKK5Xxm0AEDw2AhlF4Hxw0mY1HA+X2KQg5WYWmgmD3VdcYYfwUSOY5m4WyqXfJd4bMWBkPtkUN9lOIJ2XdO40In9ica1XtT4Ej/sBdKAgioj7yujkiU/QniqAvDY5+woa8w+40nLuotfmY0+2Homa4ZiiueIe4t1yZxRhvQTxP2eM4CONzT2MP4KybqcqKKeX4jFpYEnhwPp7o2iGWgFe8R/g8w3vKD2BfieaROC7Pi3bHVi08/M6i5gTkCGGjvjRiYHGBr+n0FaBgmjSlVIDEI/M4tJeUnBdwR+32YPvc13H3RmdYqGF9Rn3lPT4M1zqgPB0Q9uJSK6sSp7F+tj6AmrSRqBX5RA/30zR8e+rwPF/3hv//eK/Bw4/y9l+rhC/9LK/CLP/ll10fv2eE/URA5UNmMg15HDRDT9HCGpSCOBsAuvTaf4WveT7I4RCK7N3RYcdCEht9SBBpIu5eFqQ+FdkyRQkrA9wBSMPnpAYL712AyxLQuHYZ9sed34TokXg+5BMUH5kWz6Tw0p2iUTaWLn83BRsNOocR/s8G7mE1NeU/pZfLbAyZMCqIYD3YE/w1Vrtfpp7793hyrn8pT7ELTdYOTJcAjTRfDoCuMAt1M9HQ9mu97c5z36Qw9FdnT1t4syMPE0Ar2uj/yyQ9mULz3IYA9YI0lU9ZkmBMHaaIMQgE2xbr3gKBxRvfNTDk0/dPpzO8X9oARcTTZaLidy8zUIzK4A1VPlLykG59kwaywX0NiDxBpZDMogKpx5mb1toupCNO4XsvM61FUYtrGVWqhKXvyPtKE6cy+doFvR+595MWPJhOzHfaswXzpYhqKO41kuLBzk/K14Z5P0889V5hBUIX2vig8xef94mR+rCtNs1HkL9OY57nqXRQ38+ksMpgTXdneDDxX6tRCyS/DxBCAgEYEWjwNvidKUH736yiqslLtqDRVeJ8ysHG9JrJwu1mZOuyJKIVxDoBBYZaMpw6tqt1GbbPTvMxVnBoVZUSf8RsGgZkoh4POpxOVw85O59tDp3frSk8nY52N8Uqofb03B5pKil2msK2yrtEoGZISA4dng9kDHbrtMhU4TJ4OjpAcp4g8cuMs2cDpnHupZUpVOMfcFHInocREKiYvAFsBnsUkOhnf8Ro0FkyI7H8StHEAAoNzNDhM8Q1ChsGWmQouGwcGuCqSK5J3CUAKa86zDWBA47DdrSNy0uDL2CaqNtxkvypGjg+0+R0yqlNn2QjXEXNDGqP9YX/vf2A/FdgD+IIk407eH++d+MsYdYUel3sZZIOGF3M81uaEXOB0tB+BzetM+I4ptyUGqeHtQVQS15sM1gn0dZgcYf4HImfPjsFINeAD9x8TZCLwDuxjR9VNpLvEUCtA04hBw0SOpj+YZFmR2YCOz89UlceIn8Pr4QmAP8gJ53rOi+QTAzOJ7+fZdAIBEYJYhBR57Ndt6Lq5zyN7nDcCEMNkL1wuoJJDvbaVJNrrcea9hD3YFHZP4/MEQtAowXoLHxSvT8K1vS/bwIyG5KAxjbJlMpHWQ4yvo22ZgJPecjzpPC80HQE0l2qqlV4u5nrUdVoOBzq/mKvqGp1lndrdXl1xpjd1a7bay6LQsuUcKvRztdWuOZnVdFlt9O7dnSn44ylMib2+vnihb+7WbnZ+dXZmctP2mOtyV2u1uzNF+qrZa7tptCzPbOiX1Xv9+hdfqCxzXZ091v/z77/RdX3U/ggAeSIxUd1xrzyLRKL60HkPp1mqiNLzukSjSKO7WCx8Lm7qjRl0+aDQGGaO9/ytxn6dVvNyapO/3WanUYlZK7GjY9XJyBaA2qAvrCybuh50Nh5qAQA3HmlHWgHXHLDtGE1rMQowjvNo7cjNkOvBBPQR78x5WDJQwFMEah8bl0Bw9mP8Bng2+DobaDKltmcAzfTITbintcOhHj9+7D2c+EOSANabdSSKwORpWs2Icywnuluv/fXVZu17FyYAXgAw1pAP8jn87HN/A6Y6+hDJEgbFjeUasNFM7z8etZwh6wz5JV/D9ej9DZBQmILPuWsmZTCLAM0NDDix6GiZ3WBcJBZRGkgkOYkZkCmOmc9KbHEvUfD+EVysYHV+kFowHPcyqXhrsf8Gw6wHegwE2P8AD4KQLEZNFN4rMdDoazoAgk4Hnn8MPMupmU3eY9D6Ax5SR61XluPBXLQPDiCq99moPyMNK7HITiE5HE4KLc4vLEnhPCkgNfjrow4xOG+GYjDDMJjmU9OAh7QpAAHAVvbWveVzYT7NNYuGPerS+5beckdkZjEUuU/dYa+xXAN/mKhb+u+1b05vuHk/2HoPDsQgDa+a8HHhvnj13QNA8NC9fdwKPAAEH7duD9/1wQp89ZtgELCR9UZTdolNRWE0n6GDM0DQa7lcQEHXDSaAC8zk9hr0/JjMkJMdPgTQocPN3wCAjbvCqMU0dDbwnl6c6Ltudq0/hubfmxymsrWnByT2gxvgZHhlRNdTaIoCzGqCchyT9QApnN7laoPmjskwzQKO/9Dzopi0ZpUNHuP2FB/YAwOmTia6vl2U9zRSVq7eN7PBRoj3y3vicMMN3CkHpsAyAUwNvovu1Ej3entP1tOEJB0YvcGgM+4/MMVxM+XotXSIpveB2pBJZ5jfBBsknM0DuDETgoPersxhiESRjUzAsgjePDp3Ys3sFk7hxpoRaXZQjacCnwMnZAp5T+Q6T19jAhuf3/pNu++cPM3ilwEC3idIfXv01JV7ME/AxHZIKx5NULA54n7Z48TtTPuBJ4ZHT6liEoL2Gnqr3Y4BbZIpHp+rptLGnKicRcQhlHQkDkwZaYRp3qGVYy41GmjE9AAAhGnUdKYdlFtbzx80MSX56MzuMQATjuo4v49HmmS5fQcoACmKAQFs6ATDwj6IYSzn/GknfQeDANZBkY00K2HzQP8d6XZ/JMdKh8HY9+jLT576NX/88TtNAbkorvJC42ImvtQNMLKRplJHvGC91WRMMx402godPYwd/EaSqd3ZJLPfwmQ01HXdaN0N9Xwy0mMGutVWeTnT5e6gSiMVk9LTQ7WVI+CYt2DoB4OAq5MNwsWf54jradYKeviOuD4a4qDGO60ACQXEF4p1KP4DaWqJD71yZNPbEBMmARN2KMYQBgYjSxzGPDOAk0ybbeBH097EZJ/9gnV28Rv0c3M10PbAjkm0Tu4jm4IBLjlWEMlR0K25RnwWTNnyQRgmQrumUTouuH/ivUB/5V6Dmk2rbZkCMXzHxtNZA098Bva5w0BAihSAZhCMSD9BSuAxnMfjfC/fBniHDwEgQcdeCUMmFeNuuAEqEmvLf34gQcKzYD1gAtxaa+41OQ38OXghGAREHu74EAksZfhV71nz8GmAXcQFtGFrMtHChR0arD0amOyTLlDX2tf4zYSsxJphJnXIfNx4wDsKZkOYv+FHEDThiRsWjAhDOx4siqMKvCVsaMu0MoCC9sQ+lRnY4Wpyr0PXBhyDhl0TCQelOyePfWjtO/e8TQqdDpGA6nABC0ZKSq7puJ+QFowCIODn0SDzpbjhY2oJae2CqDv+jezAY6WnTPmXC6cYLBelqlOj3K8x0novXcHG2O705WSii+6ofJJFc7+HTVO6uW/bkX0mjiJa82i20raWpvuBfv34Qs14o+/erTScn6k5NdpVW92QKlKcaXga6/LmRmed9NnjC50Oe/0+m+jtptX6MNJmb86XCtKGOjTXB8vDtgfWrdCsKA10ee9sEBME2H12cW4K/+m0N2i5vavc3xfFVJVB0WCtnS+XTh/ZrVbKC6qBlJ4wzNQCRPE80fxxy2Ak21Ya0eQiAzTyhBkdxsdHtRWRfhHnGpGu4VjPz7G2PTHhAJEwzeQB9KTb/wabKcB/zn18NThzYFydny/tz3Nzc2Wgd6DwkqG5hyGwWJ7p5acvfT5utxs3+pzpVd240cP0kDuxnMzM6uF+QpJF04pPwXKxcJJOz4gB6OL/IzaYGM9I4wC0bnTSZLn0c+4km+T9MptMooZI6hr2IGRXJC0MAFwaZDvBqHKtk6RsEZmMvILPG1KCnt3oAQpgcJImuWYYB8DKXmbJTUqIsV9Q8iSK85qACkwtgynpWqqBqv9ewuhnC8lFHyebUkgACN83xjGscK0CYAhrJStV8dzBGEpJPLmjdCtL/nCGMYzBmUEtakPcMId145xkIl0yM/z0q69Un4764c1r78/z0dggLc80bDUYGRriQRRg6G67u/eRujcpZE1sXp1rW/NMtk7ccA2TfKp6U8ag/8eZ0cdYU1/0zBKzuJLsIGprU0ddR4d8I0CDVBgGSNJLEIjp5awzwHPUq+9+/9DnPXRsH7UCDzfORy3bwzd9uAIABNZdDUaebNLE1juIp+9p/QYIKB0SNdsasdEgnH+Tzpfaltx1U6zSBhqeT5Eo4MlY2kQTJG3KcUwJAyDoPQjuHb2T47uZ36atxnTDcoNEV+Tn2gywd/RHU+nClb8L87jAv6Mo7D0GKCKDmRCHAsUlb6SXD/D1HIqmjgEuJF8ET8OSszE0Sr6nTxEAYKDo5TWjuQ5nXEffMHkVDHfcoNskBwjjIzLce/mAHe6Ts31YELB2IQMwoIAhYj/9d0Z8MkLjs0H17vV7vTNuYmJYA+pGO5zPfW3MTogsepsTej1onjpV1T5lFlNgECdUGCQgGo2pHdMEJBVRMETUXVASHVrn4igojhEdxs/kkDRzxGZrYbjn7HcmJEQbGSDAHI98YUzZIgItzlf06pmpsWFWF02WGyeKsF4KQyGVYvigKfYO7zQ1FDLGK3CdZ/KVTTyVNMWyrqR6pxETbKaKFKCHxt4KAA7TcqLDAXCCtmSgaT624d6oxCRvoGpbxRDIzvsDzcsi4hBb9LYWnnhdoE1ykVy4MJ1oYjpNEQRFfVJidDjU+Xyhdn/QXdWqmy21Ow58T5U6KT/iIL/S8bB38TV7/MwMg9C5yxnz1v7roPJYazpAox2FZMO6jTLlmGOZ9nOyU/sAacBoqJvV2mt6Nh3rDIrCdqdJXmrVHLQhhmw281QF6UXGc0kxNwIgoPlAe53y610c0woDwAAQnMKRHG0/9yLTrOagKQwXGtEEAM6SyZ8jCJmeMyl2HF8Wxa5GnjKG3wGTR/ab8CGwYbSTGjEvw28goqacEmAZEB8XsDNYB1w3mAOeAOZQjQExmMZhEhjeDYASQ2LQNNAEyQupBaQfzHjWItrSRpQ0Hnxmpv9+I8kThAtiwMrWi56Shlt2AK8YD6INBiDws08jjxGoZQHhArHD2JI9LwEesZeEhtj7mSd8UXwCVgUzYagdfiBmHUQ8KIZvUzwTOiRjMkCA8z1O9Dz37JW7HRNb1nEU6S3sq2kq6Od8PFQxycPs0TGmNHYYY4YJIXupjUeTJMyAKiDdIKjOXBeASZ4l9lXOnJG4BgHocn4AoMbZEs84EbuOEWWPGgKUwSgIaQrXDKNKTzjZQ7Kx8jJ3w42MwXIVyzaSSClRqL1v2+Gf68F1BEhm0g6QGma04dWSNMEYxx2P9h9YZGPNcqRPRz1CvpONNKw2evnssYY5SapbDYe5qnagVdv6PH1e5npZlipGA+1HI11udurywkkjqHU4pQ4dk82jfl7fqsjnejKa6BfLhXbHO93UsFEAo6IJvjw01nLf3q21q2r98fPPdDGf6/Lnn/X64qn+7vvX2nrwGfvRYja1JKAmXnJSqm5o/AZe/2Cs4Suw8/SW9V6cLwwGchdzXS7fXquqYRacRfc4CuAECr9lQjWN7D4MQ48DVQeYBq0BcUDwIht6qnvkWrJ/I7eqAURIhJg53QOQyewUngVAO4BfpFYpM96NajorkAp4cOA0pTBghMHEXrQocu+/AHXcR+Vs5vN9vd14LzlbPtfV7a2ZOTw8y+U8gGENdEXUo81vR9rsePqG+uormBmZXr99bTbIn/6D/yokcHe3ur250e1qZTNZmA93dzeqqo3BQK51eAUlhiWAuv1sSDQKFiZ7D0ABEYyW6RCHu98b0MiQxSHVMLOJZ6iXgXJcMHgJqaPlgj1wkAY6MTsIyUbUFmASoLHhU8A1NZ3d3h3v40ct6zHr4KQxbC8PzWPgAjsIECQa/qhnPFhgfoBc0891DIMAfYKZGspUDy7KiTK8X4jItHS0jxoe6ITHR12ZxQbQA0DQHRud2n3EFSZPJ0/hk1Ekgyj27y++/EK3dyszP7ifkHAFVf9gZigfgbXkcyOjIQoSiQFf4zSjxJUy26MotN1tvBfip2GwyKy2NHxJtYjBEQMEfN5YH1bEYELyUUo4ZABZln/29W4Ma8K/I61DAg0AwahzeC1qhDffPjAIHjq2j1uBB4Dg49bt4bs+WIGv/8EfpfBoGn4mBhR6Mfm1+6unnjhph443EN+YCoO49pRW7MWck4s7tmllMUXrdfwumu0HEyY0gZCHz4FnhOm1TL2zvj8BrKaFhnaeA84Rgm4ImeiEq3mgGTFl9tQ/5avbeT+ZZsW0L2iUnjBTYFC0ZpldvmEaWPdt2n28ZmjI3mcjv0d/AxF2fnZ/AlLMYjiFm7r1yBF9xhp4im1Dr/j5nh4mQRzIs6loSQPnQze9rp37adcBRiypgOIdbs58OxRkCpyQbUTBEednGtEnDwO/XtLUmYHg/iU0m3YA8NfTkMXENpgJCWRhGubUg8wHOgN4DCiJxWJ6x0SRBo8pH0WaXZM5KJlWQLc0ko8jOtPb0FXvvT7BJjF4AtWfe8405sITQTc0NNCOe+TnR14w+mjeD54KNlKjMBlz8BfB+vDPDt211wUQxQ0jE4iTG3xPLjAtBCTgT76S8SCxbUwdibibUDgftW+rpKUlnYDpEXToUtzvUFfH49BGH3BRxybeAAcUWszNaI4aGw/ayM1moBz8yZRqB7WXQo3mwwpzldNSx2yox/gNHGKCvMlL3RwGWmSlJtudZqLhh3Ed8QAAIABJREFUv1PbHXWz3Wvx/AvdVrUWJYkGle9hUg+y416Ph41mp53ujrkTHbhmgBjc89yrFIqwFVxoAtqs77QoBhqWAFedsC1lIrPebnXL3oCZXsfPwfGfIotpGhSbvbWkntSm6FBovRRGNrrk76HZdgBJsg8EYEwJW6PZm2KNod0C7Xxyu8akjyaQewKWRFM3pt4bBLNBYnK6Nyg3MrOEos3GhRSUCXzinqaxtYyHxp1n1ykR4YdCY0HAKznrKLARKdQ2OUyU+dNJ08FA0461GGlM012MVDDxBlikoOWBPEZcLMyUnvkTNFTWKTEOuAaAIykFxkVjcrNmcm62j/etZGZ26kxLpmE6MpUiTrL/+sRgcFxZiikcz0rt2TPMFhpr20lr9k6ecRosil3TsAeqMd8DJDmFGz3XgSmhm3gDKV1EtZHQYQoxjUSnfEqiRxjXOou9aXUCXOGZZx+n8HXE19GgF9cK0z9kG+wtDb4lxN9CJ8dJv2v871DnaZbaA54GgBZxzQxEMoAsS+8fPKrshYBH8X5TE8R1GI/9DMHs4ecAuiAO4byADmwzV+4Rb5YDZUyeud8cvcp+FXu+GXD2z4nmmWeZieaiLHQxKZR3J51NJ0706PY7HTa3evFoqWmOzKmxXGM8QXJwsu58NhzqCQZplkYMtBocdDfodLXaaUygTZmpNvhIczw2ILR980a/efaJsjEpFicnHlzkC8fC/v7yrfJnj/Tz6lr1ttaLZ5872eH6ZqXXZ4/08/WNzSbxRiGXh7MHeROGfoBI447zD9ApYvzYH1sAAg6H00FffP2F8lmhV28uVdcnT9NtlpeHMS33MF4TQcIDbKFRiqknzJHtprJPXoYsJLHfMP2MGiFMWDkf2AMmeWGKPpPdAIppnOK5AFHsn5VeUmgZEEAQ2pT0i5ohH3Z6/miuJ5OxlkQPGljg3i79DKGBr9tOt3cHG9tuDrVG5VDPHp2pqzYqhjAIdlpzT82XWlUn3W12+p//p3+ur3/xUpvNra6uLvX08SeOTK7rRpeX71RM5xrNLlSMxvr3//avdTjsdHf1Toss92ejTkG2MzwF2ETjPS4A+2NAQGMdXgUAaJDCalV1ZdDBLCKzMDHdi1QGg64pTrnft+OET6BAYgR6vTAUTvp4vhYPmL6GQu4DQ8HSUnu89GZ6QJlAVuGxYg8C9jSbE37wc3iyAdOG0RT31wcTQz+/qb7wNYedlXO2x6ABuQH7iw0cnUKzt7zVzx/lCOvE9WNPh2kHI5DakYQTWnqbi4YJ6S++/FzXP78zwGXPIjMNYCgidyE1IfN5zv42osYBODTzLQUWuYYM6VYkUWy9NzhCE8DSA5v+TksyT7aPFBvKns/n8J6GxCqlXUQdF+UFz57ljsnTIZicfA8Pf0TC9pLPGJTAqmz05g8PAMFDw/ZxK/AAEHzcuj181wcr8OWvv0pY80gFLsI2BWtC/++NM+QDZCVT9dFc39NZkx20acTJh4Bi3FZ9bsbjiOC/oRvz39AZHV1D4QxyTePXG0Yx0THs2vf8MfE2zRQn2vS+w6AvKP4u+JIEoqfCueBJ0XwGJRICbEAjuPUR84fOHMpoUWhXV6akBjASLAADBBzg7SHM1kaY4QUDgMMNIKKn/PGzoeRCBbQbv/Xd4Zwdk7OYVDkXOk0M+ZOf0TMn+PoecOkf7kg0O5r+7Hlhmv7z88wqCDFyMpB8H73Tr2n/5/3xFmhLoPvJp4EiigOVYsRyg/vIIqbdKcMXV+6UOMAdwPuBAgllzxOhUzLko3mzFCWawmA7BPvBDA2i7iwzoMkPZ3uKI3s4eOqbKS8mjjEkZYDrC13URlPHTlubRULbhIYX12CPvMG+BWMDD4AHTF4wS/R7seszTTktuAIg4PeYmK9CKkoDS1DhofrT0GMYSFO/q9ZeW94TzWlMbcP4jmnFpq3DlhN5iN324nrO0bGbahzu6J6sUFCdWh3cEKEzjwKYxhIQiL/KirGGs4lGTaM50/Ki1OVJuiNibJxreHOnGUTVU2UGDppxTKpoKrgWNDN7XN0PR6HyPBsdlR8qdcVMW4o0KJxl6Ybb/+1Ir5CcWO2zvdMyOylzAzzwxDRDh9siMRjEVHKU0ysx4/DvMmNfaITgyNPsMBAIrajZ6DFp5gl2QcsqURSfZDmGi1TrggfKu4Nppb43oR7b4JJ4qsIsjXGKmgS8tLs+z0Ob9ijW2PTycZKa9MZTGK4lo0zHZBLxh7llxGgBbOAhYI8SXPwxvPN0Kxgs49NAE5hGh4PmTPmQz2RDTYj725NCTtNNSxnghWP6HBnYuuik+DZQiETC2qbQ6QaBI+JLbZCadMWO5PKkFA35SRWeLQY0AFtagxHsMbGWIcExPZj1nxSqkS54wj/WTjAFpJYilGaOJtRb+cBAXW1fDdhWxLpBk+5TXeJaldBsYWG56I5p2yAfm/HB3mhjRoA1GCqWKwHQwOKIhgMKNUV/zkaWQAN8P2i+efc0emXBvnx0M8VeV1Vbg3COVzNIhJRkoBE+IFwbTx/Rh3MGhOeK6ceH1qkDy7OlVt7PASlTuoUjFVNjylsxk2dg4Ic1PXXEVx6igPc1ej8lDSwBYLzV+QTTwEzT8VCzoojc+f1Ok+FJX7146iQRDNfMouoGWjWtPSbyQ6vHo0xLZCHjoW6Oja5OR23xCDiQFACQcNCsmFtuc72+07Bu9GeffabhAO14mFvOBkz1R3pHBF4x0u124yZwef5U37x6q6v1RtXTz7SuK213e03LmRkMTPrZs6BPI50o+mmmmXQBwltex5mUDfWLX/9Sw3KsV69/Vl01ju/rfLh39rTB08eRxJ4/B4jC3sbZwt4MA41pKDRt7oPe9d6MQbBitr82jGKRk0wBf3aVJ8JW2gD6wRTKDN3dg0CRpIRcKije/XnJO8Fn4eWjpS6mmbAqJuXE1HiaTSj83UHX27W2WCHApMtzn/3L6UQVaQWzhRvgbX1UMTvTu/1GXTnSP/tn/52Oh8oAxqcvv9BPP77VD9+/1ouXn+nR40d6+fln+vHNW5tA/pt//X9pOS31H//2byKOEhYU8jnvFdzblYoCECvThKSYMV40UTO4bkDKctibqVDBlIFVgxwhRfIZ4HeiCg1zxIxaVnA/neb+AlyL/YFm3UCt2VLhG2JAwlHUnLt1igCMCiEi+2z3ajlK/748G7IEMoEQyXyaIUvTRRxgRCenJBZLHHvPKfbZk3akVThfGHZI5meaX/5E1I8wHJIpKVG5Q/Yi1xGRGuUhCfcDTFSiWdmLhgP95utf6Nvf/15H9q9Up/E2uV0ZOsCwmMxy3zf1dncfaRqVDntwYjUmORJgBfdNmKzCmsqCuZrkoAZCfAzGcKRPl2KtXfMlI+2EDfj5YJAVErAwmowBVPJtMDYdUlMGG9SE1BY8Mw8AwUO79rEr8AAQfOzKPXzf/Qq8/PrTjkOSqUSv0bfLuH9F12AaP41U0tTTBNDohjM16GfQr5hOQpe1w2yaiN8nAbjwCkpzUAYj9oYDstfNsSE6P76P9XNcWFDjrUFNjvt90xsTnkTVTTR8I8GWAGBkFM7JNr9zMx+aO1gQke8dmlkDBLut0WJPndNBCZLrhAIOFrLmfWiEHMHTfU+8I56RQ4Ymm/fItMomSkyV7ZQ8iobQxoag7eFg7uxlfgYTQAoJGxIF4v9e3hDrZVZDigwKR+FEsU9OvRxA2TALoCD9iuLpP2UT+GBKh3yUYBTOFHAYvgVV0eBKwhzoJnzwuyChUKfwiFge+wowFXR0FlRApuRJzpEKPA5VO0377Q9t6Fehm08NS1wDNPlBOwUAITqO0idHe2zWPqyJ0EICwEBP9uHKHADqXtI2+9MMOFyJlRqGU7UZCNyfJ08mXcAADuCrQKlATOB0qikGfk1jWh9AUtad3Kh08H8NWkGTLV2k8zWUxbNpMCmY8FAYcH1M9RwMbFhXDGGtUPNgWHWIIhEwA9AlMWyiqEj0WMwbs6EG85nq1VrLLNdsea6bTtpooDPo+JfvNNpvNRg0br5OGMq1jeaLhapj50hEJpEUq7PRwIZq6JKZGsK44B6fEfc4QnMPxZtGLJgkXIPBfqWzUevJ6DRDe95LXNgHMm2rg46jXEf7ddAUAgzhs3DULIuc+SHeDgbuuOj4XwQBniQQg3XEDLJWzcERZ7wOe4jBIlzWaUgHA5uCAcRZJmSpDlTPeK7RUe94XhlTuvHG7yQ8IKxlT7pVaPVMGilufQ+SrMAz4yktWCHATaeh88ZprOmBeL8UshEhWI4ylexfGBDy3DHlHnSOjwNsZPrN5IoJuv09bMxKMxp08EgbGFpnHcV97JuhS8W87BCeCclwEDDJ2l+0zOwL/Eyo7q4gI6EjotMi7SFkWkMbdxL5VeuodjiK+4F4TD5z0IyEApv1ZxBYd1JjwJAGfWBpCnsfqS9hzgdAMPV+ZzDD3gCZfw4AC4AUWl/AgbHlH7Gv8tTS2Fu+NWbqGe/TzSfGiAYIADDi2S5z1o7mPtg37INcQ8AG1sYDPNaKBBlLo5A38ZLsXfzM8Dc4ta2KItMCWn5TuzFjU+7d8Xttdh9lxutPzLNgf4LKHckrZhAEWc7nAfIk6vcMkv/ppPPZTBMkKbvdfXrF55880ZPlxADX9FSbTr+rWxvwsUcN0PUfT7oYx3mz1kGXx4Mu96zdyUDjjq+Znrl73p8Ao0b6xPF2yAsazcqpcqGRxuzuaLCV5me73qkZZvrt5aVuAK/PXmrtCNDYq9mzjM+Ce5hV3aowIBLmcgE6x/NazKaaXpzrNM218QR5oFPd6O5mpWF7Ut4NddwfhPltXjINHtrUzVtkAkGtwcdcsD1pOpv52aXxR/Lh9cUPAY8X7ikm407KG/u6e3/gfuVzkLSQomNde3giHpI2nyXp7+xvNDiqHJ70ZD7VDBkM5yimkuePDEwOMgxtD7pZXTvOGZPMp09eqMynBgpevXtnttZ6S5Qk91OuNjtq8qjUr3/5S4ORr1+91Wcvv9RoNNXf/f47gxefvHihZ8+faLO+1aGp9fbVa21ubrS9vfNnY39dE0m521oywT4AOA5jBWUZCUlco+l0oV1d2xeBM8KAH8ank3nIPqsqWEk2xUuRUR/4G5kZlTw2aJ7DYDEAApge3h/N7ghpZT+YYCjivSrVcnytByNOOoh91UBvim9Old29hp5r0NjQmrohsQi8J/WDnwAvfXYP8pi6R16tpSo2sGbPscSMOgLzWxgTjcE3+7m41gjG6AjgEJAAwMDBGbk+ffpEf/jt7yw5Y83NWjQ4EGwyQAzOShaaCG9HC/Ps8KFsKRTSJEepMuDp9+c0q+L+8NmYjAl7tqujY0l08d6WzLh7I1Rqw5SC5cI3RWWznpEiBeARAI/vbUs9B/fXjTMToPmbv/mbhz7voV/7qBV4uHE+atkevunDFQAgAOWnsQkkOxm+uWmIw9jNcELyPSG818anCsqHNROzyPb+ECBILbybUtPjerND082Tc3wM1cIx26/9nze5yQfAEypvp8EcSI7mARIEffhDg8LYyONw83dwKNgwjK8beSpKsUixTfECQm0EP0X+hMguDjM7/KaiPrT78Sl9mNqsJ94XzSsFDr+ZtJjVgDM/uvZkukVj3aLZHg5ccHu6CGhhp3WKAOaYcYh7+mLKdRySlstS9PWRhDTOaRJJYeZW74NoRWvjElIfjuARtxYFFgVXFNzWSdI0J1AlXQ1PnUz5dJRi+BFQuPSf21pe3gOfBwtDN0NRcEYjFJFnprZ7KsxEJ2KdzGQwjTkOYFY0JBfkt0sZWcy+eIleaOfqoFx6NO2IQ5l+7WYpjlqVmFylgsbXLSVx1k2dJrZhVoexkxtBrgGRcK4qmCJGE9XsNqEfdLoHdPgACCh2cbAuKDptUEmRhdkdBz+TTEAJmmAcuSOKjmvo+8OgGOsepoxmLrjbOTj+i7dznDC1PSiDNXDxSN1kqg3MBqbSN1fKjxgq1pHV3h5Udq2Wi5nWh4E2KhxjODjUmiStOpMoprTc1wBYi7Olnz3e82SKNpnPHA3/+FjpcdZq1mEsBu0SOieF28nNya4+qBmMbTJF/2WAoGtUJIAA4yibCNosq/XtxGswnWT9Pe2lSGaCh1zgEFMcCkxc+pnu8xz6PmBqzn3nmKskW0rO4kg51rva06UCJ/tU6JnGmQyiYLHYkR6GzAHGAQ372I0mOufGrCTmsZEsAPUZ8zUXr+wtbhT593DFNqRknwDyvAeOWqTY9HXgGrdEPhLzFqwl4rV6Db99P/riHjZDSicxcEKTxFQ+yXt4HZMwbHTY6YBZWygYzF6AEu/GGnAHrw50xDwjPOeYbHVHHXDjVpgRNuztNmDoLKUwBReAgM/szwrJ46hdVRkUAeRgvWBuoCHHsNQJGRhLktvO/lnA9OE56wz0AAya7YSM5ID2N6jmFP7EYIZ8ojXFmHv7eORZAHz0rN1rOptO/FzxmWLPi1QJB16yZ/orgz6Mht6qNaQD9qoJ6QoNkKNA8Q9xFEPsd26A3BKEbr2fPo94TwPAvUhLCMZbMAj6qF8zW8ZDTcCMMCydzww8bDZbXwf8Jx4tp9J+o1kmfXkxNfOGAa8n1UVmz47FSTpPrv43h73eHVpdEYuJpOWw917ydPnYXfxmXzt95BFMn3arxdnMU9RpMddPP79zBF6OMd1Bqnat1sORfrdb6+e2UTtc6q6h6Sn83M6KianY9b7SoyeP9Od//mf613/5L8OYkOvEfgvTgms1n+n85TOtR53eHRudLRY2Er27utbhbqdxc1RXR/zwfLlUMZ9qXW+9JxJuaokftpOw7picO3FgZHDM0cKct3jlsLfQRJlglGJI058GCKB2ex8IANFnV5rc9nLCCFRO523X6PGi1KfPnmoAE5B0GhgMmEM+OlMxz/Tok3P98OM3uphPtCznun27AukyW6ibz/TzdqNXl9dxhmNkOM30+S8+1SefPHM6zvX1rV6++ELT2dLALXvA63dvdcCMtK71t//+b7W+udPu6lbFIKbLk9nUwweXDvgiYHbIXkfqj1P6gr2HZGa92XkQAauSST+sRQMEPJsY63G9AEU5R9NwxOeoz/I4S82uNEUjGHu+51M5xR+wV7x+iSnTRy33MXyefgNqpgnB/QAomXz+59WzJ/Up2pDnxAzMBFoGmPBektAOSw8UiCg1txSAALmJWSfJPJrztyPWFvZleKykuZL3w5x4ZdgDljdmms9maupKt5fvzKwqYRtaGhu1ICwFxwGzPgAsnCUAH2nAQbXKOhfTia8FMgXYbX3dAAAWA5LkddWbD1J7OI2rj5VmWft6M64D5ztvnvrolJJ0OGfZUxmChAFlirZOMhxqDfvqpDrugUHw0K997Ao8AAQfu3IP33e/Al/86svOlDLonEz0cvT4QacP5Dm2eJppT7cdsZMOEEcb0phHbqsNazgwTEVNqGgSBtAkWZfmZjIOe0cLhn1AQrTD5d5a0Q8c+uOsiqmbm+Y0/XfDmZrxiNMjKg1dODnJGAxGsWJ1hDdyvADQfpErzAEM+huggAvRBAx8+LMpQqB+mjZMPFfK6I73GIAFRYzj8VhDMubNWIgCgXVwswhynvLD3fhwCNodeGQdtlkDFPX7JqYIic3AZLXP5bWJkacosR79xCAob2G6FlkQ8atnavQX+74pp1lgCmvtIYd6aJLDMzyId359Lg7RZhgptaD6UBPRACa0OzXubnqh4GJoxQFoijX6bfSkGAui/UcfTu4xVL/wBOgnqehkmWTwxs3SGOdx1zC972MguaccfRXJGAAPrB2zfBp8Jo98DtacuEC+BnM9F1XWfKNJxGk9mk004fgWIGvgpxyykd3wDVKlwxoNoMnYKRGjxMDOxoM4HGcanBrdbtYuimKqjd60d3539IWZEtM881SCRpckgixjzWnaCzNLmF5j4ofmn+nathvbjI0JZD6ba74484R9c3utdz98pyezTLN8JJyfVW21xGegzLUfTVRlSzuXDw97F1j7w0l3R0AT7rW4xovzpY3N0Jcz4bPmkglPXavo9vpkKp1jskXDPDypHYVZX9lBTx1qp4F2WR5O7KQwDMIQEQ0w1mGlEyIwias0sE/B0NM1ABgmNaYOU4Lb3AxtMyDMyOBRfcBrBAf54t5ACokPEgQ7RieDzvY08PpQEELlDZd6gKP4E3MyF4N0adZJh67f1H3uVIpBqPh9pKgTNY46jiJjHJnKJJ8YPBBSpsQs6WhybBZWWpqARIJO0FndqUDszadMXYU9AUvGAAHgSBhTUbRaduJIzYF2+9qfmdcGrKQ0JiceHS16Wxzf2eNKgBfuy8HQue18LlzWzf6mUSgLAwQtUYPCLK6z6RognTNJDAaFwdYeYDDlqtNgbyuak7R3ISECiCThpd7HXuH4rqGTF4rp1LGZNlU0KIT/SwCdgE/QmQH+MJMr4X4jlUDjjmwE0IM0DTelPO8sZeNoQxIR2M2QGGBIxrMLo4OvA+iygdwJrxcAhLETRyxxQuoBY6HMvb9HPn2wB5xJkZon/8l5k0xjh4dGuVnP0W4GgJ3iQrnfbEqLweJAYzwyZlMnLqxWGwOMTDVhGJzPCi1yQISjns/HWoyHbuaRCHHPH3Y7zTtp6ZSRo97tNro6NtqPx5pluSMx99VOF+UcVEFbEjTsd0DU6VHL5dTxqUU50++/+063t3catycNK5rwUqu80L9d3+iHptJ+M9L2JO0xIZzMdT5f6s1PP2k2g5Fz0MXFUodm67Nwt9tZltXWexsWNqdWy0+eqHzxRLc6aIdOnPe8rXS6qzSqDhrUR8sW8JvI5hNHbxIJOeCa41UDIIwUxP4QAWxzP0fDj0yP5oom8GR2jxtAAxUjNTXXLRphp084iz41bL36sDc0TnuB64Ku1sUs0y+//EqLcqp2V2t7tzarZDorND3L9N/8oz/Vb3/77/TV15/rT776tf7l//K/6VBhAtrpNJuoLTOt9o2qTaXDttW4LPT1b/5Y5+dnjoz98YcfXSs8e/5SX3z1lVb1RudPzvwZVzcb/cVf/h/a3az1fH6h73/3rc0/n798rnq31d3trY7l2Ik1xLMyLMjK3PvPZlO5boAdB6MScICpN88WoDRgCQABn5O6gEGAQawkLwAgSHhBnJdmQAXoyllqFg6ANGdvYkfauDl5l7g2SvWWo6aTp0d8TTD/XA8kpkGwSj/0PEgmiQkIDxZIsPZsnJvqtmO29PuEzQVrkPcd/kVpCAUAwMdqt/fDHHA79gmMSWmeYb/B/mKtHj99qkcX5/rd73+vQ7Wzj9AC3wCiiVOtZ38gWHMMaHjWYUBRa3SoC3PvwxhCThdzZWWhar1R1zAsCi8M9h0PnljzXnYaBatrlpgfBUvV93kCNzkLuFfC3ugQvhtJWsY1ub9+AOItzIcAk+2pZdlpSGgvv//+oc976Nc+agUebpyPWraHb/pwBT79o887HwgQRB2RF0gpGzyHPr+gC7r5NAU2vtvWU8nYhk4kTLGCwuiCjSm4N8Q0+8NfgAlrdOv+WW4pkyFgDwKgV+V466UFoLueKEJlTUBBeAOMbLLG98MAYCd++vSJtvudG50ynxh5t26t1zA67if48aaHMRWlmSTi0LTbACf6ptQH8ChovqaxmgadaHdJipCk24EUJw0/VHRo6qYa20gt/VzHCDIVDTOe3nk8QPbODS2HGQhyTCE5VML23IdsytvlvyPpIHKGY2owjEnkB4aH/nso2ny+DpAiNNWsSUxjkt+A6dSg+RhZpSxjmz3iGk6TiUkQ7QU0aRoM2sAexDGXw+Z7NhvyFDWPbHE09CQGQB89HrUh7s7eA0HtppBczBcuEgBowgQt5BWe8tGgJoMjkPwAhkLZR7PHFJR7iCYmMpmjMOWaQq00tTtF7fEZKMJpXJFihNFd+tx8dq6Lef/cW2OdSPLgi/g7qICjTPPpwkWwjkQvNUInyeFv1gnyGHwKBjQve99jE3wRxmNHuaFXvru+9nugYPW0lebHTAG0+GMd95XlKMcMNoDUjjMtzi40LSaekjTVRneXb3UxzR1bSJJC3jU6HzSa5kNVp5Fu2rELXibrrDXpA1sVmhboufeeaDG5wXTMpkxo/23Gh3TjoHLY6mnR6QzzMLPPccKvTSk+7Vrl+VyVhrqjaMpIWqgd91YOjyphG0CBDw/PKNLwc6DpxBTvkHwhkAlYnwughHEik3uKo2CxxG4UyQ99DJdTskiSsDkXfh9ca2IDj5oA4LDwbrx5BkLraYGR/TEi0o0pqYMZMbtMFO2ebmvGiQ46DI8xKcfPgmaH/QMabDLgDPBo6MKdqSEskZxoNbMU3htOBfh50jgf6bBPXgn8jDRVdTyYXfbD7DTcxaORjeSVYPjw3PBMQlMHYBvyLCbvDfY9ACaetQqtPkAepoJZSAqASw4ntMeewfv12XfYEyi4AQhGyFbwxaAJwYnehqDQvZtgKCBV6IGDtH/A2hlNClOseS92j2cv4nNAZQYks7M3ZwgnRXg9UJib+tzxXOYGnTlbGGpyv0zKIrwjTOrhqQgaeZjBhgdoYxkX9GvzlRKFeOi0ETcQdh6vHS0K6BCDZ5rToPPyXtgfAD1x1CfKdFqyL4YUhmuLBMIQOA2ZDROHdrlHZDeblt4/V+ut9wSzhkg2KEZa5gOdTzKdlSfNhgPN87n32JpUhtFIC5hkeyQTndaHRpsBEpCTPlkSKcj92apbV6hyNED2tt1qWmSqhpjyhUwtL0p988MPBlDa242+ePSJGQQ3Waa/Xl3r+32l9k7a46iPkWg+0aOLC21ubg1y+FqfWv2P/+Kf64dXP+ndm7f2AajXa5X275Dys6nKp+cqn5zrmOW6Xm2lqlF7s1G33eu4bRyZaeYYgB9MEiIFmdgaWEreM4lFFjKRzuwa1wDDk+r9znu7jSsttwoWDn4Eq7uLG9dyAAAgAElEQVQ733+OjTNtPhgFrkF8f9JAAZZHzcLvTI3OJiM9f/aJHi3O1VR7bW7vXIOU5UiPH8/06MlM6/pW2cVc/+hP/6G++ev/qPXPK223te7qrcbTiZ+5yajQ9nolzaeq8oF+86tfeT998/q1z7/PvvjKUgym8Y9fPNF8OdfF8pH+17/4C/34zfcqqk6nXaO36ztdPHmi3d3KIME//Bf/vf7vf/2vdNjslBdj+zZtK8ABnnkYmJESMs4iecVgosG0Q6QrOZGIIUf4FZi6z1rblDkafp4bzshgRw49qQ7bpdSgYp6bZJucXVybeC5omLnDwy/AMkN784WRtPfrNHTo/74fpBw7pJYxvOiZkInAcD/I8LUqzsMIERZFUfr+Ya/g7ATA5PsBmQ/VrcEIBgdB3AyWBWAbngIY7AJ0P3n6WFfIOTZbA/fhCUPMMedGMqCFscKzXsO4CV8GfsPc9B6NiWi71/mjC80WC61urtXYpDDqXOo/NqRY7/eVs/cn5JJmAUTtSw0W9UZKK0jsA16Law3bIeRjR13AQDmdtFqTRoQR49H7LWehvZNS7fLqd7976PMeWraPWoGHG+ejlu3hmz5cARgE4ZCPVjam4MEoYOIfBStIKUUZCH9QhzGOAUlIDHyaN4MDibqesnX5WyPSHCwpDsb070QHduLBBwAB74sC1j/HtHZowWF8ZA3yB/T5mHDH93PQlZOJ/vhXv9Ld+la3d3ee1oE+U3QFSS1OwSDkW/xqqpvNmyiuvXGHWVB/0JmeClKcmuYeoIjX6R0a3q+mg8nQKzM1YuqHXt4ZuiFn5jtcmMJa6GMaP2BK2NQvvZy9Dwy00Dj35lnpJPdBFQ2zUf7eS4AJfDqoTaGzGzoGfeGFwLWI9Q5DNhvA2SsgdKgU7n2Kge8FEG3irGAIcECi08boiCLPpVR8Jr+eqeQYM0YDxVuDusrhPl8sVR+Ourpbef1phin4YHAwRadJ4B6cToJJwb0Smc7vmRK9SzO3QkxI4j6l4VjXdXAfUqKC7yOohr0fgmUQTCJwnI9J6j3lmM/F71RkMc4kdpKmjthIpreYF4o88WKiR9Opjk2l7WalfACdGqkIoXsUPTAS5EksBz7FLtN0iuBiPFS93SjPhyrKsTPHrXd050OTSwIDBkWAEhPddUNtx6WePnuunOb69kaD4171bqWzWanBvlY5pgDsVB7CJA3jp9X+RGic729o+NfbWqv2pBefPNXV7bUbDO5T1pspDsW8J8o0dbAL8oEW+BscD9ZT4+zeHCPyshxPMCPRoY+pGtIsEUW11fgU+dUjJmNpn/C/da1KTKKGhc0kDerZ0BTZTZ7SB1rrqSmMLHHy1Bf9KUVyTGdoAmys2GJSh1TCeICy08BrPObZcQ567EGwWXieoLJAz7d5HgkcMFq6SAY4JPdo0809pcRfISivVKQwe9ivkJVYlgRQaHYBoEDm5pi7jMlUmdHgMe2GThrPeKBQPDOtWTWhhQ/Na3h8JQFW79ienv3QtNIAw17is+KNECkescYpTzv5eADOnkZjmw42BQBBJjgINo3DIYJpO27mvsd7z5bO+x9aa5AU6OckVbB2TMJ4+9CzecqhPTuWywX2wdreUYm5ax5g0KlT6f3haLZVgKU0OwP7CmAOysXyVJg921Gp7AGx79KYU8QDqqLrn84madqGOWkwzUhYGY5zSxcqmF9M+TEqTCwymn3e+4QpubPU8TiN5703BfOeYiPN0D2bd3VqldOQ2askIlcBaPgz9oijZrNS00muUToDIzIPOUb4JHCfPp6Vmqj18/P88VxTGpPTWPsGgId78aDidNJyGOktAAS3yAHU6fF0os+//Fy3lz/rYlSoqw86jjPdre4ctXbX1frNn/xGj5ZnWq3W+vGnn+zncf3jT3qxfKJmf9Lh7EL/bnOjv3n3RsfNSPus0C3+BuXUAGO72+nRxcLRfAhYXv7RH+mzL77UX/3VX+lsUurm7VvNikxFOdLi8UKzJ+cazUvdHU+62+016YbaXa20X+3U1a2NQWFfoc9GnsW9BVsKcIazCzDAfhQAT7va+wwpScEmwPR3d88osNQA+cRkorP5Qm9evTY4Yuf65EzsCbd9Y+JZ5llwHK7rjqETXC5mMHDS8KI5ehr8aLnQF58+s2fLdDLQzfpS28FJZ5MzvVg+1XHbqtpu9d2P3xsgfvHp58qGua4ub1Q8OVM9Rr8+Ngvs9vLKTv5fffXHmp89ckP9+JMnev7pp3r29In+8q//jf76X/0bzZtOBSyQ8VCrzUb13VodZ9zFVHcr1nDtfcqae5unsicM7IFz6iLNhlQIryE2GpbnBKAOM6YHCPrK4/8HEJiBkSRCxJqmfYZ9zoBokh0C0vcDEV4Lxk+A8IBlYSr9IbMgAILEnEx1iyUGlgi8r5uibkmDFCsdYpCxG07Tc0ZtGf5Q9pjha30tkW21GjQbX3s+J2AHIGakurCdUWiEP8wXn3+qH9+8DmmovZXYXGMwhXcBUgOAhmClNk6d4XVNOmS/RFaKrA32HtGYi4WZYvVmnYwLMXyEBRBJE34tJ6+Ejwj17mYbQJdNH/PCcZUYJOPnwt+5jnOU7dH/drZcar3eKCNqeJxpu904OQMGz3w+M9hj88nEsn39zbcPfd5Dy/ZRK/Bw43zUsj1804cr8Pkff9EFdYqiMBrGvskMum5EC9JgWS/vGK8URUihn+hoNEb8jkMk/t1tXIreo3hkSkPRDe3UdOumj4GhiEs9fIfzcelNuNevebpPY8AG7alOpAqY7XDvBs4Et1A2yb3xQ3XnEKDRM7iQaH1mGdssb6SqPZm2Cb2Wz2hKvLV5iWLvzzBwEdqjwh/GknkK/8FBGX27K/9oXtPB6ELUYErk6ToSyrSLmH4ETy3MA53+cB8ZhMmQCdH3EYnxPu5LgyShCASbdADAldA9p0gdO6Onbsr9ElT9QCw8gfdBHhFLHMB9229UnK+xaVtMIJ3NTuNrgMDOB/4MDrCjMGMa5BeNNAWAEjsWMzHOMm2qymkFlgCgSU1AQJgkMgGgkU6GZtYMJlCHybD9IwLA6osqpt/ct3c4eRNNmOdG4Dn0ey14LC/TV94/k/+g8AW6EW1C0jb4mgEscHBDhx9Dmx2PtMUdebPTcJTrYjbV+HRwow6LAFo1DZzXbUicUZjOsTzcg5jwFTAcuNaHvcoCB+ZoyKxvpxlFAzmQJ/CwJqAub4nmgh588UyjulV7c62Maf5+bW2ydphmsugnjY57zcdyoQ+DgpiuqsvUDHOzCUiEODs7083NjTIayBSz54LQz2iAMjRJy3Ks2eio0RGte2PQYnDE+AlN7lx7HsHxxJPcPSPdIdFOOw3xRIAh43swhC7c5xS7tGXleBoyiZQWYmsJG0+Cj7Sxdzi7OhIuWLMSKZCvG34JGI0VnpRTUNp/BKkCunoo6AZ+4vnzlMpJGgF6YPDHNeJ9IKHiFt3CmODOTY2Nzf4c0xLPFjIA9NOAHZi0QYTOohr2e0Lv6thKCmsKVkscYhLGekcefEhU+thTnh9WhsLcoKX9FvCkCBPO2AtixuZaF6o2nhswLIwywsQIV29+GdhI7CF2lAbqLSAK0zFWngxxnlSsXmwKiBFpGKTyWphU0k4Vk0Kb3UZrNPVp/6Agz3h+rSenYQ6gF2CLwhgGAd9XAAy0B9PkuYc8/TIbBPABEzFkTOkMMVhKpgfPMF4e4RFgvzJHn4499e+9JywzATQAoEbiMpmYWoxJH+Ayd5ZzHAwghSEk9Gy6KpgdFSwg3rXpviPlMJN8GHAdovHr2loZxqBpssk/A1yaKWdmHecKoPXAwCH7L3uY2WIpex7Q5pPFVOdZp/PJWOfzwtGPYy4/625fkkbNeqWn86Ub4dt9rbu2cWLG48lEn375wuyb7mrtBvyQjAqnZ0utR8g1Mi3Kmdqq9rWicVldXSpDLz8o1C3P9bvdVv/vD99Kp4kOk7mudvtIanEY0VH/+M//a93dXOk//N3faZBPdAJMHg70+OLc03b7pbCPPF5q8eRc7bDTum202tVCPX+oGnXNSR3mu/aCCaYL1HXM9jz5TtHIbvac+gPQsdZ2CzuqDPkfemwy7tkr/B6CUr2YzjSfTHV9daWGswIzy6Qht3lu74VjT5mYovN3NLPsictpYZkGEjYSMQZtsKwen801yaWzRa7vvv07ffHVH+lieWGWYbXd+d7+5rtv9Ifvv9U/+af/g6bnT/T68kajaan5xUKvf/xWXVM5XvSwa9QCABRzPXn6XNPFQi8//1RPnz3R3/70rdaXV9LP1/ZqaOelnj5/oe//w291++5KP+63IccAbMP40ozETtWuUV23keRDiot/kwzA/dZr1GNvYC8MNlDUFzY4ZsdLNHeegR5Ej0SEYPrZUNhDgOQblUqInoXAn0zF76WLyVU/QLJkOBgkrVQLpRcADORJTObSPVMhbWXxvakmqvJ5DIr6yGefnQCgnYrJ1HvSqak03K99hvDM8/yYpZNSi8yOwM9judTTF0/17aufDOLyvO6r2oaGJc06P4S6zl4WsFFC6hkxtIHdNslsuje8hH1UZCPLSdjzYo9NLKZkhGtWRlGEh0xiLHKvk3hg0Cp5dbGvA5KGqi2MPHkWLs7OzJrbAoCxZzfx99TF7H3bmljlSITh+Xn1zXcPfd5Dy/ZRK/Bw43zUsj1804cr8Nkvv+goPqDssSEzbX7foIbrvutuO/YHAmuAgIbHk8CYZrER2jDOhlB92xWTI76eDdpTS2inCZWtaiheqTnuC3PYAOTWFnn4H/CzyLXfN268MKEa5xxk8XoYK1ID8t7IhS/KzHTiSP8b+tDoHZrtMcBTQz0/zrVlcsvUl8LVQ8P+vcakPb4P3S0HdXovPhCjkf/wl1MRaLaI/uLnc9jZYRtqJZ+F1yK2iIOvdYPsKZVBmPhZ6HhDShCLEQY2RPVFnGEUt33YY+INUPFHKrx2+C948u6F82eyMaQZGMn7wQ1IUJrtOx7UjwQYxGQ+JrA01QMdAAh6A0VHhsmFfHTvkUXPn5id0Uzzmd0eovHj4KapJ/97sbBLt7Wzqcnv6aM0hgAPoP44w9NwmfVgCUB4WkSkI/4XkU/OdNU00+HI0YesD1NIx6A5JSMo1V4bR6oBMjFXDRmBuxf+pFt085mpGOUuLnjNHetsPWjoNqvd3lPm6Wisqakpe7XNzkwQ9NZkLQcrIyINbfzIFHoEQIDvQtBDobUMhrBeAlxAj1pwOU5HpwaQPsA1rACunjzTaDxTd7vRaLdRMSaCa60pTdcmnN73A1bipPnopEf5wE7r1XGon3edVl3myfIUA0bAHRraPLcZHcVgTIujOIfNQFEEVZrfaISJf8OHgIg26yOhNQ+YqGR+2PftyRPH7rDT4LS3EdTQFPw+eguqOXcboEgABKvN2hM7+zMkwzyDimkfIa+adYEi7iBAg1PsLyNHUq6rRnVvgsW9hkwIgMBRgpEnbUMzT4qDtopTv2VKTrgogk3C5ColtDgP23Kno40F+/3Mzvg0k1yj01DTUaaM28JRlp1mPNcAK+xrNhTFmJClCQ3w0fPhnkEQU3lLYdwoB4jgZAZ0rqmgdNHP/wPAJIM+3ivpMGbE0AjbjyMYARTPfJ49Dfc4U8X1NZvgZGCHWxXlM4Ak/iaHUed9Ek8HqM38HCZXUF1pyGAB8XNMd2bfSzKwe2AYqjNFb5kZIADsw0MDBgHsigM+EGZmRHQZ1Hi8KCh4DZxS6COvaE6ervfeK+xrk0nsxbwpm8/5Ho14s96XgmcNc0pAouMgmYyypgZL8C+z04KBtz1+BvaOISZzrFmRB1PGbvt4Z3CbMFkME0RPTzkDeV92LOd6wY6K+D/nliezPaaF3Gs828O20SezQs8XuS5KmtWxBvtWGTqP08ASA4PCx1ZPF0uzrFb7WvU407ppNPUeWxvgG9/ttMxnOiJvgbo/KfTusLVXAEyZEcvDlPOIXOpk6c68XKoe5Xrbdfrm6kq368YAwdv1zmtkI9TjQbMy026zioluVrq5hTm1a1pNbDjJ+0CzX2p2cabdEQEE4G0AAqQSDJCsVK1OzcF+Ab3chnO3A6y0Wzv+A0iYxjpbLC1RQZIBi8XyRRsURgPEvR6JQAOdzRZa392p2mx9RrDeyOacfpDAAO4FmAt+FuzyF2xDAELOj8MhYkfP5jODViXSnbbRp0/P9cXLJ9rcXmlezkz9f3dz43OAe5M9d1PVqngenn+mv/vxjf7oN3/qie9u9U7r6zc6VmvfM9u7rW6uV8rLmc8oqOmfPHum8ScXunnzSo+bk2YaapUTW3fS9t2Ndtdr/du3P2kwm2o2gSEDgwupC5KKjTabXWpKAdYYyPAscdwH/9G+Tfd1R6qx0kDBwxk3vwFg2USYe7MoVdchwww9Pft61G5+LcuaOGvDDynkjzH9t6TTgECiy6faxH4Efl99wkEABDFU6uumsPII53/8Q8Lk77h85PuiO+FVEe+F85rvm82XjrI9trWO60vvnzUSGSSKljcgV4qIaSSTeA/Mz6Z6dXXphnu/Q1oQsbnEI7pmcuoDxoStRgav8BIZ+esYmvi+Tr9gwvD6JAy1Te1rYcaUfVAYhKQaGM+oyUSbzcb/FoxTJFGYHIdnSnjJIKkLkAHwAE0hEgLONp6Jm+tbswZYx8VspuV8oaurK222q2BuprjDy59ePfR5Dy3bR63Aw43zUcv28E0frsCXv/5FZ5QYVNu0siimI3ow3PptZtM3XdYLxuSeuWmShMd/p6lsj25bZw0aip6MTNkDZjno70eO0trumgATUgRTHIDRCHOomN4PyuuTMg41o9we5HGoQ2HH6RptKyZxaCgxZppoj4txiuqygRlUe3+G+CE0TtsmjOKgdPWUfg7iMDQL7R8HJFPq3hzRh2gCTPpBfoAl/bAqFNRuTtOhCkIczIIohJjg2szQ07pwy3bcU9LRh79AaOjtT+yDjGvEtCikAzGBTX16aoAPIyQGgZCDcPfSjIh3jGYkJpShW3TxbY0jzSONCYdxSAv4RSFPZFokK4RRHRN+DvdIbqdZCYCISax9DNDic10MEuEgfNLIB280HYA36Pb4iEwPwgcgAAIOdQACEh8ONmxKTTcNd5o2BXgSwIYTGCjqnUQRMUnQf01nxPUfmYHpgTRYSWKB94E/naurVMmgpy9dXNjwbjzWrjtZMw+IgBHasWaKPrZJ3OiE+V0dxozkO9f7iDA0Tf5wT31FYsLUkcIg2DlHNScKZwq+yLMHIFhOJhq0exU2puJeHmidFZp98ZWadqDm52vl+1qTAk16ba1lt6ncwO1tPzFQ2TWaHbeaDg4algv9uB3otsv83hfZULerlZZn5/5amvSYgpzc4Fg2xFTbk1dpVox1QLLQtZqdjpowQR5Je9IiFhdq2qG6/cmN32SCwxw+BLB2MFsM5gq3PwXY4dRoT5N0YFoUZlkUSaQBFDi6ByTla4H+1lIVsBuul6dXoc0VEZ5ZoZvtzs0wzxuFLQkGEyY39gmItbCMiOcnsSNw6+ea4/ztAC+oq3b9j3sAirsZAOxPljJhWBgxpN6LeC9HQJhcOQU7HXl30GJSUhH63gX0tCM395v3p4MTQGw8iiGkterho8Kz5ElgAhLwQOF69KadNlDFI8BxjyO/niNevXXBhEAqwd4Rw2EbdzJpH2aqs1wbpue4geugDHYQ3OkuzFYxGNx3R9Nhm33oYWeTmdaru4gRM7srhFg0L3bz934MKIQxBhIR55LZEBCZCK7fjgYziNeLjrgYPO9je7z04Gdc0aGqPQyy5HKPZ4SlbewXBzOU+ig7NyS+ZsEEAiDYVY2lF0gMcDR3vKjz26OpB4SGOWY2QlF60s16kTZBs8Bzhy8GjQpXK/mlhTzE4elcd/6dySifIczaOB/bfWPJXTEhIDGizLLTQc+Whb5+dqZH+dAAG6yfQdXZqI89gZQSDBEXk2ncB0Whq/1eb1YbM5Ky8UlnRa5FO7ADPtyPA4D8fKqfapoGTEMHqlcbPbm4APVRVe8MZhT5VFfbvapyost9o29fv1NbznRdHaR84kbb5qoNQB7su71TXBbnj8Lwjf3M51AYqpkZspiqGSAr7BzXipYdqYqp6+3REgNSekLKZjK6RmX4wODZwD/Y64Znjnv4iAkqzSHTbG6fgYqyjCz5Q+jrzxeLAB1O0vpuFT4Qw6E22200syl5CBmf4+vsWRJ1i32FDCYaCjZzAN+XyXisRVloiUfEdKxnj89DJjQpDCyXk6l2q5WBv0k21d221m6Q6/ublV784k80zEvxmN+9+1FHtPH7je/525s7y13m84UBGPQJx7Opk2M+h7Wx2epWrd5eXWk6LJSfxvrtzaUq1x/BikKTznN/fXWb7hN8FgBYXU359dONH7Kn9Nzbd8HpL33MdBi8GqB2+kgkBrEujhE02yJ8iwzip/zOe0PSJDWw/LE3hHQEa4ADfZ3D2cu91CcVxLbNud4YgOulYD040NdODKD4nma2jOEIhqxM2jEOJrGFZygvLR8AIB/WpEuEv8JycRYAqBO2Rk7CMQuFzzFCmjDUtJzo5ia+B3YG7CFkRtR/seMCVIcvFvswXh4GRZLvAefScrHwdUE6CEjAh/aeTIyjvzb5SY1GOj87c53RmytSJ2L4G+B0DHZsrsqzkFi3MBzPz+P8bYgp3WGq+D6el/UA+GDfgz0R0tSBfv7+x4c+76Fl+6gVeLhxPmrZHr7pwxV48fXnHQdcn4ceZmU0bilyMJlEtS4iwrywp/5DGw/6WnJ7ZQLHoZaQbhuM+fCPAtobZ4ueeejDsaZAdfMb0zA2cF6LIpHpM/+PlivkujHpDIPCMLGzCZ/puGFE1qPiZTnRHt2ss91p/qN5DH1dTL4xueL988uU8A8ORGuFP/jF94DOx59MLXjdYAOYspam1QRy2XAs/QrJRUoYwPyoJMaLeLgwMHM+uI3LACJiAmpJB2ZVPrwikizeO1OtmJKHr4M5yAmpR/t7dNHudUksjpgUhBmcT9lk8mhPtERF9Jq4sWLSH5nMTHWcJT+QbrbrYDmYHt35OnoN7o2lmCgwlUQjHNIRcsJJYmCWZxdq3qq/I9YCSjmghXWAdq3GmR3Hf74epL1wUd9HVobJUhdsiA/0lDY4sgEdjUxQXjlomaBsrXWPcpH/d8OY1tvNRrxo4kwOPGnkkKeRCRAnkjxgENhBmenIUdHoxKtqNDw6LcCJDck0jc9IjJVd7xPVetPsbfJHUwKLBBojcoMTUWZFprPpRPV6ZfYCz8Pl4aTFsxean53p+vJWGe8f4zUaaLM2mAzTlMG4yDQYNdL+TpN2r0fTM+26Qt/XJ912Y81nc5Wnk+6qnSaLqY6nRtvdzjr5wbAwyGaTvY4mLhIgmFpBGcb4MKtXejQ+atDuPHU/Th/pMH+um81Bk+ZG5ZB7F9prgFdQ0Ck0nZiQcqmrhusUzw0mjDRu+6qyJpMbLsz50MBmGlMgJ2YKYAOf2DR7nmUkE8dwHYexwgQcwCYnvx32Cfe+TQxb60/NpOEeYM/y5D6eB7tuoGdn70GSYHo/AGc0MmbzJ606kgkM6jxtxn/DHX78LApNQC2aRoBGCjwzTiwv4P4NyYSbImeL98V5MIWQvHj/JJvcNPwo7KfTqXa4xrcAWxHVRRMHVZ1iF7Mt5A6ekmWARANt+RomrgOYVMGoOrWVG2pcs2myK8ziAETy+Ox+XxT8TUx87bbNe6c+PjGBnCRjx87MLEw0O9zv0YJT+OLRMJm6qWNfoAGH3cCvmqKaJtA+F3G/hklqAK48U+vVzlNO9kNfh/AF9D4AVG3JAYUyUjGo2GYc56ZiA2KwLiZAAy4YhAxgc2Y38rXTB+yM39RutLhe3meTcdkAU4rkPTDOKco5q4iuLMyQAdhma3GgxoCEi0xHTMms1y7VbBtNSEIZH0X62q9enus3Z3OVMHpOY7U3tdanTnONNdvUGte12pzUFG7Wia7rOhpGWEB1pWflVPnhpKpt1ACMlKUO04ku1Wp42GqWFXr36md99ujCCSaHQabXNzuNJxNdblfaZRPdnQZ6t95qp0w/b2oNJ3NHZc4nudlF6+tLGznm8ws/k7P5RDe3b33twPlo5ifnU+XnhSoAiTqo9cvZ0o3N9dVdSDXSM7utuIaFn/+YYJ+M2WBwbCAlK3VEX18DRqVEkdHJyRbFtDTjAG8YrtHZcqH5ZK7dqtLlmxseYT16eqF3l++COGdPAsPzPldC3BZgPODAxXymLb4NZRkmm9OpqAV4oSkGkotCzx4t9fziLIC7pvX5M2yPenp2pvPZQj9+/73e3FyrPFvqOJ7qump1GGOmO9UQqdl26+b+8u7WwM/zswuVyeB5N4YFk+sMPxrkEdRRmEyejjaSJG3ktj3p2ok9nZ4tz9QOTslkT7pp99rWew3YmxzJ0/rsDllgTKvjDA/DQbM67cPDtD9Ef8GYS6rFFItsqD6cBlNSz3sGAOe82U6JweSJv3Xz7/0H/B6S3NLpIh/EkHrukeRV798PSSyRQNT/bF53b4+DMKM0C9ByPFKnMt9DyJOOGAkfMcHETDjii13l4Q2CzBTgYDTSk2fPdLm60eJs4X3l3dW1/Qc4Y/GL8FCIWrbBoPmotqmSr5ENUlxnsfc4sWs81tNnz3Rzd6tqB/U/GXV7v4115bNtdluzrWBD1vXOSUD8N+dpSDQw64xrBIsx6tFgLFAXwlIoZ9OQ7O5b1fbZGHr/BzhhD0NmyflIhCoy2zd/eJAY/CfF+MP//L1X4AEg+Hsv1cMX/pdW4PnXX3Q0PVD6bRpjsz6miYFO84vJCi1tHykYjXlQtZ1rbu0VhWCkAIQpTcR7oQfkgLMRkfWEETUI6ou2lAKwP+xsmAZ6em+gFhm1/b/3rxtGikEZC/ZD6B1tCoPeFBM8sulN945JXYwbr/sAACAASURBVBysod8P5nlMvMN0h4n6yAwDN47hIHa/ZKZAskZMiZMbdq/ddn5vmmZAKA4id/Ji8AkBfTUMAG3uh/bX8X8cOjHBdiGRpBuhy07T0Pu4ofQ5PRFNvg6AIsl80IZmxIs5Vi1o+J5SmW0QxoERy5hMhlwk4wAeB7h9JDyRhB0RlMAoxo7aGdVmGsT0JxB4RzomE8SgZvfyimAQXCzmRsgdMukJaJgEQgThfcYsVM4PRz7CIW5tIwUDE3hou1wP9MHjyAzm+no6kpB1Jk8ACBSM1m5zrfsceqQlyf2dZsnJBzQeKVIrGlIMtJC4BHhgn4TEHDEAQNNpqUsRJmP2jEh0fCi0x73yEU7/vOeT2Sim0g9w8yZ2D9rlUEecqqHbDkcBBFS1Cqaqe/KWW83LwlN7yrSOaMvhQD/sGs0uHtuwa3N3Z4K4Uwnc5vEnRkxBL4ZxMRhVmowaFe1B09FUN/uhXh9G2sJCmC1VHI66xaHexXgd3A+uS8c1JwFAygetJiOm+1zDeFam5cjGa7OuVjEIyms7faL94oVua2m2e6N5ol/znDX7yhNaQIAAv0KX74STLjwgrMenCOLrYXukIjImXchXYtLbR00Gu2CsxjT6oe7qVhsm6zSpYGIDXMeHZl/gSG9rSjufh/bVE6A0UTMzx3p1/sii0E22pTYTDLVJxK/BcjLgcPTUFfCGgt0eEV2nWWqSoELbc8Msq4gttLcADXiSWgWIyYS2jyblmrEX4ihP8c/6QCsOJlfGtLZuLWVg3+D5qTHcsmY5PiOGeTZOJIZwPNR6OFDFhNX6/jD9G50wl2X9gym0J26UgjxN73geTIVFW+61OKq2RMeqWuX51M8crC8aPu7Z7ESc4FgDzBuLqRlBFPmAfRYkAM4AGPp8gNmTDCMBRG2EG5KfBtCIeDkKeUueBgYZDZwCIBusiygxrhn33spGoVPvETYg5DljemxgkTUNwHgKtXrN1B3QqnPaiN+On2GYEawPgE2Sw/jnQ83m+gIGAZoEtDsphioLvCo67QAIkaoAIBJ1Opr42TzlnfJpp3/6Z3+sf/zkid7+8HsV9VHD9cmgzahqNFvtND0ctS9Gbv53NDyJUVIdKkcoPi4mOlSVujLzPXscjnXMC90OYOFt7JfDczTnlCHVZFDo522r4WSit6sr7bKptgAD253uGul61+qQlSpI/2hr5Yhedmu9fPFck4vnurzZqsiZml7qUO807kpPssvzQvNPFqqJWq1qf0ZnugPUkWaApIq6wGgycpHQUbO+sNx4VLI8zta24ewBhGdYEDK7AiPUBSkYxES2GmIEWOZ6/uyp2rrRN7/9XuubvaaTuYlDuMwD3NnzwGwxjPeSC06KmIWtwvnE8wq4BDDAvg+AxTP7/PFSF7Nc1frW+/Kzp0/teA+YdNyy/kdLUHi2a5IrJoUOo0K1Rpo/fqT5cqH1u0tdv37t4cAWGnrTaM572TcG3LbHRudPzrXgnCEGs96rmE7U4k2DPE9DbYe53lS1AZEnsBeOe6eHYOL6ttppWzU6jTLVnB+un46edvP5PhyI2C3IZo1h1tuD7/26ROwx8oGoLRz7TMqJzUMd3hpnX28Ca7Zokh4ESpfO1fAUMoMhyS1d3yTn5d7vKBKX3nso0Xi7uugBfYZDNg7mL9OkPQErjr9OoLzrH2Qi1CiOw2XfDCaFpYJ8VrT8jx/reovpMayfkBJwdgAqAzCatToea7tZhyyzg6GZ7KqpuZLXVshbhlqen2m93USKSoihktQ2/s8sSu4vxz6Pw3MDcL0sDRz0SVvBuk17Wu+/YC1ZZy8cohQNtsDW4u8OBwMLY9hYs5mlPpvVneUGPHOXP/z00Oc9tG8ftQIPN85HLdvDN324AgAEbJz9VDg0aAAEgZr2ze6owIop7e89AADSbPM4/AkSmcs03dh0fYMm11tOj3CQjUMI1BcEvte89e8paKbvQQbH4SUQ4MP33R88TAI4/HBkt+e0XbTfgwd9rE3/vf33ARDQuDtCCJYBOrn+0PwAIODrexABGprRYvSrVEE2I0xgiWd7YVAWpjxxiBqJ56AfRCZxOIFbmRyyAVOhw9WXKbrZAhy2HHqWd4QngFF39LBuVkNjDQ0/auvkQ4De201ZHOieytIIeUrL/DJFFfUgR5oSUEj0hk+mVZvNAV2/ha8baRItgEtkVfNeg64dB2kPEIQ0obNz9G6zDV13kj9g6EXB5mghaM5N4wz7cky+fUww3bBZfxxSEoysmErhfs3EjkYEwMiO9lm4JtNgIR/we2E6YYdmpqU44wcowcTBAEhitnhCkgACSzESQNBfa4oUFAtMtGFV8BqYvHH9zCQ5YppWKUdHC0Omk9Y0dFlumQJTZzsquxGPaDZ+PVrODeqQ1rDZQIk8qGB6fzoZLGnqnQuRFWYe48xmnXgD8HqwEfApGHXQxoEiktSHIfm41vlsrDEAw2Gom/1IV8pVZ6XK6dwF7KaB8g7lee/ihvKL6Rvmgzq2KkfEbHZJU4+5EpT/kWb5UKNDpWzIHTvWvrjQ6fyl9sNCh5/+oxZjJBWAUGR1r93cRxJJJGiYpp3kAJ54O86OvPvK8iGeI5vMJQaQJ5Gm7AJWEM2JPGes3b4xCFMdOu1adKsDAWkyMSLm0Gp0mlPiVT+I5XLkaipKwwkdgKCX/wwtCwGMormM55LbIbw2eC08BjAG5PoA0uBHwPOHbwSTHk+AiD10RFgU3TwGAAR8Ju8OCZQAfDA4Ye00zwblbdwnPFthgJoiUo74OUSBjaVh+/+x92Y/kmTZmd/ni/nusUfumbV0VXV19b6MRsMeipTE0fIgQDOABEh60JP+Lj0I0MNA4EgCRgLEGWokDYciOb1XL9W1ZFVlVi6x++5u5u4m/L5zLTNJ6CmfI4hiVUdmeLib2b33nO98C1unAQJMIzGRTJ4LMAhameZZI0kLYs21WKNb9MfhM2B5QWIHee9zoxVAzXg8d2Qfkgh8QiAj1RvtAAigAJcABKQhABDkQVludVRvde0T4Obb+8tWdRswKrkvMI3k83JGxBpl/4NWzLJr1DP7YXgqCWWeCaITHxoakARDigMTVSjljbomy7U6vb6lEOPZ1I2GI0mTtM354U0093UVCwwKWdvrkGi5lwUUYB0ngCD5uvDeoHazl9DkAnWgt2e37LaRw4UnwmS50RA9cX2rFnGHq7WaG+7PWjdv7emf/Pt/qO1nn+rp4491p7ervU1b54uF8tlMwzVpIxutAZQ7fZ2uC03yQrvtruabpTqNmgawHeZzrUkP8j1iFN/WCGbaZqL+YKj+YFf15UTL8ZXmZVNXRalFCetgqVmzp8u81PPZSlerrRYYCzZaeuONt7SYTfTVF59ppwszb63m8Mi+IBxjk/GJWg3SSu0UqqO7+9q5tauR/R4AeqV8WaBlMeA8n83DUwITVnThME+YgG5JbCHZIBKQ2ItJMPDlj0XogYDKlTotNOXsr3V1OsiwsjCImy707PGZatuW8tVGWQcAKGoCAF3Wg80zq9g9M35q2mZ1zRZTywp40O/evqvxaGyQbbfT0t3DPe13eYaXmjOAaDc1H41sxso9xXwWhtBgMNC8WGnFvtABHq2r2W6Z1cP+NZ9M7aHCvpwvgQ+k1XxuL5BcGw338JhYa4thHq/XgV8QPjos9Wmzo1MkGuVGB+2uruZj74PDdl9fXF5oPs9tiox9hUFJT9lzS5ZC9vlqflKqP5JGM7yjKpZBgKPsKXwvzkVSiiJqOYDxlDBQDVuqoRDbI3G7lhWGjMSeREbxE/BKncNAhkmH05DScCUVjK+mU9lMFYDA8cg8YgG2h2qC5wUfFcwK12bJbRZTX2uMYRlUUQtV9Ym9aLJM3f5AY8wE17nlBDxLmGhbxmqPkZqODvdtQomEbDK+8jlk81Eb2KY45+S1AKDkmNckT4sI6coPKvbdYHKGGSryKvYa2AdmNKXBBfWk9/20x6eK2Wdkb2dHrW5P09lUi+lULQBgD0Qy9XaGlsbybM2nE83nC/tjnTy6lhhcd2yvdwWuAYLXu27XP/XKFbjz7ptlFa9XNc9mBaTDw9o1jnYYAn9nYs/EKxzug9LqQwDXWE+oY1oU7tdh1MXkpTLgc/OQgIRge5MkEIdfNLlo9OM1w0wmuiw3sMk9mk2XqT6/25Ow1SoiwSigodiaQUBTG63siy/ro6H4R6wP06igqwb1Ppx6q3ieQI/pbHCf9t9NrsAVo6FqDPwOHSWU6HxG8VPEmt20KXmTAaF76Zjs2wCLODxr+9PU1ZM7itYq0izej+lv0d8YBQ+uQzIHAqLwmw+9dfyl+CwGIdKkwWaNyRSOBio+K3F/Qa/nAOT7RNJhZkZ5bJ0o75PGvGrGk7QC86ncmfcU7DUdAKQ4yieaAWS9dmSm8KGByGIyVa7X6rU61hxjZOXnwd4WFBx2mnCDw31yhjbyDNMQUySZEybCX8CGf4ANFCqq2cjMOlWuKZPSZEaVrmZIO9Axp8bUzxDNv70QNja3arQaWvFcItkgTi9Dz4sBI/cmd7MOQMB9GTFpg0LI9IhJdh0dIvNpohIjkeNot6/5Etf0RmS1t6CBo7lmagmlea18getDUEYj/o0kjoXalo6snRSQYXxpqQ0UEaQThYb9TNvlUluYA9tMF9umFvWWmlCh50s5NyPLtHDWfUyeeFR6uCevlk5I6HezcOvm3WJ+xzPjZArWLkAHk8+etjs3VOsMlI0eq7VdhjQERstyGVNZMxyY0jD5jKLPk1xc9WFmWK8a1z8M+WK9c6/NXrKkpfDrdtsdRzNO5gst8kKbWsORmQBlPQyjaAgT0EYjby+FRH/mdV2Y+zkNqYtd9FkbyajSBXQgCm7qI3klClPAgEgqqEWx7g4/PFWIsbNenslcmsIB9rn49O8PJlCVlsEz5Cvj/j8YP6hUPdOyB0sYonoPpPfi9ydqsKU0/FmSd5WY6CGt4do161o065o2mE4iRQAgqHsvqSdhD4848ZBcB+d3V0AG63G1cppLaZbTRks8BpBfNdrKWn3LJzCugwlQLClqQQ9omvpqtDteY56o2UAxEi/Ye4hHZR0GnT+AAu6N5UiwhtBQO0kBgAkAIPYQ9hgblQKoOnJwbSkY72+2WKnX7/vaXU2m3iMipzwAJvYVZEIwpjhvSvaPNUZ6Qely8w/TIYEW9p6gYfLeH/IwPEO4/pt8bTlRt9NEuRVmkxvu9UabWq6DW4e6OL/Q23ffDAOyxlb/4Xe+o/HPf6n57Ey3ewPdrvd1OhppNBurzflhcIR4zabOmbwjYeJa1NcaZJl6bHkrTDgLA4RZp6uy3dX5mkhTpuxd7eweqLYaaz2f6HJZmDGwwNtgf1cn80IPn13oi0mu2bqmWdnQut7Snbt3DRCMz08MRPCcL8tMveGBdiw7mmk5G6u5AYRda3DQU/+4p4JnIh4WTacLew60iIDN1/YTqLTt3V5Xo8lURN7Q5GNc2mgCEsDkw51/rTWAS5LzICNqkn5Slur2OtrbG6jXjfhHmDOPHz7RCrpG2dSmHqyaiP6sGIABmodqLprkNRPvDPq6qQ26e/OWLs8vfd0HqusevwOgq1FTOdjRgqjayzP1GtKgWTcjiHU93NvXfLvRFN+VTlvdfk8Z/h2rpafv+abwnqnFyokSPK+LYmXGIufqzv6BpUDzfKXVbKrdRqZhjTSWmhNcnhZbnZcRlXfU7eticunPdzjY1SfPn2m1Chp9kZhWlgImgD5Yb7AJ0gOdapoABgLkfxH96FVeeXNEnK29lizTq9KL2N8BvIPR9+oX3zfw41jFYM6ZSZAIlpb2vPAdChlVNchx/fYKG6GqK3mewvkz/k1aD1RK/BO4jnMiMnk2NmF4y75ryRhrhn0iaxlcwD8l63R0Nb58YZodTIiQaHKmc50Y6Cw5k9irzQ4KZmb1j+vENCygjrSXVTN8NKppmCMlHbcYpoYMR2w6WEsmspVHg0GaV0pMn9/JDNm1V1P94cDxsDAOOJNhDPq9YMrb7/newBgEEOHsYC96/uQaILhu2F7vClwDBK933a5/6pUrcP/rb7Ob+5CoIvbc4KeNy4c6Lu5ow5IhEAeRgdiUd22kNWUZG0RI/gWJ0OV9E5onU6Y4wMjpLdwAsTHzxebM9yrkmcIR2mJE9eCyG8gtoIHpjGhe7aYfvgK8B5B4G4St1/ZUiOhC0OcwNIpmObn4MwG3A22apFEUzCO71i69r9DlKm+Ev/vgBMXvpXwhqGURa2MSQrp2np2hYXf+d+gGaQg8OawQbxpcu6Mn08ZkSpRSA32A8hXASzjkeyKHZwOHPyh6IzEH0s/GfQmE36BBovtVDsQcqpVnghtGx6BFJjW/b5kz7U8axQQqkGtO8e1pXPrHEnmcgpsNo/i48s7Hk9AVovNkCmlwgqKOaIUwlyT/FwqhpQYAEktc1F9mnwMVULBS/LhRNCWVYjOy6F0QMKE3wNJQu4k+OY/XXjB5tGujARsaLEcWAYikPGM/xAnkqNzb+WwUEn2SPVpNSywADlQiDcGtHgo8155pda7MQFOmCdOkdma9erFauEGjKN5wV7Oui4vdYdALDbqlGD07ILswDhdmJlPr5UoHe3sqiqWnoNB/0VVCee/g1L4lHYEIRhrClSd2UIWJdasz2a/3dJVLi3qmWovor5VBDrSO5HLzbHKfmJgNu11ry/E16Pe71q3DUNhCbwbYsIabe0vr39Bi21RtsKdGZ6DuZqp8OrKMyIwGnLmTXMKTfCeY8A+NYe6JLPICrXPHOrmRpidCG/+CtRMMmnxFvnRIWmiM2A/cWKOLxp8CQyqmT2jqPXXHlDO0pZEtFVGeTlVJNP6QL8dzCCvBlH6v0YjRtGM9/2uDwV/QW5FxGCSwYSgeFOF63g5NjKffAF3c723OukiUWC/WwCVZ/+jAc4AQGpvk6xK55AEmGDa0aRcT9AAjSAdg7+J7di2p9pO8cAMNeINgBIBgnjW1aCAx4PMGJXyNC326rmbuIBwAUPGzib55Y8CznnX83qByu7BnSlfH1btrgID9l7dULGfKoLuzZ3YHarRCjwwwZoNIsxuCyqvKzNW+KewV7MvV/o7UhQhHdMBt65XxHzC0Vw8DQQwsWWurfO1mGW8E8sPxcXH04SoPNpKTEZI/TKttIBFzUF/OEiPERbAXPAXFYBVZhflX/kzBaogGlGcRJggFOlRjni0ov8n/1GaAi+mlOrst1ftNHR4d6e9/50c+ayanz3UHmcOnX2q5HKmbF7pRhuv6WT4VFhyQ8Asag6yjZ9tC625H9RwAZq2jTk/7ZUOtzVZTJticJO2O1v2enhVzm+zRZNx74y0V4zNtlxNN841m24hhHQz7+uLkUl8+v9JneV2brKsJMcJQ4HkW8qUaUOe9p65U6w60s3es4bCr9Wamq4szdWo973F7x0P1j7taed+kOSZJIFe5tohKnayt2XzpDPhwy2dfKzWbLB1r2etxbgeDgOZqNlt6bzdQbxZcYWp/r9/z/d6UYXDaabV0eXah+Wihbc5zH/F96LwBW9mHQu4GSJVSDFijnFGthu48uKuzizMzfwDzLy9H6tab6m7Wut3v6sgJE23NDCyRRnCmnVZdfZ65BODX8d3AQLmsabZe6fBgT9l6o7OTE+VOP6qpl7U15DyYzV0XLQBuYdbhtN/palZudL6cm0Z+o9nRMRTyWl2X05E+m8z0FLPfLDODYLKa+/lpbev6/Pw0GQviLxGgFH9m4ITBywa2I34v4bthhlqqfWyYyXvgXPADXv0dhvXBPAiz16h5XoCENusMQ9ZXv99uZ5ZAAdzDMkP2EzLFYMUxuLByzzGL4SFjb6RYXMF+rMDPqu5otF8AA7AkcOtlMNNst302AaBsi6U6MAc5bajVirU2PHtI6jALZs/PWmaMwsKjBvD7Z382mBKxsn7frh+D8Zhzlpo5kGrbZBZrCwUMc7uYmeaONrbQaROAB2uOei2YqeG3VZ3fXAP25vDFSu6sCXDg+vIevQbS9Wl22uEZgy8C595kFnUCQEW7pQZMiiWMCDyoGMa09OyrL6/7vOuO7bWuwPWD81qX7fqHXr0Cb33zvdL51WxantaHEZ8LZCcJxESXadeKZgmXWBB0dLFJM+1JQoWYOj4vdLyeqNk9PExw2Cgdn5Oi4Gg6TDNk+r+MCbId9T1JQ5sVAIF9DKD31usuRvh+ZUAGcg0wYPocGvVUREN9dEwSDZd9FeJ1K81zxRDgNfkdNAjoc91wWyuZLH+Sbq06PCMaKKAPuwBTabgXieYX1N1oM5/fMWQcOHFg+98uvitX7MifByGn+Q25QYrWSlNVXtOHsRvLZNIYAkLfgzggA2iw33kFhEC9TId+sBQqt+lIgIgKOl2NBHLwXa4F15eGjH8WjjsLBJ3noQuNLyHvlV8DV8PPQpOIx5azrOeTSTi3U+Sj2SRuKUkOAAjanbbpwxE5RiHe1sXV2A0XKAn+FEzW3QRgHJakDbxtgyNxezCP9lTWjSeTlxzjy2BWIPegiQIEYDoBNZVJD42RJylxEeIQTzRWMwiIHEwAAS0IEx2/d8d8QcWvm75d3+TC/o3ijCgzaMc0I+h9Y0rR1LqkC2mbwoxTOV+YhHEP+r2ury2Z37NULND4r2czHQz7Wswnpkg3MajcrtXNmmY2eLJCcYanQH3jiQaFzQKqY9nUatPQaLlWvTs0RRnaOOaN/PmUyDCYNwzR14X9EoY9gJylOt2OFotpDNeztpkPyCNibZFkwESxZmp51u2ZGbCcT7VczLTb61k/7fKqyFXDpLFiFmxWLtAG3Y6nzJ74b4n5avk+0/RbxkEDS0xd9Pam8KJ/d556C0OzLHlYSJenl+q0u8n8L6RMrIGYYgUDw/RzJkokRLRwpKbQRvMPuBKFoOVIFIQ06TxLm5Vfp9/pxXV2TADSDjT/4baPtKBL2gK/p4pXdGoI0+9olj2xq9Hchgv/sthoiY7V0VkBYFAQ+vfb5T5iAJniu5BlH448FL+3gtgz7191pygYqCDBhUl0q6kZ/1B0IivCOG+zVe5JXjzjTK49+ec9J28Ik5FNL2pqOl9E8kLAu2p3BjHBTUwOjPTy5Ux14i+h1rY6qmVtrwueD94PLJGQ17D2wtclJo+wwyiwwQ2YWIbUyOCC7ynra2tjL347zvM0oc4JZ98mznOz0XQy1c6g75+DieMwCb/9mOjxfLDfODnFQE5hgMDsBSdNRISm948GkWex13J2hT8FUhFgJ4C6MDdz4o6jQENW1WqVuvHGkQY3dvXBNz/Q3f2bmk/n+qs//3O9kXV0f1VqPrtSY7HSEQGTTLf3uzrL5xEzOVqKJnSEsqedqZzNfd0Pmh3tbmrKSDtp4DlRqgB0ovFfjLQzwGyvpvsP3lA5u9RmeqnpCiZA03ve8fGhHj491y8/+kyfqq0y62lZ1tUZ7OrmzVv69LOPDS5ijEpSSoH7+3BfBwe7Gu5kevrksdbzYM98+wff0NH9ff324WdSAznUUqPJTDXkFCtYBBHPN5nOgy3YRAbW1Wwytzlp1gogAKNhWF1LfENmM69tSwE3hfq9jmAeAI4Qedhpw85AKr7R6bMLTS8XajY7WtEoERuXot84k+xt5OMrIg7NrMsaunvvtuPn5hjNIQ1jDfFs5rludDs67nXUI9LSAGlDZbEI+ZSBra1aba5ZQ+rtqnNwpNPxpaUPnY10+vyZ1p2mqf9N3PXLhv89LRaaEwdbq6kPYKaanowuNSIustXRQb2pozoGtXV7FHw2nenE7Jma2QUYGwNcLy/GuigASsJHqeC5BPysDIN9xsPii1rANQvMogSSmf1oFl0WNVblN5QMC73Ukf5Ugx+zkWLPrVKLQt4Yximw2xijY0DqfRlANclHuYAwNYN9FQyeqpb42z4JSSroiT4GqZm9XxrsGwYHYOm1nDhUUlt0u5rNxhpwVVaFmXicJWuz86gT6/YEYuAAMwwAmnv5Qs5QxUSnJp1nzc9g1tB4Ogr/qA2QfRgk41vg5j15afgkb8KexNMg2Em2JF5vPaDgegDQ8Pt4zRhGvYwBj5jjkIqF7DWYi65FMB7e2zWny0DGeq3xxZUNP133Ilvr9bQh+jBJaVjvz58+uu7zrlu217oC1w/Oa1226x969Qrce++tssrYdbOeDFkqvWg1fV+VhSc+josihitfW9fKAWZU1ZNYKG0pAM9a3dB8hdSAeBfoatCtKNLCmdf01EbdiK9nbXb+joMv0Fo2adgN4QRuiqyBjCqbNiJl3CyyMTu2MBoxGpB4LYx+kjdCep/VNaiMemLiGIT9ykzs/8/7IPrql+BJdX14bxS4EQkWzv7o/cINOHTBQYcMPTxFYURLwWeNSSlNcOi2E7gCUBJOBeEabeAlSPJVFKNBGAMIkdUdAAEU7YhR9NQ8pVIEmFFpnysDoZdmlFw1Civnfa8xUNtqQXNkkCbodcgBAAsomKnSDJwQWQgoYpZdTUOMmYj+o/FmqllsTA+HPQG9GICASd0LfaONhRq6uLyyHo/GznQ/3z8AgkiesLs5AI394MPPAmMztJ8c4Pw9wIQXekDkCY6YJFYtIq2YPBpMSQBBNKURwxhGRNG8QuFnAgxAwNPlUoJ7uN6ox0uuV2psmZzjQt+yKRtTEO4DOv+gm6NxD4AAz4R2Fg7U1homYy+uNVNatIdc2z5u7Ku5djot5fOpXf2zsjAQMQCAsFwkJV9g7MSkxRGfLU2LtXIkDbVW6MhbXU+UlzaPW2u2WGoFjZqp6Hajfk0aNABnuN4rTzHIbgbkIpMal3rM7WKCkqfJEOuWwjVTf+/AUhHMCdtIL1iH+cpeAOFyEE7SpmcDcKDbVJhJQc2/uiKHnPXQdlKBvSUagDoxpWfKzc9VMhDu03Bn11O1L7/4SrVa0OUrbwmDcsk0syyDcssUrFNHpsJaiJQO9ZKzWwAAIABJREFUAIJwEojfSQPuxjxFpNHsci94PpkmY67HxJ5r7/dCgegoLArqoILiC1A57wc5iEZv64mjY/0MEGzd5LsGZx9NVFXWJ0yFYGWFHwENy6syA3YWQExHh9kJHKdxqNUNexBMGzVN/azSrEMPLrWmYDUPm4I+kjgM+CYZRyUNgWUxns3DEwH5jOrqdAcqN5HWgukkQNVqha8IUiJMCgGQSNAIoI1VCS3YNqcpfg4Pi2BUhEad54jPTANv1ohj2lJkayPkR+x/nUamboumEAkC6QENN4oGUpLRYuAeIR0x2GdgmElpNAxEga6TO77NYLelGUaVUS6sBhuO2xGe2xWoFP4ZPmsSswd4h6bNrA72mU5ND95/oNtv3dU7X3tHk9ML/eX//Rdqrtb6YO9Qu8+vtJhdef/YLRva7XTVffOO5oOOzQQf/fYT7zfjMlfW71infnJ5rl6zpbt7h+o2WjqfTXQ5mdrNfv/eXX0xvtTO3tB+EEdHx9pRrmJ0quk818VkZY8WEkEenV3pdLLSnz18pMIRkF3Vmm09ePMN3b15Q//qX/6ZG1Ua9BU7Vr2tg8M93bqzr9HVuUanEwP23//Rt3R8f1//+id/o6w9UJb19dXTZ1qvtrp1cEOjy0nyuYmMeO4FQCy+DaZV12iSiI+EEwd9XPYisGSqFbpr5FFufrOQoNCP7vS7Otg50NXZSE+/PNF4vFCe/EHs8eGkGsxSI3bXezfSMHv0SLduHun46FCPv3pk8I1nHvYDHMX3H9zTZjpWC7ZTsXKUaxMWSVl4L+SdwprJy4a23YF2b93VeI32f2PQ5tnTJ04jUBsqTaHmsjD9nakwBg6kSrRJuSilk/Gl5jwrrbb625oG2wDQ1q2aPruaOKWGtTbEfJPUkKLQajTVGCCYK9Zo2MMDo8dqIEPDadNH9kT2iyQN4JxkiOBVzj7F1Jqdl7MROUJy4Pc5bUYIy6Yy4PvbLYTZlUkiRVw04Nl6FQ0xawBgPQx/I5fatYV9gGimY3Dyas3EfQHwp5ZjANTAs8SeMplNZ2Fb9PB8YIijrTq9rs9e5XN7iJSY+1LXMCxCXpgXlnxQ33Ges6/Y48r4sIuRYITZSyGm+hWrATYeZwEAv5lh7IOOWY6vioUK6O59lqEEwBTyAq632YfrYBJYChlMsGqQhNEigIS9jSrj65S0ZTvUzVbDg30tSDRKaUmjC5I6wqTWKQcYZsKAtGEvP1Pq9Pm1SeF1x/Z6V+AaIHi963b9U69cgRtv3i3Z/Ih8YePz9JhpcJpYO94Nnf6WaJ7wGuDQgvrJRkhD2bTGOjWLEbntItea8tT8sVHPpjPT1aASgoazYfvnmw1HAAUym4wDPc2vDn82zMRGSDTxKsO9atCj0Cfnl+I49PtV/CANJVT1oMElE5/0fl+gzzSEiYqH3tzAQfqq2AOVpCCakKDl8VVlFEOTtS48Tf3sRZBib3JH60SMFO+ZyYEBDYCMylMhUaUt96DYNnsjEOdqMuZJF1R99N0+uEOr7sMd8CBF+FQAiwEH0PAkRwiX46AJBgshJgaVfyTFdDWd4PMu1hFPZof29GeALXzP2eXWdKdG3Tq9jfYGAzeGXCeaCVPxPHGIRmVrOUDTjURQtgGSSk1mMZEKnXTNjuzBQoEeGZRoew2AzlOwoAlFN71Zq8t0GtaEKeURe+lDHzmM86HXqeGNxs7xQ0ka45zwykDLjJfShoDLDZr3oIWbBG6KbakOBoboWe2cTdHS15z14OKrpg356ykiKWew3Gi5cBt0gqkAZZ5CwfGavJ3NRst5yBJgQnTKQkMABeb1UCOX0zDK63QiFcPXNIwEHadEAdohvSBXznXFZm1LbGWmKc7pGeP43CZM6+Tb0Vyvddhpapc/I6mCj4fWt5FpskJfHO+T6w/I5/VsgNDscRc12c6hG71NQaRXblbCFrkChel6ZcAKvwGeXbS7NP8kAcCI8LS9w8SNiTrTpKapxPP5ROPxldkMcyLFLDfIzUyByk58Zr/XV2GrfYCskJtQVAMmBRgY/iUdptxM/MqVvRCINsR1n/Xt6TN7G423GT80OkhVgp3h+MWUMMIzCkBgYyt/38oVMwls2sk6APdC428tvsPXVGZEM8JyQV8PiBa0eu6dC9h0gtt4NJmuheF1mJcyTY3dKvZUO7Qkg61IIak74nDRbGpUK5VTpFOArzHdI06vEevNz3asKwpVT864LgCZFP3r0hTwtb01uA51Ze2uVRvcqqDYI+2JabwbcUcdtg3meV+0b00ABH7PBmRi/Xp/tKdMgKOVNA1Zkov61GA67hBWAdebNc70GdCLArpW0zfeeUeXZ2d6dnrqabwZT3gOcF+SDjvM1GjWglZcQK0H0GKfxKLQ+w2ALJRkz/bCGDU272S8ujZohrzAbCM8HcgpX88NEHzr731L9995Q7ePb+rDv/mZfvOrX+vHP/iR9mZL1T7+Ut2M83GhvXZXtUWu5bCn6cGO3v7+D9Rbb51m8vHDj1SWay0mc423K7UHA7+3d9//QP2jQz0/OcPpUXfvPtDD02eaz6aaMsXHN2Q1VWOBdWFTXzw917379x0V9+XFRP/vL36jnzw/1XJT0wff+Z4+fviF3v/6+3r/nXf0z/+Xf6ZmrbRhW7Pd0HK10e7Brm7e3XdSx4TIxEZD99+6qQfv3tJf/Nu/1s7uTftRPH12ouUs1/Hukdb5RqOraYCqgMMJkOdZgJqOVAUg1MxCAa603Vg6qpe0CK+6kGzTBJMUgScBq/HO8S2Nz6c6fXqh6WSlKZN0vEZaLd9nmsQXkcYYleIpAUBaK/Xg3i3du3PHbIl333lPXzz+Sk+ePfN9/JM//If67KMPNT450QEmdxlt9FrdBlGpUkuAFC1tYWTUMzX6A5W9vi7mc7NI2A9Hk4mj+GYTPCCWft53dvfU6bY1GV0GmwlWFcZ55VaH+/to75SbJbJVo9PVV+OprgyGAtA2ba6Id9JyNNEEdhUyzAQclMmYkD2L58/wewK7zIyDMcTP5iENMqPCay6AzKq2eWGkbBo+DXol/gxWAftBYJovjQtLEkBogpEHsnemiFADcAaZI1nI+xn3kTM0AQRukteFWVvs8ezReN9g1NxsIido2UsGw8F8DUOkZR8CUpiQnsBSgpmWT6eW03Gv2E8ZMFVMAphnAPLs7zaaBnCspAae2gdgEcUNjFQMJeMse8HUTHtFyE7jq8Z56P2M86/jugCGDixPmKzho8VQqmLUBWDC/eAe2VDSrI6QmPJ9y2rLmrqDgcaLmdmiO72BYw5n44mZppYfkDIxX4TXTQI9Tp89ve7zrju217oC1w/Oa1226x969QoAEDB9BYnnoPIBw+Zk59gUJ8hkChOtqulOxRiHQzhiVwwCjGvQhUdRWOnBmPaacgsCjN6OYmu19IQnTKwy59FS3DuD3rpMaIdxCDU4rOovEXH30Y43SqyFdEjwM9BNAy0Pmh0AxJbcdJv+hYbMpojWGCRQw1P1MFyMb1dNfhwbpskmQCFeO4CG+P0JLPBrcD1C8xdFfULtX5gN2nbMTauR6jSNrA4tx/PYjCmQbacTQNW10WPkGwfA0HBhwMEWk9FgIsQkLIzOIt4xDI4CIIjP7gKapsUD+AAIrN9L4IhBAF8jmBBMlgtPlQJhj2hGyz/Q5iWwg8OYeLS1vRHQ2g+to6eYI0udwhuqcCWVQAbiqXRBQRTNBRFesEiY8FcRi3mjHY2Hqd+5J+3ciWBbeBzvYhMPAkyfeGYb7j64lyH3qA5qpq1+NqxLD2zETYN1myEWN3sgTUKZCM+KpbXDAAROQyi2ajEVqW3VrZdq1bjfa3X7Q42Ip6o1TZNEXmFqK0ybUlra227jSRXXcjgYuPFF0mJDomKtFeaFTFibde12mxo0a9ptZSrnY5Xzic0J7cEQVbWpokybvVqpJ7KuTpYrLWyhX6qLqWK7owV+DEh5yq3G07lKKPCwRIhVa9W1g9lIvrQh2oyc6WZLU+dRbgxIuIcyJhUNuB3gbehHhFrX09sSOQF/D0M4pntE0BkgiAbXP97KtC1yT96dU83zaJo8c7y6Fvk2GWICfDBFj9hBIi/PL858b4lGxWuDewW7oFknoYMJd9NFvLXyTJ2Jw6MY9fPO0C/ouY50dEOZ/AZfNN6uGlMn7uo6JFYV/Z9pJbKalI9dxbYWSW/Pum1x71gPnvDHBNq6escnRroJABLNemCPdmZNpoZhuGa2UXWqM+myw2k8rIYv7KmHiWZKJ6k3tFCpebOhMXs0E3uMV/NwHs+ZWiatMAZrgCzoX9ljeO4BQyhmkezDNCi2RWicyR9HprAOiQP6cAAC5Bfo8s3nSQBBMHG8IZvya3Mx9o90bQ0eVKaPKV+92hdptsIXhIlomIRxLSuGRAUQAIIAKu72+1rN5j6nkEw4dteNO+BvaJBNS3NsJ+fIwkkoADacORT9FUCAZwfLHhf0MIYP0zTzPWprddy4wiKBzQHzoaV1PVe/XdO3fvgt3XnjrrpZW//X//Yv3AC/e/+e3sjaaj78SvnkUoPDHZ8pO7WOiuFQXzal/ffe0ejxV3rn3m2dPX5o/47dnQM1j/e1yRp+Pnp7+2ru7zt6cjGa68bhTZ3OJlpNpxpfjLXT7etuv6nHv/uVZgvAk472b9wwirN7/239i7/8if7sr/9a82KrG7fvqt5o6YP3v6FNvtKvfvEzLaZjLWZTmwPmean9o30N9iJB4PlX545APLzR1/7tgX776e813D3WfF5oMppoMV1K67oOdg90dTW1UaFFewZQS5vB7uwMNJqMPW21ISiyiTRAyNf4RgDsRCa8PWTEdLhUr1VXp9XU8f6hrk5Gmlwgydhoyq1x9GnDa7+qEQCxWesGyOs17e0N1c7qunV4qMnVhQ73D/X5l4+0WOYeQPzJH/+RvvzsY33yu9+q3+j4/uLZs9fN1NVGPdJ3+sOYMHe6avcHuii2+uir5/aWOb55Q6v5zMaEo9HITXm3044YvoIGeKlai/g7zGzrjk00o0DSrNgYIMw6PZ3P5pptSwPEbYbldfl5LpcrTXGs8b6FdMydu5kvnPeevDtYJYxN7cWUYpctz6z8iZClJJ+dSDeKL7NonEwT4Lt3oJR4VDWjVY0TtQvMOEB4DKYDIEg/ZDA1ztIwGWU9m0laeXkgiSrWrt847/g9rFeiO3kmYCe1uz2tMGwcjzUcDA0Oj2czpzthDLrkWs8XPve6pC5YhhV0fke3smUDEKT0KUcdpihGS7SST0PUoSRA4A8Tclf/cGIXvjBoNDPRudAGMBt1AOaWwYE53lTUUjDrXI8iVcvNnrLnlgkVIVW1T0ZiwhrMTfHb3VZXrW5Ho/nM92FvODRr5er8PGorMycxgl0muVkYaZ89f3bd5123bK91Ba4fnNe6bNc/9OoVuPvumyUNl1kDiY5mR3E7xScqGg7TJTPv0Gu60G5kptBTWLqZdKMVm9wWh2IOKTtxB/3UUxroutaJxgScbFo2bQ46fj//MAnBMRiaOGCCHYpp1DbhEhyxf1E4V1NgDkt8CDggaAAqaQKTaZgR1n5CVTVdOg7NiD9LngQ096mR8WGaZAgV5Y5DoDL482HqpjV5EbxCq7NSneY3w6U3GgHAkpgYMnY1hh01f8pph7IGcGLphadpYZQWuQs07vG7Q6YQcXuU7dHO0MTTzG/MwMAd2JpAPh9T3EQZ9IQguXVXSQum5BpxiHsa6D9sgWisKp0jBx7Nd1AH43f69/IeUhQmh6kpwHWcfZfa6fe1LTD6yk2npWmhrKGYYJLJ1BtAisLKuu56Q/1O1w0ChQSNsxMpWv1w8yX2iykvsoMUlYabNgUQsgYkBjBPKGQo2Gqpy8o9rQ1KPMUrzQTPSnhdRNKGjTfTM0H9wdSEEgqaPHFXWzSJNsAEcGmoB9uG6U/G7yk0GJBfPNDFaK4VU3vVHfFIc8FkCQomEYMAABSNNCoH+7txLdZrTSaR01yic8TszcZU0m67oYzGfTnXAHM/DzZqdtfeUhjajbpUh/WxKrUqG7rYbGxYx7R7H91rM9MME7tOy/nto8lcNV6cKRU53AAENaL7UrIExnGtrsZMjYpcQ/w+KJiCOuQm1p4X5Kmvls5pp3ClueDJRuuPUeFmOXcyQrvF9DAYJjxvSAuO9oY6e/bEaQ9pBKyy3nLqxHyZ+zk6vHnDBSiSiLsPHujXv/nQE5gbR0d69vSpp7rEmW3zpfesTivz88T3aSJoBENrj6kgDeqLgNZItvA6DJDQ02cKx+QOCgjCCoP5wH7FdN//9veTCsl7QNBa2YooJG1gyIQaEJK1a8+UAAmLqsFPPiTeZz2Up5GPfQzYg2c5VPiAZihcSLYIyZFTVmio1nw+9N14dTQ1L0vNkBc0iEIEfIQCHTGpvF4U70TRbQyAVkZj3q+bNV+vGTUpsoQtMaLhUVGvt2x2GBNNPiv7LzKTAIUBqdRgbQejzJRv1jVUa9Z2Kpz9e9Kfc7NyFhlrDpf0NeBjW4vFwvngJCrQCHL2tBus1cxJKoXTGhpajMeeGFcxrDaW5PM6RjKkG76XTIO5lp5kY2zH/pCJ//M0FUAxAQRLzDDdd7CeIl0jawA40tj6hohuDYBnk22022/p3pu39d0ffE+NbU3/z//+5wZgb+7t6j/53vdV/+wLPfv0I+2/cVNfPH+q271DbQZ7Wr1xV+/84Y81fvxYd/b6+vBf/0s1JmPVNw1tBz0DrACN48VSBw/e0I0791Us+d6OzhZz9Qc9T+6RX7QmF/ryNz/3mt+0h1o1atq0m1p0dvTVbKXf/frX+tXvPtatO/ctFfrBd7/n5upXP/+ZFrOxZuOxz4d6vaO9w13Vs7UOD3Z18tWFbt28ob2jjm6/eain5yc6PR/52sxGU11ejlXf1rXT38U6RvPZIqIzYe+wbw37Ojw80LPT596/2QtbTaawYZ7Hkw2zAlkY6TJes5YPFm7Wd3od7XQHOn92oWKJl4t0CavEzRveppjVRX/L3gbjii/Oj8FOV8VmqW5Nund0pMOdPV1ejGymSC1x59YN39tPfv+xVjlSxaZIUDzoNtVYTjUs1zrqdWw+Ohz2tbO3qyfTQp+cjpRndXUHXXUAmNZbjcdjm0h2Bz3vq6vRzOthQ1Zkfa3ddqYea7AoNCtLXQI2+zq17cWD1GgB+whvHpJrMCbFz8Bmh00DGsSacnVij4mhQNXIV0A20YvUVfPF/GUNZjkgU//Q18eAIYC+QPiB8CpwIJiWnNEV26AC9ByH2ILlByOOyXkwE2y2nKqAWOMBMnpYkgwKqxqpAgcqcGFuo0VYqm0zlDZI8JD+IMPpdnzuz5ZzrTa5zxLONtI9YM8BQofEAUZU1GDAUyScwFSojLZdZyYPkmp4Y/ZYjf07zgFXgOyvlnrGfub3muSXjjQkRaLZisSOxfJFwpRPw8Ty4udo7j04g+WZJJ0vY5SLAAh4j/7M+AEt7bvDmdGl1oU1mRiYrCH784Rq0zXr1cnpdZ933bK91hW4fnBe67Jd/9CrV+Ct979WcpjQYNOcV+64lbOtowaZ6mNQSKNlrRnGQEEhNcUMMAFEm6xwihV0nSn2ptIHQ+u1pphJXMrhZiplgADqK/TBIjeti2aK/6Z4ZJOHbQDdzsisp+oBEFRyB1P2KwMfn2FhXBT6PXTsEaFGs1tp5QxgJFNE/93kdm/gwUaC/J6kJfYh/VK399IU5yU1PywMAn22Izb0eejVmM4l6htNPn8G1XhDUwuan4p2T1PTdMAxa9UhlqwR3NjwfpmO+0zjQMa8LYzYoHXa4yCBG540JIDA7In02pYXVBKDxIp4wRSBmpskHxWzADkBk8cgQ5hbEs1NYivwvATdGeZIzWg7hoM2V+OwrjT+sB6goyfnX5qIYDCEnwOeCQBEvD/HSTEtqqG8D10618TRZela0gACTJj5v2VK5CwyTx/NyMDvwAVFisfEOwEqX9Yy4EH8YviShZ47JBpINhrKnHNW2FxxzbTA/hk8/3X1mw11tNFevxUgAo1wf6hljv8Fbvtbzcg97/fsRWGH8/ksKIouypva29v1JJd/YBswfcdAjMm6i5hGqWGvpcX5mcEBDLY6XIk172mtRrfjhsn3oiYtloVWZaYViR9oe8vS9Gbi6i4xh+z3VQMgmM5Mc/XnzGe60alrtwXQEd4FBBwum11dLGAAFNrptsO931r2kGu8iDMF4ID5s9mq220bZCCeqrmaqrVBO4p3RSRsMGkHBLlxfOgG5NPff2RZAOsIiinUU2b2NiukOcbh+8axHj783JM71mOR5+q2Orq4PNdiPg9aOr0ezXKiGdOtGHSiqQUEsE6Z5z38TIj/i2g8UlDCHM8eB8lk1E77aarPpJz1iMlcFJghHYioK6Inw/MDQAmmhSVZ/F+VFuIpHhrgYEJUmvmgAicGTdLQupDlefU7jb/rPclkIswXoyiOcIYANR0PWWtoAUMFU0/YAE6XwfQQDxJsZeP69Pt979GAiOx/llZ46hVsoPkC8CAYUExGo+lnb/InMoNgu0WLHLIwil708ZiNcS3ta0BTQhQZ+7mniQ4r9Rq1z0aihlfAgeMzMSTs9WyA1+q0fT5YzlIUlhdwxrAGS84H9g9ANqRHgMG0nW6GKM6D8VQ1qwYfaSjwzaB1NSAJDT1SdMygwIMAFhfSJYPZAdtgSJihiyeBjfPODVLEzW47yIsAj2r6wfd/qGKZ6/mXT81oeuvubf27772j5cOHmp8/U32nY035reGRpvVMR9/6phMJlhfneu+tB/qr/+OfS1eXatIgcq/bLYMdR7fuatvMdHTjjkZXM9VbHX342SduYIjd/MbX3tHt3T198rO/sf/HOuuZsr5797Z++uipagc39ZNf/ByIRLOLkT547x3tHh1bArWYTHTy/KkefvGp6suFskZbw52hLkcnOtwfeK28cf+Omq219o92LVf56tlz3+fxaKKTkyts/JXVO2pgYMp+zn1nUEAKwf6e7t+7o6+ePtHZxYWyOlLCYGcgVyI2lkED15uzAF27fVXqgAS5ht2mm8LR+URa1XXn1gN98vknnravqR8cvxkNMLKBWCjRtHIU3L11pIvzMx0f7Ou9N7+mD3/1oW4cHTutZb2Y62DY08XFlc4WyIrW2mnXdWPQVraYqLNa6pBYQxhSaP+bNV0WTZ2spBleBQC+eJM4ggTT0A3BNj4IAYQxcywdkVxoSK49Z0q+1lW+0ulqqTngU6vr5AciEKGvwBBy00ytBCiOHwLDF/bNOpN7ALnU4Bu0S34dyUwaw2aOUMx+zYhjuh3GGt4z4vqknzdQim6+Yg8EC5P7VyVJVTWTPUuYurPBAnC6ZuNceRmfbBamk1USmzOxJSvxAucuTAhqr6i5onKw0Sr+JZW8gFSVZiskYtutpjm5LBuV+UqDdsv+EVtqU5WuA9kEYcDZ2JQ1TboR6QZF+Bw4vhrvAddCXD7WNp+a65HSYlLCgqUCAL9IYzq8p9gPAEn5fKxr+ytxprimSNRDsxMCyA1fmEhRAPS0qTbgcTKGZl9DFsFr8nvw7Fiuli+MXS2ZbLW971Inwr4yISt5SIyuAYLrhu01r8A1QPCaF+76x15egftv3SsjrzsQZk+cksNt0PCjOaMwM30+0Ww54CrdbJiyVK7cUKPCNJAvilCaNjeLBg2iebbT9Saiz8JoKFGEMcgji3sdOcuVeVxED1KohkFeIOovqXKVjqykQk3TcDfgZmS3vHHTuAU3jUkc4EQ0Pqbw2WDu5aTRFkiJlldp69xI+2eg3OHNkD6LJ9BlMlyM6TuoOoeHgYYgvCXjnBBxM63jUEt845jGV3TxdO1ojECwDagAvNgVEEou0sZwH8f8zhkTW6LWgh1hRoeb3phyhgY4AAwKAueNuwnx/OXlvUoSAptJocXjeheRt17F+zCN831NCEYUFcFw4BnAWCfd+fRemNZ1I6kCBgCo/QotOyaAADvhbs7kBJomDXAlD0AuUG1ydj+3U31MPfiyMRDmeJ5ChdmgKahMNdCov6BzJ7kHBpY0dN2eJ5P8PgADoq9i6rJ2fGCZ6PHMYGYkF6RUB650vy57AxztdFXfrLVtdjVZFo7egzbJbVmsltrf3bHucncwcNHKRDrMHEt1u33//hn61nJtuUK/Gb4GPL6LgsjBnsp8oc52o4GkXQCQ1dKGcVk703Q5txkYxQdeDZtmx80EQBnvH18QDLemBZNP3MI3lhi0Oh03fD2ttJ9tNMxCWkOjMdm2Ndk2dbkgcnGrYaflpsRTjUpik2ICiT+b15tahu7EhfWgXKm7uNRgs7L8gmtB5rsVnuvQ61vXStMLYGVNOtImzMBKX0PWYrvXD00qsaXrjR3tYYwwYQaopDAllo+orJiO1U0NdhFnmUjEEUaawFabOsyj9IwyFUe6gvmUATTQtoDNUhvvaRT3wWZ1ZgOwtiPqKvYflNW2ngp9rlkETLHCGJVn1dTbdRhpeb9LjAazs5JyACCMLwOCPBu4ZBtQwKU8s1kVzQgT6nDiCLpxSITwGMDpnul6phXgBXsTRW8RWQRmSBQR+WZvksT2qrfampHrzn1N4BzNN4DOEs0+zXlpbs8LloQ9CDYBMNh+lsYfthZMFdYVYBrNfEp16GH6XXLPMe+CJRDFe+yDIf2y6Wmvp/PRLNhS3AfecwIWbSqZ2CsASazXyhvGlN7kYM/fMxOLyaGN74KFFv4BNDdsudEwGIzkugI0G2QNMAUQiJ0ENgo+IDSJYQibgEu2qw7xizWVy1y3jm7Yh4eGb9Dv6d/57rf0vXff0vjpY80vT7R741B33n1XnVZfJ/OZBodH+vWHH2qv29O3vv8dPf74Ex322HfmmiymBgh29g/MmsiaHYIfNJ/nyto9/fxXv7JkS6u53nvjDe3tHuvhL36m6fmpst6O8v6+sv19/ebsStMIUk8HAAAgAElEQVSsp9+fn+vdN9/Xpz/5qQ4HHZU7A83Wdd3Zv6Hf/fZDPX72uVbnp+pmLd08PtbZ+XO1O6W++cGb+tGPvqXZbKTpaKqDvWM7+T89O9GTJ2e6OJ+pLNvabIJhwrCAZo6zJ9dak6ypr7/9tvXjn33xpTqwQGo0gBHvltdKzdH9c+05A+qxVlQvREhDu5nrcKevWlHXxbOxvv/N70v5RD/52c81ybfKiVith4EuBoA2FoXmvi11sNPTd7/1DT07P9doNtXNmzfMHro6PdF6NNbdvV3V5gtPg69Yu8wA8qm65Uo32y0N0JzzvliTTeIhpYV6mqvrxh0Jx+zqUr2yroNOz/siMYgzgDMnrzTV4LGyNCjSOmgG57AEttJc0hw5T4prpVkkFWo6WwS45ecen5ZYF8712AbAWDEYbQS5AbDvJDZlyHdIZgH4jHO5iiuEdfeyzgvzyDDDc8MeMGPsj6wTM+leram22tZLMz0smaSmgIGJ/Iw1btBOWgJi2LQZP4BgFYZ0IZrmaqhA3Ud7vgRAHO7Y4JR7wSHRb3fMApgu5jbJhXVZd5JMyx4EgPVrEnqQZWQMDcIQuqT+aXc9mWetwsRASuZPZllBSCsducizyueE1Zpkm6x7b2WWa3TS3wlDVf/dtL8EIyFqJzMpo8iKOtMsj5CWwlICrHBSkqWqIYFt4EmyDlDA18bDiBhO7O7uaWe449oGeeLTZ6c+4wBrARVGJ2fXfd51w/ZaV+D6wXmty3b9Q69egQdfu19WTXho1EKjH47WiX5LqWgjF6Y2FPlB6+RIattoTFEA2iwsTPDicEiTbszp0I8n05ig7m9NAaURqaQMLp5T+oFfxRKG0OlWLr5xmIXnwQvn2WhfYmpPdFQNNkLoxTgMoXV3u2Q850aZfSgmx3Ozn10txHS/2sT9eknDx2eOwzeAAArhFwaFdl4P1N6HLA1QAghi6pckBcn/wNE3rWiaPCW3K25MaatRYzVZ5/cBEFiTSw59Ld43GeLrylTLk1ESArZh/FeZfhlISI1YipekLIARQNwa2ug0fommO01DfQCir08GQDRCFA7WBpu5kRqpNM10yi9vfZskEDZfewlU2HQQt3NYHp6gRwyZryfvx5FVpXq9ridiNAFuWGkmkma48keo/CFiahWNFYU/00oasPBOiFeGLVJ5N/ia8P5JV7CcJJ4XHLH52h8OPLWsTPUW81k8B5KWOBgzFUiFCo74vUZNR7sDN3/1bKDTq5H1lTRWpuJvt+pBmcSxOAu3fkzTaD4sHqk3bMjIvYCt4CzuRunYRCjaFDEd1hmU0+1Gx/2eWtpqOR4pQ+fabrq5w5eD6f+m2dYK6UlGGgBMhdwu9mWzp7zWdnQXxSh56VCOu62Gesp11K2pVa4Mjo1zabptabqpa0KzWKtp2A0wISwaYVpAJQ6vBuihc2y+AC4aULq3jqfqFxP1iA5DaqCaFv67QT2naI7Ek1irrG3uARGZWavj95YT9dXK/Fzwnt0c53hehAEXwAGGdGP8FtbIkwLcoZlG88sk3/tFighkDym2udchDS8Nbd3eBcmYyo9CUFeDso4jOlIB9PRy2gJ7FIBDFflHkW56K9Gos6nXxt7ubgALWaZeb+BpNwU/1G7uM5thpQm238mW2rgKFQw2hQ0x3XRFcbnlGU6aWQMcqaw3UEbBikkYwEWSKADaGCBIDBqbda7R08eEzQCB7VmamixXNviELcD7wiQT9he+AEz0YJ8EQICLf0gMAHTtnu4UBthR6MizZET2Erxj5WSN3OAdgAlrcrEIBk71D/ITnxONhsYz2E80VclEMDG7wvEckKCu6QJWWTI1hAmQ0lbCwJW9ZePmi0agAhGJKeR54P3DjGLtUPz76gJIG+wBnAmGFesf9hOMKfbxSLfYRm55XY7iY11yX9w0QI0eDBzt+N33vqY/+tEP1FxOdfX8kWNHmXgf7h9pxnQ0y/Tw4090a2dPH/zgO/rlL36me+j9b+5rvJhrSvygarq8uFJ927Bh3qA/NAhxORopy7paz6ba73V14/iOLj77vdaTK7NIJs2etv2uRu2+nuWlHp1eqbd7pMeffKz7t4/1eHSpdmuo+nSlX/zlv9FmS6RloUF/YHBnPB5psNPSH/7DH+obH7xtr4n5lLjTpub50gyok7NLffbpY12Nlk5JQY6BfM9SkS1rONeqUWp/Z6BBu63Hjx6rvuFsaNlnxD4uyO2aNTfQdYyADZoRjSvtDjhDF9ob9DDPUD7Z6t7Ne7pzPNTT8zP9m3/7S3X6u5F2wn1ODRkgc74p9e3339Vbb9zTdD5Tp9/Tyekz3T46MkCQrTeanp4aAMD4dIKPyTbXbrupnVZN2TJXv56px2R7S+LOwrK1vNHVogRUBs/INbu60l6rrePOwMwqrs2iZBOCDbc1kwl5l/eeelOj6dQxwTnrDTbBchHsRjtdyJR6ACZLsNxc09RW5pkJvHQdlJh2DDGIYyT9JOiNXjdrkNjqOPd/xv/wHlIx6FKzHsyh5IUEy4qzlnomMcWqmoDvsx/AisBk1WlUDFOKMJilTuT7gJyVxNQyyvT16u/1AIq6qawp56wYDO1hspgvVVuzb0ckIOsX41KYC6wz6CeWriE3xJRQMjAEsMe1Y58DqABU4zNTM0SyQZxZ/GxVRyK3MtsLX6sa4Nvc0k5qu5Blhh9RmB6y18GKTYy5ZCRtb6wEEgRGEHLL+HwBetpb6RVZiBOxAkaLWZF/MPnQ1KThcMf7DeAGbEPWekgcgt1x+fRaYnDdsb3eFbgGCF7vul3/1CtXAIDA0ykOhETfrxr4qrFys0TDllgGpvY3MyOeRLZRaI3HkzB3YUJsGJm+ITW+GGbZHKuK0Qnzww0O7WzEqXCsZAYUmOHOD6sgoq+YlBLzZBp6ZUJjw7mUY53M+VrtiJvh514i2HJOM5+RKWRF93VkjzWMkYluxkT6ip8N1N3Yd6UBfOXvePKX6Omm9dn2O7ExeB3YE9a8R9Pqr8osCCDF77ly0Q6qHk1xJZl2U4AzPyg0rtsYzqMzX3GAgOyHu/IGqUY9dPXVRJ+GylTyVOj6OiXtXuHirAIuQhJhrSN0expu02yjOWCy7yGxuQYhMQgZBukLIWkIBoFFCW6EXt2YTHVMpkoV3d85yjRN6f1QGONav1is/JwYmKI55wDH2T/DBbuSsjA5TFFpGBpuC1OCK1ZJGCVVhpbRcFRNhJCbpCaXQ5nnife0N+hb30ojgdyFghiGDFNFaM8UGkyU28Rx1XHOjuaZzzDPtxovVp5iAA7g6M17ZwJM48tBz2SbaHBo90Q7IW/AkMleD6uljbI6kMuLpQZZU32AD2Lhyo3js453h6qXa11enDrvO+u1VHKfuAfUG2i1t3X/G+CBpmuFUV9nqALdax6+DwuSPCAfE/Vdy3Vr2FaL69dq6WKea77NVEALpvlk4p+KLJpcGomQGpQGqEzabLRM/+Z/NbXREB2xcrXWC9VhyAAQIEHawG4hoaEdz+MmqMl2w6feTMIVAANAQ+4103RT3SlztzXLC6xD5s82G10tcs2LkBAxwcEYkOIcKnkY5iXJD38fxoz9E4LOytMcayW8B2r1aKQtcGEyzb61YRKI9wMRZjVLNAx++nkutWgync8NJOCzUCWRUMAHPT7i3nhdmnOeidgPQwZgNlSaDpqqCujlRUUDzjQRSUlMvIK2ldhdXG37eGy1saSkoS1NGhIF9g78XCydoLElbjOoslD8kfHQ4Jvlkhda4T3RbFprO5tNDXrynMCq8XCtjIkgIBFa/iKZyjpaED8PPme9alZeRpx5ixNAA7U8HjJhWsaaMIjrbPeGAVs+Hk0fvxtfCoBgx5ACfrCOuU9mmSBxCIcG70YJjGW/A/xlP6PZCqYI1ygkIPgiIBfp4YfRyux3wH7Fe2dCh7FdEMBIgAm6tdelkePYt01DtiZ8Y5YWZwlASqvf9x7VadZ11Mn0X/7H/0i3Bj399C/+lUYXZ7p9fEtabbUe9nX/vff0+cef6K3DG7r39a/ppx/+Qrfv3LZJ4pz3d+umCpgPyPW2dfWIViy2Wl6OdHFyqk+fntlA8K07N7W3d6iHP/0r1eZj58hv9481YRXdvKvnhfTbTx5rtFqrx3PZKPX58yfaLLbaXk509dVXdHpa1aT+cOj0hvlipm4XYH2pN966pe9995t68437Oj8/teEgjQtmfw8ffqnnp1dSrWWDOYbJNH0ww0hIOdht6/joQLeOjvXl51/q7ORCzWYPoUl46HA9M/Znzkko2RgWZ+p3cIBny11rbzDU6GKixQh5T6Yf//gHenLyXJ88eqqnZyPNFgvtD/G4SbIyM2oa+v53v23TwLt3bhk4nU3HThZ48uhLfe3+AzU3pfaGOzp58kTjqzMtpiMnxPQbNfWJ7cw56zLXAqQQsGcU9aYuV4U2yHdgAhVrHbR7GsBcImHEXgEYDi7UbACq46uyVbEqvIZogkmEYWp+tcztH0PTbuagnzGZRWbdPGcpT7drkvAygt1UDSyqJjw8A9jHArR2+kqVjuS9Nb4XdM+/ncbk45nhDhT2BNKHNCGiSl1XBTUw1XrgN8gS4n05bYWfqyIFAb6CWJqa62BLVl8V2yd2eKkoGwEQ7Oy4dV+RBEG5ZBlCaClXpvzjSdRWvgCCxjC70JZY4AQu+3r51DGdNe2p1DEx3Q8eBEC73YG9F+SwvNot7fYHlgcQMWifpeQbAIMtBkAMYBguhFmzTU0dRRgs2CoRomJdOKX1FSYp98XGjmZ0hKTJAEEysPZ1Tgbecd3Zv7q+fjAOIyY80njY766eXVz3edcd22tdgesH57Uu2/UPvXoF7r55x3MsN3YvDoe/7dpv7wFvnhRfbJJN9fo99fsDb35Mfe3iy2ZtBkE4xPOA0iBWmvzYGBO6Dc0Lw5mKEpbgVTeI1rxB2eIQjKOADdTu/Akg8NmQJvdMujyRpLB09m40lGFEEweiD1oXzgktdxxiUOEi2QCX8JgsVwdkgAQR0cbvMnCS3j/FZlyTiIAL2mpl5BfUZk8CARaS64wPTEANSzVSqoCbsZiY+7VtREixEIwFYy0RO+xYMpqHnOw82reUcrAFIGhQqAVNlhex8R4NDpWXUf6Ym5uBgK6W4t9Ay8t77c/tpp//iCbDJoM2UIypLMV2TOXq1mc7Qsxsi/DzCvPJNIdIBkZ8hmjkYiJHI2Q6sGUaUAMptoKS6WkG76kmTZYLf3hrLW3qDPWaojdNmAF7PPEM5grXC1mJJ9MpZtFxcqmIQJHMNSNZgYaC54miwZF0TFo9AaBI2WjhwfJajS052lv10KbWAJoi+oxrx9RyTHoBDAuM6hpZ+CeYYUJ8Xy3cqpvoV6V2nWeNGLC1JrOZtdqYMe20M8sLtF5q0GpqpyzVI01iuxGMBTFV970vrONttjF9pPhZezJfcC+bHVF+jqbkTXc8Vds2OlqWJASgl03u8zxi5IA3t7rRb6tuOUWpWquvBewBzLVYV+i2GwqzPiatKemB5hK6t/XeGI56vW/VKAv1AAjqpTKo9UxheCZSokcAfhF7BxjDOqcYp1GnljKos16r3YXCvLHGl2vK/kGzjszAazwVxdNCWpV4XcRaohgEJHA6QtWMJ8o6ZpUAai/MvixviumPrUa8P2w9fcct3+R6aMJIBpjE2aww/AjMGmF6WI9UA0AyAIXQqMLQycOcjcm5taRhmuWJWpoEBikgpvnsEWYuJdNXJnb+jDbqQ2aQJogp4cAlJZ4YrGMAE/ZFMwjqWvNheP7NUAgGhpM6kvFf2pBi+kaqjE07Gm5sppOJGUqsx2aro3URsWn8/jpxnsiY0rMS6QFtm48ySeZzVA2JzxDAmhb7bQAjjgqz9Ccml/axgGUOyyI0a96b0JUDSPJsOA0ElsgKAAtmSfEiczzOhJC28DUcDv2sABDwjLG3AI6weQLyoZbqt2n8605/CalYgM8YElrtBBCazHYr4NJGskg5HK9aU9sm58ESMZhj8HerPskj5Vb/2Y//gZrzifLZlXoYSD47083dIx2++5YenZ/q/Mkz3e4OBZ/+s7Mn2jk+1ICmdTrV7a+/r+7xsT040KFngDl5odPHX9rpnGn2rRvHGmZ1Hewf6uHP/kqN1cyGd2e1pj49faa9b35P886Onp8t9OCtr+nDn/7UPimffv6pZpOpGvnW5o2z1cwJF4AL/e7A+yB76LKYane/p298423dvX9Lh4f7mo4uHVuL+e+nn36mjz99KBOv6pmWK54XdOU89yv1u1vdvnmoXqeni7MrPXl8os2WBinOKoOaGRT6qBMAGEiv2d2BjYXkaqLjg0M9f3ah6VWu+WylP/gH39cH3/6W/uk/+1/1xcm5+l3o/YWBWk9u8RIpa/r2d76n+/fvatjrWNrTyWqakibR7ujJkye+pjuDHfU7HS1HZzp/+lgTAFfSBoTvTNM+CwiHur2u1pswE5wAEAP+GhBvqA2wsSpE9IfrkzqSsrl6zWqvDB8T/Bs2taYW260m60IjzAntN8R2zpQc1mIkR7HvscJg8rC/VJT12JsSuyjVLbFkqXEiPjAGKEluR8oNgCT7nU2Eg4tU1XVW6xjQpS7jJsaQAOCumvhXIEHUAGGMalg5nAHtw8K/DaDFwonov3BkfeFN9KKeDD5+MCbLZgAEPerGmrarQuzgJGy4PmnGWoO5ybnD77L0h5Sjbsf6fPxnnODkmN+XAxdzBYzpAZwbAQk2mYcfSAGT8TIAMG8VOVQCRHyNU33LWQagYJka+1TyaagAlIoBVUkozG58IbusuSbmrJxN564PbOAKU8sSj6i8K7msmXQkrmStAOEWS7V7PM9r74EMwy6fXwME1x3b612Ba4Dg9a7b9U+9cgXuwiBIFClTsl9E3lXUtoQmJw19RAk2dLC/r16/r8V8YVofhyLfj5i8arKHgdoy4qsS/Z1NPBIFonAztZuG03FZwTQImthLDZvTAdJBU23M0cRHgRgU/9ScktuNZtwU85qNE/u9XpgYJjqcmQxQE93ohGQhmuMw/vMEOx0erl+h4TajoAxmQkxDq4OXjdxSgYT8v7i8NCXJjC+ytoNSCw3WiQ0pDiwOZ9yAK+Q/me0lgCBMBaEWBj0xt74+ctBDChLTDJo3Dm8OTw4yJxdwP2zEF9sF+rYVsr4ytLh8dkAAJq8cZtD8mOxREXCPMAHiZ2mEOg2mqZRQTNSZRCM9iNeGGoh/AKc0B3nQdBue2PG5HNHnSLXCsVUU9/xeipn5HOf0cDTGx6CafJCL/OLZSf4PNkTzoZ90jn52g4Xi++3op/CAeBXwsssyk9Ftqd2dHc3zws8siQuTKfniKX6PZ6TV0hia4iZXpywcgzVsN7WcjE0lNzhg47i6rqZzF4N8foAHnp8Rk8xmpsFwED4HTKa24TUQ+sJaAGplqW4LYy5i2WAaFI51Om5nqq2WykcjHQ76/ll0kxitl/XkmGwwg+KCe0aD39VstTZg0egOCA/Tit9TBPC1YvprcKWpfDnTXjuz7wESh+V8rnZnoEVBMUvkUjRT/oepcr50Eem4Ppq9tIZ3kAVQ7CPxKHPLCnr0qJtCBaZLTMBaGAJCY6fQDSM71jxTNHSfjh5tYnYXzvesIpzuQwvPxBkpOyZRUUyRmU1ROltttFgHyyNyrQHFANtgXlj1EGZdNNI0QNwDaPEpI9vsHdMXKOJCl+upHvuQ/QwiLpPnIrO5XTIr5IW3pSaLiVMnKGJp5NlBrH+1AWGiylfAauWFULGfkpmpI/4cx7lVacZJ7veQ2m1PUOmi7I8Ry8JSLxgLAFErPgMmqKxbtNj4fLDGvEcjdUkFKmBRcjVnsjknhtIMpACNeCbG03FMuQABAQgYckIN5+foDkixSZ4xmOk5Ls3TsbTHOXkh4g65tt0etNkw+wK0g6bPDXyRCw6hnDVgdAYzxhSLBisi0W0BCAAPzcbhXIjyOsl/MaaLZ6bX68ck3V4RTZ9H+IBYIYx8pQE1uWUWUAUiV1rpOgaWNQANmCUB7AZjC2lDgJ4wgSjmMdAjis+MNkwFaax4X9OJ3uj39Sff+46mj77UYn6pnVam/W1Th+2hJpl0VSx078Yd9ZYbfTU+12Vjo3q/o5tHtzRj/x8MdfDggfZu3NJ4MtFqMlE/a+oXP/krg05lva39QV+77brefusdffgX/6fqxVLtnT09K5v6+PxU9/7gjzXuDDSfBLNrdnGlYdbUr3/5M52dnmg8nbhJz8tSu3t7Wq0K7Q73Uo48/Jm1hvtdHd3cU7NT03/0j/4DPf38ExXTqWPo8s1aJydnGk2m+v2nn4s+OWsw/WRfLfT9772to8M9TSczzaZLSxKKgnMqU8mzgv0ON4O0jNXCni1vvfGmr+cnn32ifrerncGuHj060XKxtQdDf9DR/fsP9PTsQs+en6jVaalW5DoY9sOAttHQHFCzO9R/+1//N6pvc33+ye80vjzVD7/zTdcS1CmwH2yoCcirte4c7unq9Lk+++gjKcfQt675eOZzjbMOYzzqGa4KjpWciwC6NLXo4lmH7IucvxgF72dhjBfAcMMeKZPVyv4g3N8R8rk1dULpVCVYD6x/0nFgqEScc8iY3KCazReUd87IqC8CWGQPI8GAGoLz0Wu2kRlIt1TKAEHFPozm3fUAL+AUmojdreq9AAriPK3qKgudrONoRIoEEjazB6K+MHOBz0CCjQFW5AwxOa8GIQYSE8tzjU8FDAIiYXuDmPbjj8J6X8wdmwt4hKQvuI5Srw3LL1c7NE6uK5Aa2M+Av8dAxh5EQdsPyk+cM97XU4qWYViks8lo1n8WW8mL9Q7AWP0snhoGptNe7ssGEwowxmyJqDWQjkV8ZPim8D0GZ3hEYAhLRCLXBT+UIOcmICVJHLlP1KovPCCQSmDuarZB3JPTp8+v+7zrju21rsD1g/Nal+36h169Am98/c3SExkfPPFIRfNV5e2GUSAFZZVb7cgotPRp8uPGmolspU8PTkJiJcRklw0P/Z+1uBQLTCXJsHfua7UBh3zAZPXq36mxqFz0vfkncKBqAKv34YPRKVrxfqqvyoAnIgHD4dcU+6QXC8Q+NHt8Fhv5JIlDNK6x+VfAQVX0ho9BeBjE4ZFcgSpJQdIThwwiKP/G9mlGOPAo4pmgpwjGygQxjBATKyHR9oOdEJGHaDfXm4rWz3tL1EBr8UCoK21zZLrj6uv7Y6+BMDdk6mPQosoGs4aOWLqm7zM6vCoKEd03ByqH+Q6FMZ/HLALABxqn8BHA1TmO6TBljGsdoEEMGeOeYKhmCr8nuQAR8bxwHWx2mSiPRN5RBAXDoyqOAiRJRAmDI+iKKwpmxQaJyUkyMmPSyu8xpZyJaUutjMSNhinYFe2YKSOMlkVZauo4w60BgmaxtJlgB+lFE3O2jq5GYze1gC28e8AOrtd4MvNUFskBhoBcXrtUr3PT+eOz1vw6q+XcxWgva6pNlbXOtdvtaLsYq56vlBVrHfd6djoHwyoxVBN0/6BBQ0+ut/HZaDpnG4AAFoDaA1kg0Mg0nYc78nw5tYY6mqZc3YbMVuAzmS2AjGMjTdello0s9OBeh8EeoHikKaV5tLyAaf+mUFbjOUaPX5iCTROFPtfrmNeuU38DGDDjrvn5cn55KozQIKN3p7Dk9ckMZ9JmuY+TBPACiPvk54j3AmhBhvg60cLZj2isKaTxNTEBJtYX78NNJj4knZ6nTxS3FcPGk6uUAIZ8gUkSEoFgGCQDTheLpTXsDMqclLCBsh+sAhgi9NCRclAEe6AsTZeF0o93gx36X5Hf2AgLcLPV0my5UEmTZU1+rNUtTUsl8THzJe2vsKS4FJ7s4TlQ9zQYFT9u+LAg+L53SbN2Y2rOmkJfT42PKaTlQxTgSX8MIEOlD6sKhlK71Qv5h0EG4iPnalK8sudhGe90FiaSbe+jXm++5bHmzJ9KTt9+1j3RDyqyZVvIJIoE4nFtnSPOMxdlPs0OEzXAk3a3q0kyczOdt4JQaFDchEQeOo2qJRTbjaYzNPRMCnGGh+VhrrLvFb4WTpOgcYqn+UV6TjCdABrIsI+8eqckkLhgQAj5Gw0ZLIi6QdNyPNa9Vkv/+R/8gS4+/USj0TPttlvqzdY6aHY0zaRlfasbOwcalg09PHuuBz/8jn7z0W/19sFtPRldqfvgjjp376i+u6MMCcNsqqunT3X26Es9e/ylmp229gYdvXXrpgbDPV1+8Yny+USD41v6aFro0/FY3//H/5W2x7f15LNT7zmPv/pK77/1lrJipT/9p/+jriZjs0ygvr/zztv64osvdePgyIAE+9dytVCnn+no1r6K2lLbeqF/+N1va3V5qdlibjkhnkOspa+enOjR42cC3y9WGJIW+uA7D1Sslzo8ONZ2U9fnX57oarzS4eEttdo9PT17riVGl1u8VpBzIC1omxV2eXWlfmdgA9dHj57r6mqhzQYmTqad3V2tNltr+jGdhNHVzfBpyARnbrEuNW229cabb+s//fd+rC8/+0gf/fqXTi1grd+8fVPDnX01Wm2zZ2BsTS/OvIYPh0P7b5yfnGkxmWoxHqmNFMwyF0BlPBaQ9eXpPKFZBhCN6TbnD+kzO16rPE1EYja0WG/TmqzbqJC0AkAG5FuwYmCQhVlpsOnCcp/XDD8gFgsMBb4qGSL1WUgCSOOB2xSAF2c4LBunqyQGAWsiztdgTAYDjH2kIkmG4zTru3LeD3VkSAxDdQOriqQCKiOAgGALmvIFiJIYBkURQB+/MyRUdQ8CLIVAMrXZGPyEebLJWuoNd+1fMRvPVGe4Yld/ZBaA2WwPmVkVsReUGvb7vrbFcqkle6VlQzAxYx1znZDKxMQ+GBfcH58DrtFKfw4ARbCGMH6NOjLq3jC9jthb7mBInioZRlVLGjzkAODPUvyt2ZqOOExMzJTaFHLZAGgrVkJVjzSZYcIAACAASURBVFp24MzqkJZxXhiEsLdXYpYxvKnV9ezJ4+s+77ple60rcP3gvNZlu/6hV6/AvXcevBDev0BGk/4pGFzR3JMhXzXK1cYKDdRU4UZdgwFe66Xmi0Xq3UrT56C3gnYzLRyNxy/Qcm+IRoKTERcaNQ5RGkImZQmseDX54OVEOA65oN/FAWgQImn4/y5AEPr6yF32tCry7aLZgGpLYwEing6LarP2ocrBZEQ/gQsJebervnV84eBrB+/khP5C35cmdJW5nt8/wAPFbLQf0Xjx+1OCTsQUxgEEKs4xFiUxh1Mllai7iI+4SQoG/h9NQzjlx/2JA9ASCps6MqWLz4jbOVPghLUkU8FX9YrxIhWSzcFKUUQx3Mepl2ufnN6ZuPi9cj2bSbZgiUH4FLjAoRFI1OiYElceCEErr6QeVfNstJ4D2LIDGqvEEKFR82Q7stc9xU/3rQIIqoIqct6JW4v3RDPiq2j5ckSv8XeQo9iXgri+DrnHuaawC4hYonFZ52qs83Dp90Rj7eKm1e54EjuHCohxFPrpWl3nl5d+XU9KMwyVKDygbKxV2xY2nbTrsztNNM2wMEoB7cCo4Z81zTyTr+1WR92eaqwxaodWGK1FVjzXLdfGg1z0w3XlW0wBm1qopaslI+DM65FCzz0dRRjsnKJQr9WwpKJL0ZT0mdyj2aauq024cNNqeuKWmjUAnDrACp4dpAtsiZ1jwrNVBwkGfxlZRNbxekQvvFhNXVD1un1fc8tcYHcQV7cKx3zuB6wKnoPzRS5I+lBN7eaPGRprjZg8fn8zorIA+CisMJpyIQ3bZLlMcphgMXlqltYoz5A9TWDuJHDT7JtKT0vdmwA03lOofcJwlPXv1zMtISir/RUxbQ0bkzGBj1QUhXu+i1ama5hzptgxnr+UfgIQx5czuNOUes4EKgEa3q+S94IprjQBFOM0LDbuSnuXoxGlJbIP9poss+cD32Oz8H7tpiK8RGjGDA4kv5YAbiMdxhN3klLQlRcwU7qedrIH1Gswp+ZmEjCV47r4vXJvun3fq1cdzAGwqiaH3806rLxFYksIQMgMJgMiIfMC5KH5DlZHXHtH08IgWLEPVMZgQX22yZ0jVmmYmm4u2asARKazScTybvAIiCknpTpnjtegwWA/jd6rOp22itXKzDAblHHvkgcOTBiaB0ALv1bSEZt1kOfaUV132239F3/8Rzr9/Uc6ffJQ7XKjzqLQnd6OVq2aCggqm1KHnaEeTy7VvnXks+6g3dHFdKqy39MCxpXR55aObt7Qm197W189eaRf/+ZXWq9m2m1KH7z9phr1tp59/BsNOh019o/1q4uZfj+Zqf/tv6fOm+/p5PePtahJRbutv//D72vx9In+9H/4733WrlaAY20tHP1ZdyQgzyz7Gntxs93UzXvHmuYTnU1P9d6dG7pDAkCSINqjodnW/v6h8lWhk9NLnZ1e6nJ0pje/flPdXlu3b99Xo9HVpw+f6LMvnmowONBwd19fnTzTvFgIi9XmtjAbw34U9YZOT0816O069eHp8wtNZtDISSeRdnf37ZkBeLZcTDXIAoTkPRU4429rKrK+bt97oHcf3NWPvvV1/c9/+j+pWdvaX4F7e/vePd26c1f9nR1dXl3qnQf39fzRIy0NjuBvtNZkdKXV1ZXaGEaOLgMASOevnxKzfRByBRjAs8Xe2Ws0NLCGPQF2sBHWGy3Y9gHSHPEbAEFBLCJnzHxhIJ7G1nGjRsBfAgQhL3gJ7Ic0ErnQK/LPdMCybznRB/mA/XvCl6kC4F/Q4sOswH4KsQrDxNnT78R2ciYM/13VMkka4qQn3qtrrGDW8Fk8GtjC+gzpqX1GYE5Sc9gkGtO+YA4acCTSr6QGyswMA+ndAuryeZtgDyDuMYzhvdLgc7ba4BfJEgOHQC7TUAGjwUhUSTMlpx0gS6gAAvsK2Ncq9hdex+83FcIRi10xR+OOv2qyGGzMkLdZgskQyTHS3DLuC8yYMIjm6/Dg0GD7+flFkhjAaMSgOdVKiZFQ3V8A6cpY0veu2fC+Rz00urg2Kbzu2F7vClwDBK933a5/6pUrcOed+4l5FtRYN4aJRvZi4uWpVNBhg/ZGpFw4kpvuTTMaXbA3Ycfp4eSfCr3q8FpAD0uNoifLbPg0rabfB2INFTUm0/EavJfYoOPPU/sbB5xR3hRVk2QCJpw5ei+yd6uGsdKi897dTDq6D311aIArkKACGyIBgSK4ptWWg1yeMjFpYbIVRnmAAmAIATSEiVZQbH0dK/O+1LS7Ubf+NiaToU2OAx3qO5POF0I1vwIoOSBBAAQhBGRSB4MgonLiOqSDOmtVs/twCE+aZ36vWxs3S2jWg3rtLigZMbpgprhgJMRhxzUna6vSMCYmAg0lU2caheo+vWiykgu5zRtdpMS/yWm2szDNL9cJYCNlOjuxIKVKhAwjsUkoApjivZJY4PdcpU4k9N8T+leol1EUBSBBkQ8oZMCF18Ho0NrFmHbwDPPnNJkAIMNezwc+dFDc4aE2Nikk3GTU1bJeO/7+oN93MTMlLnG1skSDFInxaOSJmAsqzOFs+Q5jgBz3WRQm1mIHqwJ3dcCDYZd0gZbGl2dqaqWdel2DrXRA4bNaqI7LITRWptimZ65N2S3bTLwjF7rYNjQpahrlNY3z0LXnOfRGohrRU2LatnZhu9PrqpM1bboGowADRoruvNnW5Qa2y8a+E1wXJkdMppae+DY9NeZG7LZqamyXyuqwK9DQxoiK4iipZtS0CVzQWwNsJM864gtp1GEm8ViSqb4gq12ZC2qazsjf5ro3g95q8kvTUpZlvrBTNbFXjvDyjY/Ma5phy44o6pxhHRM07oslLoB6lRbXayA1rWZNhW+IcQOuX8p652dFowizhsSGonQ6APsd79GO2Pg82LDKoiCvW6atvOZqgZ8GxW7IN6rNiSaB5mDJ77WfQ8STUeBi4OU4WJ5ZriETbxvvhQYftgMTYaQFbkLqdS35zDTSVUSsTcySZMqAZCTCOIYxrTWm+2YQmH5MoQyY2gkA0RKsAAgwf3NRT0Pe7hgs6vWHGmG4meQg3Ndq8lklnvD7chgEyGi8T4efTPjRsH4BCCJi0IAjviKJRcTk1s+HQTLuQTCRuBaGUbyfRsRah/UrJclbsG6IIjUI5v0wTMtgEISxCy8XDBKaEPYIwDCAau/RTIRhhZj5lcwVYVIhLxN04r4ZCW005Ofn+u/+yT/Wo/+PvTf7lSzLzvu+ODGcmO+YY2Vl1tTVVc2eTVLNwWTLNm2aDcKiRVqwwRcRhg0DBgTLgg3/FRZswA+GQRugXuSBIgmpTVA2SXHoJptTV3VVV1XXmJXjnYeYI05EGL9v7XMzKb8lX28SyezKvDduxD7n7L3Wt77hze/q/OFd9etVtVZr7VQbmhQzP39IVVrVXEfLmXrXrwV76fjIspBFvaqi0VBzY1NDvBeQNRC32GlrNBkpb1S106rpaq9llHPw4BPT3I9nK32yzPW942M96uzqG3//P9P3fv/bem/vkR6ulvrlX/olFQ/u61/803+iTl7XfLzUfFbRHEOVjOQb1j1kHawJE9zda7tq9XNlOdrvqjbaTDjjWQIUgEJNNJsN95YrjYcjDccDbV0N7X7e7KjR3NAHHz3QcMSeW9PWzq4mi6mmRLBmsIJiOIC8o91s6ujgSI1ay4yEvYMT/xkAOIhuTVeuXtG13R197/tvaquFYWmYCkNbX1jrn+lnfvrr2uy1Hc/6nT/5ts5Pjpzww/Xtb/TU2+hbLtLe3LEB6fNXroYcrt32mh8e7qs4P1drNtHi4MBspPChCFNdJyolH4oWsZmLuZqY1hJ/a9NAac41xXyQZ454zwIWysJ+IJZWAiIuQo7H+QR7gHrC7W4CCIIuZZqQ/yiBzJIJac+j5J3E35WySwOwT5kMhgQ/5IaueyI8MZJakqeM2QkYY9Jkp1hof07OUPue4G8TUgH2OcDJzL4TayEBLNYY0HJv8J6Sb5KjbQO45nWdvsQAZbZQlf3CIGXV5YzNYFEyNDA+jQaavZIzmn3GWzOyqnoA2Q5Z9TMcoB2DFe8VyWuIfRqfAgME7JWJjcHjHnt17Gm8n4sGqjQ6TDVmREwmw2fLTiPamtohWJ7BvjTLIgEEgDOlqfb16zd8/u/tHaTIVltg+99JDmF/GQ5HvrbsjT5bEnOXewJZLCAna3qw9/Cyz7vs2J5pBS5vnGdatstvenoFrr/y/FPqLdDRMPNzg5U2Qxej0NKT2R0FMMg/myLTIhDi0Wjk7yMTmoPETADbWKNhXqQiN6a6nB4UjKXTLIVZGV8I0kpDAoJdxuG5+PSkP9F001SMg8MMgnSIB4AQCO/TEoOyYS+nIAYIsgAIUovtBssGekmDWjZ51LAABPzbRn9DvW7fU1lcxika4gAOKjOTRZecJUCQcHjnf5c0P7vsL11YcgCU79dTvOnM5j18uymwHJCekPHfIWEI0IYGLor9i2aEf4eq5iY9riGVNfTmmCCEY7w1jcRNefIejREZzl5xAA8qM/skAGAkeYDBDBo6prlVpPA+eGkumYCbeUERQbGeIA6nXlD408A4VorDOiYEuBnHZDWZuBkLSU7ubmDis3k1E5hhj+dyXVP95Ma/UhVShJJBYCmF5RmRY1w6pkcnQpHHQR+0QoNESSaDZKKN0WBFGlo7SkHkGYt1obz/ZrWmjW5bo/NzT5BaJC+Qc437MEZKOQaGhfp4HNhMifhJngWoqNE4mpKYCh/eYzuvW67R77TcOJ4e7qtfX2qzmqmzxPSvqsVkrFq7rnWOz0SYLzVNr65o3WCqFMZXZAmcEVe4pGCue4LN1HdZTFVwr1NMVVaqFAunMDjvnQJzAecA9/RCi2pDxyuctskarweA4NgmJv6F1xtmBPdnLszCkBks1KwmSucaUCemu56w4n6P78ViYdYFPxNWiO8Jis8EELC3EN1J3CJTcAACCsycggmGgTOuI7+elJR5MXUcG5KFNiwLJvIzovXC64LGmnvBTA1iEinE8CZZAi4sHJcIOBGeowEqml7qCjJSDqCsL4vwNuB1KhhJYggKe8HyAhz3w3wQQMK6XLM1wriKpoD7zwWl9arxvIQ1YURvshamHicqM3uJm2iet1WS8ABi8ny4fSfmDfAkDAYdH5fVtMgqgrsFQLDkmqVGIaaF0eT4meJ9l828n9GKxjM0wJH0ACiCAR3xdCu8LcxAwq9jojqRlwUAG415w/cCdHj8AQBCvG+Ve12SU8BAoLH3fm/j2UiRYP9k7UzrtTRppXazYXYMzSoeJvwilhaAgL2xLKTNpuA1uH8sCQvAL2+jh69pPEOagEFjRVW8Dao8y+FzYM8UP9MA26ugNCcDOvZXmlX8MxJXJMAIoAgAY/ZiGkxo9tW6rly7rm/8/M9rq9PW7/3mb+hrr71qBkG2v6fqnKjPlW62uxpPhm7MOnnb6z+u17R17bqZPKvZxM3irLJWa3tTz7/0is6HYx2enKm3vaN1DYBhoaJSaHD4UNehzU8XGj28q51+T/vDqY5au/qz+w/0g3Wu//i/+m/1z/+3X9N7e/c1rtX1C//hL2rwg/f0vW/9XpifrWC89LW5u6PD48dazIZqN2tosAzcwPRr9zvKe7mmy4mqjUJb2x3fk+wxzAI4z6/vXlOv23WUJXvmycmBdnY60YSuAZC6euN7H+jgaKSs0VZ/c8tRgXke+xBrzP3USMyjg70DtfO+VksiYCfea0YAy1lVnV5fvX5PP/P1n9Lv/8HvuvE3QACDptLQvFLXVq+nX/7Fv6t+t6P/+7e/qQef3tNGu6Wtza66nZYe7z3Q+eDMYPLLr33JQC6RfdvbO2pvb2v7xg3de/BA46Mjtdi79x8beF/DSUd2Q1OLoSHP86oQQqvWaqkWzyTxmO2m95VxgY8LJrcwenInxyApKFmFnH9TWEbIU9oda9VPz8+C+OcpSCR1WEZHKkmKK+ZeLUGz2GdicPJ0pLAj+9IAJLKEAjwo6yGzerJKROXCbCiW9kOwCbGTRWAg4OIfMiar3vj4qYYA4LKFK7IIAII1CTEkyEQcLT/Pzwj1kNODOOdj36JGrEznqnf7lrFxVq0WkTYDMF0FHCAM0GdtAjVZBbyV7CMCcw6/owAIDPgbrQEMDoNjfgH4z2fTkAkY8HX16r3WSTMmDYUXDv+TdYQpFGdBSEbNIEjMJwMwfNbkYVXWkBcMBPZ7jBcxczZQLfX6fa/D+ekwRTtzC2GmXNOVK1cNYMAuCHAgatAS6JnDWEw1Miyro4P9yz7vsmV7phW4vHGeadkuv+npFbj56p21daXlyC9pz2hiPEX39I9NPlnp2zQnik7AAeea06jYXX8WKHPaVEsTrjDYCRrdRVwgUWfWh1IshgkPP4tDkgPL07qk0zedPIEMpnI73QD6KQY9oRcLQ7KgfZWeCOXntCFPAg1KBDhlWF0YHYZRj+LASyZV5eHMIckh4b937B8MitwTlTBZo+iJprv0SLB7rYvLJy7C4TlAgUC8FtNdmg3M+uouBmBY2OiHQj5Rn53U4EO/lDDEwb+2B0HQGt1PcLB76pWKBMADm6xF/rwpwO6FaB6Y2kdD4CIkke2C5ZjMiVKxUtIU+CSsPRMXmjVUxpilNTkYPewIiUFwFWA50Dgl53bTEmOCxxE8X5WFTAAy1vCnLOAAU2LyMS1NJeMVA7W3K3uiRtNkuFiJ6YglBZiL0YwnE0OzSRIzpk5clf0VwoOCa0nhUTomO7+6gma+MJ2bwt3GVIBB87nzvfEKQAtJ3ci0EdOl0XhkrXOvmZv22+m0dXxyaoCAwiN+XooSTQaYprWi4wdkgRzAZIlJYTVTvzLTDlGKxUqdSlXTxUTrVl1q1q3np0lsMQFHV4lJFMFITGfyjsbLqs4XmUYoDBoNtdsNjQZnmpNHTgFFOsVsogYUeFgxTGaytSUUy+lQi6yqSSXXdIrmvOKCmOY4oiZ51mo2+7LZ4nysdhMd9ko5zaO9Cbh/g/bN871ez1PxU96bkTbCFaXIdHqH9xbkPHWt6x2djSbWfntqnmK1cNN3BChTXW9FJGwAXiRTrORY7WQEtJ/Wl0dUFfPG2AOCEURCAvWsIaySkWLWE7TreGbn08KUfB4DmCM2PkRhnIw/oboykWJfiql4XF/r7q2NjYKVj8bzwb7I8xDAVciMyvcOU2Jhr5NA8Lz30sRiiIY2hO0QIC7pZ4krBOSy7gSAzGkGUJkzDQFXbN5V9/p78m6mRgIUSWawRCeeU0d1AhDA5iI9BcmHoyBjHSmyqxkA7iT0u6ytY24bmvM81nI3XZ70PhWrFjTlAE1p7INim9IdkJPMATxjEsloELYS0WZQ+IONkXwvnAhS0xj5SDJeNZ+Kn5c+fxh00AZwf0YOOa8Z73fhZ7bMROe8Yc+cTtlrg01k8NaEgrXfQ0kH9pkUbpcpZnfh58GpJK2uPv/Vf0P/3je+4Wf/t/+v/10/+uoruv/mG2odHijHt6QqXcnbmoyH4d2ANhvJShsJDs75NDgrU+ABZQFauGsbra5BVBgh7atXrduutnJNT/e1Pj824KWTfTVgjjW7erBu6lsffqy7WVtbn/uS7r/1lk7HQxV5W3m7r/54pI36UmfFWCPVtdW/7v3s/OzQKQ61Cmwh9sa1mnlbC+RkvaaGs6GuP7+t7as9ZVldZ2dDtfOWui1SCo611etqvcJbAjCxoW4zeUfMYC+19Zff+4GyrC3UToBWAKpIGAbDsRtuIhi7rdzZ9IOzoZlx8xnnYzjZm+3DfZ803l/74a/q+++8rfPzkxhe1BoqsrrmlZq+8Opn9I/+y/9C+48f67//x/9Yk+HQsZm9TtMgxGoxVb/b1tburpT3PMk9OTwMmRrPed7UJw8eaTke6wpnAqBXq67hfGxAhj3Azz6ZDIul8tXCkg9kYDa/rGUGlseY7sIGZN+GKu/zNvYpmxljOOlGPVIcAAuoBywNsK4pYlQTB++icXTqUXlvJ3AgwIAAG4MQE2ed/y6lE5jYme5xRwU7Ehlj4ohKZHeC4eev8TMbzBq3rYmNhAeBXQjwCeFJWjK5Xzvi0Z7CpJuUm90aHwbqkWBtOf3J0iDTgDQH7K01Va23NB6Mk28JAAV2oRjYzgyi+p3Y7DoPeZJlVwCkmA8CIDhGx2k9lvN54IIfAx4C4UFAvVHyJgwWO5I5BgVPGARpoGRz6hTlnQj/eGSwFvZQSOlagAn2OUjnkoNjajGI4Gf0en2DrbPpXPNZxCTnTZKLpr5++GngxcW97Vq2Gswls1lhd3J/uJZhKCY9evToss+7bNmeaQUub5xnWrbLb3p6BW595vbak9lEN6Ww4yBzfnwpOfAUNybaPrrQi6YN0TruVu5DAL0fk22OERyxXWzjeG79bWzkOP5OJqNwxk5uuo6cSQ66UMlAgNmcfehVKnY3Pj+N3Fq7Z/uoSAY9hl8js9pTfOK5EiLrhhEdqXPXFxcUuvIwNKiQzLKsn/MmHXRTaHZOAWDqmFB1Djumb0yfnHebfAMuIuB8AIfLthV+VRrWoLFzOLA+rEsc9jHRs9bYp1Aw/plcMlGkOaqzBklTaPDCzXN8h00MaY4SFdakZujyZQQhDRfGfEz8OCZLirKlF0yEIzGgZGm4YXOBknLXjSbQhOD6GNnydnWHPr9aK6/QPGY2pbOuj6m/KekU21U3Zi5oiKa04VA5HSFrHT14RMKV/hAUoEwJ7Qjsdc90OrWa2msNKBW2cTHxNUuilJ2k3PiIT4OhEVKYEmxJFomqIPBPjaTJ1BRKSV/ItW2R2ICzNBM9syeW1jwy4WdK1E3Nw2oVeliu7yhNWfPVXJ16ps1+z8XEYAIbhAkzDTFyDBpMirNaUMW9NtDfIyGhtpxrPhmq06w6m3t3Otd1+pz1UueNiibttpaYBzLZpiivFfYksNSFaD2AoEZLk6Ki0XztqXIYRQU1flKpqdXuaDYe2lTLEzHuN5gTraYLX96fdbS4gmcVDcbouIPiT1MAIDSbRNZ8s02RV9NkPLJUCHo418RUctaWJtKgW6k3CDZRGDMVBrQsfYFBYNOo0JtXslyDydzxfbVm29GdFFulYVXpAxDeIEySaE4C6JmM2Dfams+j8fNzBvU8GQfSNCOv4a4CIKA58PNuN3yo5DSEiX1EvB+mijQGTu1Ixl2mp9pFI/mk0Hiz18Wz6vVboh9l2pgkAd7oAgxzM43zdsnUSoZfGAzGpD0aaUbbwepJho2mw4f8wH/yPp1RDvAqS8CWBncqnkbzWW2EyGdK5mYRfVamhCQTMjLf10tNiXI1GEGhCzAcUhrft4BKjjgE0Kwqb7bsvh6gA01hy9eI+4uJqP1ZMkxB47m3oVvyVcDfgSbexqyANABJvk7EgEoNmnkbpgAe2bnLRoyzOekqKZIz+THwHgEPOF/wueE9hdwJWnRIb6pOzpgHEGYLmKALs8e67XGDh6cL7JOI4oTuHD8f74nYwwFK8gzPkIZTN1qbu/q5X/p72n7upq7vbGvvnbe0fnhf+997Q9nhntqs53Lhs4um4Wj/WM28o5FWeu6zr+jo8Z5u7Gzr+OSRTg8PLR9qN1taThb2D8CEtr65qcbVq7q/v6+dK9edElKdDrQ8PVSO2V+tosPRRGe1jv7kw7s6qrU1qTeFxgQXfTTw+Hl027D61hpjikrixppkhon3WuQgr3/2s3rzzTeT5CQYOcC2sFv6PZq0QlduPq/puqKf+Mkfc3LRR29/pL3793TjWk29TlWdvKtWPvH1r2Q91fMd/cEf/6WqsAKqDQ2RF3qaHEyf2jqMWlvsa7j8nw9iiAC73cNoTCtrWi7CHBVDzUYz6NeTKYyXGCBQi9QqVfWvXdP/9D/8j/r2H/2BfvV/+Z+1GI08MUYGBKDdazbtls8+f/PVV/S5L/yQ7n/6se59/LEmg5HXfnA68nPc7Wz4LDyfEyMJQ6quVTFVdTnTVqulbLr0+m81K2rbMiPTAOaZfQZWWmYkyyxVa7Zcr9gYNU2gmRCz0D7PF5HSw/1recFTLDN7CFQiiYQ9NBgEKdUlGfYCcTrdxj43yZw5gfzlIKP0HwgN/VLVvBrMx2KlZqMVjMghd2UYBCZxZHpuk5Ge9/O6wUpr7xMHysapKdEg8IFkTpzAghKY4FrZkJQYYEqKRlNr4n5HMDFXyhI93+wTA+AR9bjR66nVaGo0HHlvhsUIq2/N+ZsSb2ximjd9D7AvA3RZWmmAAKAYAJBnmSchDUjSXmxTxVRL2O+Jms/xpcHsajYB2FsajYaRmmCWaBnVzXGGHKpQsxUSHGqeXq/razoeDpPpdTDLQgoVlXeYToY5JLWSwS6AE0CkZJ7IPcOv4+PLmMPLju3ZVuASIHi2dbv8rqdW4MaLNxNhO5rxAAX+uplKFJiUpaH7pPhmM4Qu6nieerg8kwfMcLCeQbcKyhhgA4dReN6EE3hRgJgHkh1UeDwMovmztIFpGhnVzYZefPFFbXY7+vjDDzxl5qD69N6DcOBNbAd6YaZ2pvdTtyaimN+bdb00aVF4B9eApjMS1IN+6/Tc1HCWzWUc2DZFSx4BpQYwUPmYCgStLujvzn1PTITQ90Z0IGAHB7wzuBmUpkzccNvFiCeG7TE1oMFYpzzgONz4DWBtCwF+HoyKZOJm7V2iFBfJt4HJZhjZhYwgkexcSHhKwMGZ6PpJBuyiOuTyXPtkBkZzZyF0RLv5DRiFR0uLyV0W2eDBXQ/GBM7mPvQCFCkjmkKuEtMOJkr+tY5CIJgZeDvMAvggazzPNJiHhMTJBEmz76uc3rvvV14xgUt2AXYCREgOQqrxxNgsbrKYlNAsWEKQ0ilMQTT9meI6vApobEShTzO7Crdqaw49vAx689l4rgYgVq2iPINVgev1SmNPwWAfhKcHWl+mH0GRD/dqGmXYA906OtZCq8lQbXLC++lC7QAAIABJREFUV4VuFGvdNBOj0EFtpbMct/hcnXWmZmWhrLUyQJCtqzbws6SDJnmx1riouFm0SztmZcXM8YWs44xpYo/ccTwLAnQiBhQWQZX3j4nVfKFpsbBeF9dyJnEAQp4mV2LiuaBg89QxbDRxFL+YXvm5iruOi+CyEQon7JhSJmMwgel7sG+4Z5nqeKK1XImQuvkq08RTmHhOIsoywECuIQ0cOxIAAT9/PgXYJMYvmBvcRxSV0IABEPDWoEAFIKCAByDgNctUiBIksO8J65mYL8gizIxJ7A8zJRY0QvGefDumGEYXjZYqQZ/m2mNOGVR+fxkXpEYByrQLmU7N9zzloONZU6qA4z5LuVG5T3m+7AAyN9WxHfBshMEjjfRE0pj3CUPB/h1FGCYaGMQIsGnmEoU5LIfReGgJFc1BneaSpsQa/Shkg9bL0C0mnxS7vV7vQq4Q48GKQYPFLMxcISfMxGumqZ+lOk/dBzZQDN8VR5vyPMFWIYADgMDnUNX35qzAYMxipchFB7RLE1iaOTO5ku9B+CoE6IlsAYDAvAKKeBfjUcTjc2MAGHDIzBBA8bnBa55rTzPxhgA8gGWUGBiAWjeu3NBrr/+QjodTvfzFL+r2Ky9pfn5iUOClRqY3f/ubqk3OVCcSd4pPSFUdwLX5TG3LQJa68vLLnsjv9Dc1OHms4cmJxsvw5ZieDVQ0MZNcqtLtqHbtqvZPT7Wxta3Z2alqaP3XS/X9+eo6WxQa5l19d+9I9yYLDVeZpqpapgDIBrNk88oVM+NWNOartUHCr//tn9TdTz/R4eGRbly/qXfeey9Jiar22olmT9rcquvFF2+os3FVr33hi3q890jVVabZ2VDjwUN1O0M1qgtpWRPftr2zo+NTYo+bev+jfe0dzDWaRdLAdDnVvDITrhz1FevcMECABOuchsqgbnjK2MzX8qcAyKoAkFzPlAwUErmVAV5YbdNKVZ97/TWdH+zpdO+RjV2bsFySpGaz13dCAffavFHTy595Rbs7W97f9+89VDGZmcGAOefZZK79s3ONVyT5ZOq1elotpypmA3XR+U+W6lXX2myxd9c1m640qGaWRnF2k0yCqfNgOAxvI5pN4lkhtBCNuCx81jFhthQSCjvmzn7ko7nl2a81iGfGgyN8FOJcjml+7CccLoWTEzhXSn8o718poq+UGBij5BmshT+TfwvTPkCImJwHMycYUE7rSGwCpzeVdVLZ5abqyYansO6QgBEnm7ydXG8lfyN/LkApEmt4/04IYf8HGIlkkxiYRArMejm9+Dv2fe96SSLkKEiKPBdY7Hvs4YB/gLEhybLsNKUXAKB4idkxn4qvjlIgrUOSY5Xx12a/rWLfxENnNBwGMJEGEWlMEQbRrqeC9WipAdcZuZw/G8OOqEGQggG6sf/4WgIQJLPleC/USgkgSMwQ9p2HDy89CC4btmdbgUuA4NnW7fK7nlqBp1MMyr8OHTfFVjTLoWGL35YbJLS6zI42qIAOegk6TsHMgUU+MA3EyhQ2Nu8y75WJ/zJ9LcP/chTvQ49mCpOWxczFxud+6HNq5Q2dHh2p2WxpOBrrww8/1Pn5IDnNoi+LyV0g0E+Z96VmEFZCuOHHJh/6vTi1QNqhsVHklp4CZVSeEX0m2uafPomxYTMPSmBs7BSzpsqnSXpMtpMRVopK82Q8+SVYK1iaC6UGMjwWiA5kmimNkVR4/SMtjoOV4iMOtaobWIqk0nCIkmKeXL5LgCCat9RouIeJqWNo81KqeGI7+BBLkY2hEWbqVygiC9Ip58aBwxD3+/idm8rtKjvF//ATKe7CvM2NCM228+ODzTA3W4IYOg5KmjyTsE37RWbBa+WthsZFymZOKH95/fy50jTQLUCSkETUUNxzpg8nCvkF1YNu3dRUvBTCCTvRPeL6JgongJAjEbk/UhPKpBFDQXsvUDg4i36p8yGmW1Kv1bA21YZyqmpWcI/FFJ31ZiiJ1WdoHZMBJ2uwXqtZrahVw5hjqpxme73UTVV1jfVbz/V4PdcJ173W1EZWUztbqdpcOtMcWbwBtmRah3zjHHCCxqbZ9PudTEeebnFfz8cjdazVbripRDfbbqOpDn+CSKUII8snRTqxiMlBHzO5FoU3TVbE8pl6yvW2vj6ZdaYCzRFQiQLujO5E4+Q+xpzLIFrSjnLNeFbRFuPqfzqcajxh2sUtGIwUty0YhLHo64XXFbCHAtHNREGxCgOFSXXox6vJQ4FmzdGAFORMwGFH4DvB+7bvyjp0pHh3mNUTRmo0IG5WStNUvsaa+vIIjobWgGHJbnGTw6QI/40o2Pl+wCOywy0PEhIPGtxCI+QNlp2EUSf/FqkxIV/gbnQhXYJL+DB4YcIMk3uKGdmMdTX9Nyjz9nShKXDDBcujrulknvYN5DEDa/bZZJy6kQACR3MSn2ZzMlhgcwO+gHyhnQ1fmNL0sJQA0fT5c0IXTqAe99RFKo23xXjWWC6bQNK4mz2QGSCgyKdYdiRjUZhGzPcALpdmo6YM13OzF0pAMCb+YSwJOEGzT1mOmV/DHhJMzOvha2BUp2KzOsALgOwcDwQ/28EocASm1w1GRF0nC+mnfuwn9G//7X9LDw+O9OLrr+vKjat69NH7evzGnxsg+Ohbf6D2aqwmgFFRs2kdEHN/OdNmhYSJpQY8m+1ttfKOpqeHKqY0zoGarmYLzcmDBzzrb2jrlZf0yaOH6m9uaIEB6migK9VMV9sdtRotHY5nelis9d5gqo8HY50UKw19fxeWnKyJbWw0DAJud3s62tvTaj7TP/qv/4G+9a0/1p/86Z/6foPmHrIT+TzkfqaBefHVG+putvTv/+wv6p33vq+cPajRVru21L1Pv60ru5leuHNHg7OxJou5+pubquctTaZrvfveI33nzz7Q8QneB1WdT4eaaqKNVq5Kwf7fMCNgjCnjdOb7P47NiJIL744AVWvQvQEHfCaHpM7aedPqo2W2P0R1pToNuRMPZjbTZC9gv6ZOQBpV63Q1GI8jirbRUF6t68Hd++q0+rpy5bob/ccnp5qvC7N62s2+wIiK2dAAS7vSVLOyVF6ZOtlnOllphrcCDD72DkAEEikmk2TsOAsml9EPaqSVRsNxmPcaKJemk0lMsy1jD3C7Vm8Z3AUk4Pt9roHZJ1NOVWBRhFQws/kpAHk605KLfyljsjEub6GU4iUmIj8TBoPrAieDcPYlaSJ7ejn8sBwnRVY/VT8aPGCgY8ZlmO5ZupRkZN7LPJipWF7g2qIccCRAmKaZPdyxiku8HjirQnpK6ZHDOgK4gEmC1wsRs3ySlLhoWStrB/iQkgUixSD29NCdJr+mtLcGmF3+U5ng5A/g39Hsx0DA0YopASqMoeM5sQmqP5G0sdlLEZMhOfO9W2AIyr4ZrERHpTZzezlxLxggtxcEYELULpaemB0aoM3R0dFln3fZsT3TClzeOM+0bJff9PQKABCUdW64SkcT6mMqFVF8fZj2xQbvOV+SIFD086vqDigm6taDrpnTRUYv8gKQbzZXijhHljNZi8CumOonejvFSRkpuLW7o50rV0xt3ux1dXBwqLfefuuiqfMBwvZrGln8tWn3pS7ZlDK8EnLTfk1Lv/hcKfPW0TwcQKXpXxwqdvHHhAc333qYBfost2tuPRy4if0BIHAjR14w07DSIJEmMA61crOnYI1Yxsy0Or9fH/pILEJewOHPGTTDFdhpC0x2y4lzsDgMSOD5YCO3OMQpeGdpDSLOJ5pzwAQj354gpMKrdAK+kEMkWqevaUwbY/q+0hoGQfkrNBApnz1Tq15LTvgUJlAUEyPDWuTQXRtbSAABB6Zj45KLf7hnY5KEKR6fGWOqiVH7RquhKXbsaervA9ksh1VQMn2WJj2g0yOC8hf3WRhFhuVQxKZdgASOhYT9EM7mfl1XZdE48hG5cxeATkxRoHbCIKC5sAk/zvloHqE9R5NMs0wKAeu8KEIGQ11LMUNUIk7qTN4tTeA+8v0SVEhTnDEwa1RVxVgN46tloWtZVZs0Zqu59tdzDT3JzLVRqanNE1gLp3UXFjSy9k7A1btm0y6myQAhFDiz2djRWpirFfMwcKpBvV1XvOatVu7pKgCH16JSM7U2NKphwtVGKuNJMiwYWBhy0WOKLzTsFMnlfcOTIFJKAoiLyKuUkOK+OzwiSiaOGzc3nLAuXAFrtlzrfDLXYlGxLrkglYG2PT0ftTqN5EpNGroEbFRWsB8AHwPcoBi2P4qlBOEJAvhgSn5q/i5YRYAdSUqATIbnxwnWNk2N4s0JJWly1vA0O/aXkEelAs8MqNCzmma/Lsr61IWgPSTyEpSIOEPH+dmsHR3twlMxjEMjaSG8Rmwci/eJWSUx6WPC7lljMltkR11U65rwenxntermgsYoJGQ8Lw17Y3j/rlYs9yJJIe4VHioaMYrweGQMSiSgAdYXaA3F+8ZG34DqZDx1wUuh6+fTkq3QjkcTDngTOv8AZYMlBSjDsgUTiilgAATs9UiW3AxZWw1bam2Ty/BiCRYDexQNJuaIlorAlOFetvwBOnuAXYAbvK7xS95LteZ7vpRWIa3xxG9JfGk81+zTmOiVJqZWJVUbmtbb+rl/92f1yiuv6uP7j/T8q6+qt7Ulzcaa3PtY3fNjffCtf6XW4LF67M3LTFmem5nTRbOOVG250ggpW72rwWCsRoameq0Ck0/WaFlowKSxlltqsPnKizoZDpXDsMCcFMADEzb7LOQ6X1Z0lDXUuPWS9hZrvXv3vt775CMD5XPAzG5Xq0ZdrWbTz8Hg+MTO+//df/MP9S+++U298cYbBk24Pr5uCUQJgKCurCNdv3NDf/+X/3N9/+2/0E53Q/16Syd7P9DOlaHy+krj0VJXr9/RfD3TZDLX4fFAn9470Jvf+1DLVUvDMZr1ugZjImHX2t4gLQZwMEzaRhOMKPmaeI4iuSBMPFfInRK7Zm2vnTAT5tbiXomknrVamdTJMl3f6quL30G16snvaDbT1JIpY9CWKSCDHE3nqkJ5cPRqML2YaLNvAyQO5rMwGa0DInSc+FCrrtXJW6oWVS1nI62XI1VXpJl0tKhXDMiGNUhN4/HE3jTe9TCjbcYeOxsNvYfSOOJlgxeHqe1OaUlJBq7B+PyhgZ/O4kzk+eS5dJYArEFLD5aeTgPKlOxImmVMURMBIIGfPHPh0+H3lIxVifXEj8JNvO2OYAJSk0TajmWXpfIwSQqeFARJMsbzCMDIHg5ICUMpsQ7KCTqvUdRgnCI/VTyjySQVw18APD5PyM9gOIXJsP1SzKaK/ZlrjmzKZsO2rmH/jyqSe2EF2GGwN0ySLTct/X8S6MDPdQpXAnVdM5asQ0ASnjUMdfN6MKyQvDrmOgY/ZX3swZTWlvDs7G57L7U0IDHGkHcCEvH1ZVIT7DuuHYCQGV0wUBzhGjIDAwScq8nUem9v77LPu2zZnmkFLm+cZ1q2y2/66wDB8+uYzAaCG9P1shkO1DUAgjC1cTGaMqRpTNnMQDwBCEoH8CDLW21omjvFHo2qix6QcqPkYaTjg5DtP8VecbgS0YXjebPdUqfbtTMxk+bHjx9rf2/P1NGEBrjtdcZ1iNOjMUyNeVnA20nXhlPJxdanRqm3i6bSsXf4G6QEAEeWidhFzNLCHC+Q45golQ2BQQ434SvNQPMxazPCn6LeaFZ9HieqfDpMBShhN+1lNLx26QcoiYYh3NU5NFg7CoHoc3kPNmLjwE0AAe73TCYxzKORcKZ4Mn+sMhFMkVDBhA5dNM1gqt99fTEV8nQ9RUtFoyjNofNFdxHXCercdBrNSi1Tu94wfZKJrl+idOhP7IUAG4LayzXms41ShJJjt2bQCfkTMEkaTaIYqmPIh6FxSkgIACD8BYIZkVI2PKEOECIArqBKOnHD4EDJUElAh6ftUM5jauH4pnT4ewrCRIXGiuuYopIY7tdtVheMB4zUKDCcH05E3WymjV4n3NYXPAtNvxd0zy2mrguacqQTSR9tl3wqUeQ44bTOWmAgWEX3m0mbWUVNGu3KUmfZUmPK2EpVvXXFDtpZDUlBFkZyRktgnSxVZLh61zQXUYFMMyI2bjYdhwP3emmHeBpCinVAJpoHjMrWi1migDY9/6VRQjtLo9VvNpXTlKIDBwijkKRxZGLG88oUO+mCwyQrNPylDtWgQgIJaOj4/DTAKcjK38/9NV9M3fzCKyHVgIZ1MpppPIQ8H0UUd6S14skFPWPSx05QIOVoaoaGxdOwmDJFrB1mZxj94fwfNPQSVIqEj6UwQsSEi/0kwK2k60mMKuNrpenWLCJbTevl/0z1j1/O/ib6DuNH5DzJa4SpGikU/Hw2iDISltdA0hGpBuTRL01Ttk8F+4e1RYH+IR3iQXHb5GsQ8gY+D1TjZa2uCawRvD9osqCi18O4D8UQEEMZMUihPZtNQs6VYtqcYFDFgyUenQB/wi+EPSzDVyCreCJNo95ud3Tr1i3dvHFDb7zxpo6OjwOQhE6cJm0B3kbTE89aWWSzPqRX4G2A8qISzyXXw0k3pSEihfrMk8NYhpj0WZNtgCUc3SnOm62290VMLAF4cKzBH8NgX5pucllpUOLkiSms6eoYflo2gixnoVarFZ4kFPDVmqbFUl/8wpe1e+059a7c0Mtf/LKOJzM36zfauU7ef1c63NPsvT9X9+xA9dFEnU5TRWWparHW9Y2rmkznOiEFJ2mRCwQUq6UWZmZU1MDgDh8emD07u9p86QXde/hATZrc2dRgdZbX7DMxz1vq3LytSXtTWy9+VsN1TW+8+75+97d+y9cMeYaIjmw1vdcb9Fit/SzfvnVNn3zyiUbjcSRw0JAlcJupejy3aD6kVz/3Gf38z35Db731Hd3a2dXs/Fj99kwvvtTR3XsPlVWvav9grP2TD91Y3b9/oMNDYI6WxuMCTpQWJKtMOcQa6vVzLZZjPytcA9IKAHo8OXVXG/cJzzh7HgAW2FW49wToyD2AczxPHdeom9fUq2faynPd2OxrgknsZBYRorBfagDAhRv1eqXq6MGCPSdvaTqlKcVEsWsmA6wPnu7zKdepqlZzw8BCvQnjqKXVvKrJ6EzL9VTLeaHnrt9S1ixZgWu12i2dnZ3Zq2E+nTo9Y6Pb0XI+0/H+IxWzsc99kmJ8aHB2IXlyUkvc43x+gxP1us6HZ94Taa4dlOTdjl/JFBXwOG/G+iELYipt4D3kOj63oxgKwDf+wtc4THjDe4X9vgQIqEPMy0jMpwSlX4B+ZQ0ZnithOlsyJ5B14LvjdACnMMVwaLgME0v2Ip5Vq8V4Ls0ACzkY+yXsPbN3ACjsfwQDK6ovyzUt/4Ehw8szrIlpO+cU18PyAmocezRwFMTAhxqWr4VVxevyeq4bklGuWV6xnarb7Vp6dnZ2Gp5caXMv9zGWsljO1O91tbWx4XOLdAI+HwyleM/V+JxeI+5tqdPp+P4dDocGBwD9AVnNAsEfhBhf2DzpWdzfv0wxuOzYnm0FLgGCZ1u3y+96agVuv3onAQRh2OdDO1EKbPhkGj4HUkWgzTjHugFP2dE2oSMiK4O+SXEdjvzz+Vgv3HlO54OBjo5OPP2rZo1w+jdSTPRPIKVhFBMde0wIFBNO/1UUjWz4FKTOE4eyjcaWIty66AAI2FTDmC42/ZBFPJFLRJMfOz0Ga24iEsWewzA06PH5TXFbL01JtCQipTyYSpx0tzS2FCmAJkz+iHHiIC+9B1y7u5YNhkHpqBsmWrmNyGgIcAP3cV8a/yc/gkCq7YAQVwz5RtIbmkCXpifW4pkAHE0EzYr12tSHIPZQaJPzsY2IOCBZB5ge5eeiKTZtIDT6ZkVYk0iThCV+xALSOayIaUK/jeN+q+2DzlRuG4PVfdDTOEYTj04+ppdOnigKDSlIyI9mXRcL06wx82MCiMEfH7GR1zTFDTtlNjNdimlvQuPLBIckI+HjBDiU7uGSEh5oQVQXKcbIBnNecO6j+oWOnI8PfAA9m1g5R+SVDZ714jHh43tJPuDa0djxM3HoNs0by4Y6U8OaamREr+ZqoPFezulRXQS4QcMEzwaAmRsM57U3asrmc23W1sqXhSf2UJIngBUUtquKmsulp4hMOnk+IgUA5++5lhgg1nONlxVNrN2NpgOmh5gkO5IKGn89MqS5GcgBbzR8LbLVwkATzuDWnJoUtNJkcKrtXs9yCDd7NFBoNBswc3j+nsqGTlOmslCNBjrkR+EYj4FXTEwsX0oJGjxHQfPHQA0Fe1wL02nXUL4pCqPYp1ELrXtFzZzYzZXWxAgSr2YjrSh2/ahUK5pPAEr4zNzyeBOEd4KfcybGBjoXWs0LNZncp3jXUv5kCqir2ciJZ8W5/31/O+Yz3qeTKhKM6Kzy1Mg4TcHa2ZAFmGxaonNL5CcBjgCYkN7A+6MhBeyLPTnkWS7CHckYYzGugyeWKUGANI9FhgZdGlOkWxqFZIvriSoCKms4/vP50d0vV3N/FpoKSmoPMm3WmgxpL64Q+yJnQUSHlakzGxsb+sY3fs6N3q//s183c4JrORhNLTWLhJnYZy5ScRJAEBKu8I+xV0OFZBAyJyAq8f5o3uMMgKkTbjJhtgY1nTMipAicGfHsQyf3mcWzMZsapOu121rMpm742WO4VjT9fAa0yfZ5MdOFuLKqKc5lpKJjWgFsMFWbT9Tvb6vR3dArn/+KXvrClzWxjrsqMRk+PtDz/baWn76r8btvqTuZgqgqa9XVrNbVWlY1ORtG8khVOj49UqWdu+GZrxcR6YlEBrAVEIP7YHtTvc0tLU7P/XnUyrV9+5auv/ZZPRgMVd29rkmjo1El18FgooOTc/3Or/0TXdvZ0eHRMQiPDdLMNuN+X6113RGH+xqPh97TQxcd5aR9MJBbpCz2djfT9Zub+nu/9Av64L33dPvqVX347l/qx772uurNtf7p//HrOjihOd3UnTtd7e72w2dlJd27t6/7905UFHhrhO+EfTvswUPdAOV/4euL14nNeRNAXcrJem0a+GkkyyTZQRj2PZHcsJ+12g1LtbabDV1tdTQ5PdNiMrWUCPC6Zor+TJ1WQwWTfQAJrlujaTkYPK56g6jCwoaKGP7OHHGcqdXeVLvb1Jq0jQoSmnClH4xPbfp459Yd//t4OnH0IywWBiFsDPfv33eKBd4uRCuS/ILEg2veZCBhr4qp6xoaTKddGCBbq9Xq+DqcD05dh1j6kaJXA+Dk3iWGEAkG67eIAQG1UGIjcE2tz48JSshGkzeNmWSW80R6S8Qkwq5CLhCDE4PuyRMkDGYTWy81/q7hSrPglCxiSj0sJXxpktyCPeCM1KYExluzn/yDGFbYvIo9k5/v2UjyFzJ7IPxEOGt4tqPWQ9cfclcDBK6HqFUikcMgAQkqLvkwyG5YTsJndc3Ino8UKUkHStlA7K2Zur2er8U5kcYMxjgvLZtw4RDAcLbW1d0de5ecn5/ZoNeAQwGQCsgVTNPYuwOkQMbEzyK9wmxCr3H4Ifj5MAsrziYGcpcpBpft2rOuwCVA8Kwrd/l9Fyvw/GeQGDztZv/XAQIbsSRHeBDYUmJQToPKSTPoPOcDBoUNoq/IKG8yCcEdGgM60PHSWCtiDItiepFeUMZu2agG7StIM42F9fJhBOOim82XxodiNUXQWH+WfpcZwWXvHI13ygxOgIBZEqmBiIWIgiw+XxQwgeACWEA7DMMq/u3CxBGWd6J98/cuaFfozcLYKpr7cPX1xKP8P4pidxYc6GXcGoOElH4ACMAhjzmPJ+Z4EYSDP4i0473iVRONLxBvgAm3LEnzF415AjrMEEhxjJysZO2iB08aYgMpHJiWHMRn5LfBGk8HqDKikULnWfGkgkK7ql6rnRIdwqiHybp1jQZvklN9OgA5qDkEB9bqLz0xB6xoZHXVs6DaQeuk8cFJHMqnPweu5252g+4IOyCo1TFtKtMuLFNJ0YjlDR4U8Gg8AS6iwEgmhW6uYhv1hLXMbuZ+L+nMLgpiytGC3cL7gzLKlC2TTicTX9m66bIURABPaMJ5o3NrVZnHU5wuiURiOktz6aYyM4CDRp7in0Ye5/OdekUV6K1IMGCxrCIXntKiuVwrB2hIhZSLJBgCXBfo1lld48VKU09faV7QcGaq4EEAeMU1chQkRn3IIWCA5GpUmKDP7H6+yHBCoEiDaVHR6OxEW51OTGUovgDnyhSOlHQCpZX7PEykQkPJ9C+AptDCm2Fiw8nQqpodkkAqgKWQ2oTZJd8DewXKKNID9hCu3mA69oSvWm8a5nEuNg2dJ9DEcOZa8RrEZC5mBk/qOM8DeiRCgJ+l1BSVXiRuFomeqtSSXj3M6/i8NNLh8h3xowYIXDhHwobn8rw/JCZudENOwb7hKbw1sqGfdgSYkzqC1godNodGmwpxJEr+Gse2pp+TJvEBoCbT0GS+6s/iLjtYQJjSTTGMZUrHvkfhXw+WDM8T68tvGmWDn5ZA4H0S0ZQLg79MLxt+zfIZBADDH6JYwPDhtWZ+xim6PWmvVnHc9p8YdUE1D8lCMr29yG2P/dCspzJbPATI/s1rAdQOBkOzY+zJ4D20libHNJZLN5QhL4CB8MTcy8AK37GOiEYi06AwcxfanZ8EmnrDjaPpwNw/BnXDABNDyqKYG4CmUDdAAKiACSZNaqWmeqenVz73Rd3+zOs6ny7U73R0a7uvR++/qxubPdWKiY7f+4Geb3b9DD06fqTaZKgdPBIGAzUamO2tNZhNNF5yF2Mqyh5TUXWx0hxm0KxQc3Nb51Wpv7PrZmr36hW1+j3VMNzD1KzV1Tir6xzQp7sZ5oTjiX7rV/9Xtet1nRwfpxx6I20hZ5kvtLu1qcl8pMGQlJKIo/OUk9hV5HhFoW63Y5+frY2lfuVXfkHNZlWrad1A4fe++4f6qZ/+Ub3/wUf6jX/+2zqdtNTr39bVrUxbWy29+PKLOjk716NHx3r3+/c0nyG5QkLAdDw6BBuwAAAgAElEQVQMRCuVmCQDbAJS0PxiihpGuvF+Yq+CxcS6xzNb1hucP8GoySKpAMZfMVe+KrSTt7Td7phtg86f/doWALOJWjAwMIRcL1Uj1YUOk3SYRkvzYu3/hltCqsiU3wYbO6rmNRUVnl+mvD3/92QxMmPi5vVbfn3AlXaL11kYPEZmcHxyrNk0hhpnpycaDQcGNGFyrWdzmykCDi+mk0iIsfymTOLB+FVObQi5APs2+0jyErK2Hl+TAKW5nw0AJDaOafOr5QXgWbIGAAJCfoO0i0Y5DJwNqiYJGGB3yAOisS2vScneCzZY7PVhCJhEAI7FBtAN+RnPY7kHcDYFyEBdYNcIsyuILSSO1EyKCHRKLIowZQ3vq5Ct+VxJMiD2K0CmMBxlD2YwkgAR6kvYqqXQ0GbREWFq8+nEKuVDPm1eGEaN8j5kdst47L0To14Yg6XHDgBiPY+/D1PJ2NPnafrvs4+hiD8aaU3hq2CGrM+GYI2Gtwx/VzVYVg5SSqnPJUBw2aw96wpcAgTPunKX33exAnc++8I6olvSxNfatoSTmroVAIEnbkkTyqZvOn6aoHGgGXXm+KQ5Ktbq9JpuisZkxK8rarf6mi1iuh5TN1zEiblhuhoZf9br2yw/zKRCVw39NA6ToJFjXBMAgTVnbPaO1ouiHK+B6PlS41cE/cyRg2mSb8qumWuBBKP3DRDB6b9JNx2ou017zHqIgt2v7CidmIwFFTNos44wtMQgChwXyBeNbKlepnzlEGyY5uhCqNHwtIypcpzQUTTaF4GDzm1iyBuYpvr6WCsYf/pnodtNV9X6XKPTcbinN2ETKB9SgAPzmQuZeE2mBvgnBHUx4n+iUYmDLBnW+QuXpnWako3MoJ672A+ApswE5mAk0zgYIgBD3DsctDZgxM17NjFlH7BhXazUaxIPhP4aeng0p9Aw4/Akuz5MrXifniSkaXQc6CmdwBSAuI/L2Ex//tKwKVEKKWig9lNcutHGKZ20DT5PI49mnAkSuc0ULgAAFAQ0xaaFLtXOAQgynSRzr2AAoFfF4T+mDUxFmzVYuokx4yI3jNbsIZ000vgbMFWyXhrDw/VCi/lEFbTBeH+gc8QDgPfNhBb2AE039GxPKFLsYqNpiYNzx5EipFz5dUGE4kR5MmCLQrBqczAmUpiAMsWpFEgmpEWtEVOjFDlH8UqKgX0m3QQvPZGEUUShZ/ZGQRNFzn09eQzQdPJzkgFUSovw5DvJRWDgcH9MRsSLVZ2esF7jJF9XAe07g36L2IDJbkPD6UTnUHZhrFQBIStaL2cuuCOqsabpJKL4YCuYmuzZYDAVWHt0oQbAzIoKkMZAIP4HNLzIJWAtYBhqgID7IwxDDcKlKLBSLgMIEyyJAOy4NyMqMfM9ax8R/tV7VUSJAfex97AQrBHT5czTcuKw6p6Mmabr/TdYURScJsPwvTzari3DeC8ZjJhB5EhAAwSRakAUXpkYsyD+cRVgKNNaaMgXUWmxSYR0BOpxg0l+aGUbtYY2+hs27To4eORYW84DpxywT9twa+6imsmpJ/U0CDQQ7Ctpj/Jel/aKiDIMUzIWmXshJtdNdTpdU7QBDB19Ke4r9MshzeEJJ/Yukg64H3kOjEKG+aHZUcEys2aZaW0d4CeKdtJwaEz5zdexx/qaCT05ZwGSi6r3L6aHmB4iuxgDmCA3anX0wkuv6Nadl9Tq9HT4+JFubffUXi90fvRYG7duaTVaqVc0NF0VmmqqjfmpGp+8p+3xmVqNik4nQ53RIFabqpIdbzAOA9KGTpE35B0V9Vyt526q0etpjhcN7viVqrb6Ozo+GWrjynU1elua1XMNK5kOR2Mdnp7rm7/+f2o1mzlClWaI9ckAH/G2mUy9tyHjwjvFz2/aP2nES3kBk/DTs1PdulHRP/wH/4kTD25f/4K9WD69+5a++tUv6M+/845+85v/Uleef0nNbk8H99/VV7/yJZ0Pxmq2N/TBB/f04N6hiiJ8JADPSNUAgFIlADv2EZsQ4mxfehA4GSnOa/au8LCJ2MNg/a3d1EaCQaYmLD6udZ5rTgO+mOu5K1cNHHCWLiZj1Xi2yKJfLVRHNoefwEY/8u1XUqe3aY+ECd4XeVsTVTReFpouqTsayvJqSimqq9rY1LpeUauXq95o2YOAtJnd7W0120SzAoZWLJc7PDrU/tGh7z+0/p8+fuizEdPXNmca5+R4pGI6cTKKWVSWJ3LqxZR6Ng9Xf1gZEfgU1H0b9yENy3hPTUvdAEOQ6JhuD1OrTAlKJk1OK0GexXrCmHG0KpT2J8zBYJeFL5Gb5+Qj4/3BdVB61vya3D7BKvD/M2ifomvt+VTKV6U1PgnElqbUqkgGAJjmd0Q9uoZLRtKWkSFtxVcFuUcCqDFdBSTAL8IBWY5Fbmhne0udVtNnxnq50PH+vtkZ3Pe8Z/YqGzLGXCGGHy7LYoBQ1kkAG8gLqOuI7aTmdIwiUYlJ/gATAO8em7ciO8RbIKs6EhFJWyRFRDIPsjwkt9y/PnfSOepYaZ9LMLwCVCn300uA4LJJ+5uuwCVA8Dddwcvv1wuvvbj2pm9Kfkx3Stp5aLueAARunomWypveuIN6G4tIYwwyTWOK9i6rMr2KppiNL2/2tE4xQrwmhx4O7Wy+BgiYSifaLg08BQLNOYdJTORBtJkwBsU13HfDVAlqMb94rdCupabZsTRhaOSm3UVpOvR4bSZn6QDyRJcCxKPTUk0cjSfvJabtTEaTRIEpczK2ufh59roLbV8kAZTa2zg9rcP26cT0jDUIbSsNEdFu/AyAhyxlsHvik5HbThGbDtoUVmwDp/8fQBCfjwYIWca/joxTVPvQNUV6EdnEZikE3ROzo5A2BzhhhN5ABx8E2pzUTJKNiEmLaSOHIZR7ps0g6wZiuBZOZai6WfD8w8V7plkt03g+tT6YyTYAQRs3cszGWAOmQTYqKjyRp4GnMWvmTa/R3K70qWFydnGpr+TShQNz+dktO6EAgc3QQOcaVEbaQxperxPRX6awR1QgU/1mFQkBrJBwH+Z1KEqQBDDwzDEiJJ4rrVd9ubD5FxNLRz4lnTwwS8bkjKKqTANJTsoGHkwHZQpOIyz7G3QI+aMoa8Y0qjKdqs97MhiG3ANAKKZMPDMuYKCH1uvW86qG5riiFuZkUGtnExereEUwMbJbdRYAAQUb1OZqym1fMjWjaKGhcGEYKQEAQ0zCeR6IgcRdnoxqilCeRa6/m+NkCEWxRzMTNxS3fBhrunlLJqg8I+wj49HQ19ayIGFitTKF15R2T8N8tQy8zHHpX641nKJJ5+uX6rWa6jRbBtjGo7kLVKdlWFseplxMjkuAqkxD8N5W6m4jj9L7F61UlXvXqoIyLjMiGu0fwHW0iSiNS0hvfC28j0ayiGdKFPWsCU2lC/xgvsAkiWI3MwgB7Tu3V0dFM65Dg2k1jJaYnLuo5XMgz4AAlGj5fk7ZWszDj4kfcBbe6ExBl1VArJQBzp6D/sUMpYrvUYAP65D4XJbfIG2IAtZTQ7wNaJJpXJu4wdc1GJ37XvOeStwpmn/YQpik4ifC/ZTnWszmbuoogoPtE6wkNMRM6OGI4IlhUzJfByRFuLU31Gq2Q240ndmJnufTXgjky3vKTKJBJDfQxHDP0tT4jEhMDTeUgKHlPWQSFA1R3VIOKL4AtOX5Y18bs01CVmRPBuRPGHvShWRVDWEPNXLN1hXVO31t7F7R1SvXzSzabNb16u3rnlAPsoraWVe9eUOjSqZPB/vaKgba2vtU7b37amWFhtOhDs9ObWpvnb3jQ1vqNrv65OhIG9vX9Pzrn9NyezuuZ23lVB9iTRdj6OktdXpbmq8renR2rlWem810//Fj/dVf/YXGR0daAwLPpqojf/IzEGct4AxZ8kgL8iaMm9hDPH1O0cDkvwPYfO2Hb+tnf+YrqtfbmgzXenDvI60Wp/rqV76o995+rN/4zf9H/d1tNXqFbt/a1tbGjrKsp0/vHujTu4+1f3Cs5epJrKWPet6L/XKSNj7R1SNmN6asNt/lmngavwigze7y4b1jA1jr00NnjrSo3+sb6CSpZbPfN4CJBABJXB3QZzm3H4wjWzPPpJ2MAUhHxOdottQIeVbW0IhnpEIaBj8CzxYAeMR+ARBUGjW1N1paZ0Sstg0Yd9odNdiHKhWdj8c6Gw71YH9f56Ohruxs2w3/8emJdjY21NBK8/MzaTJSMTiz7GEFYGcGXPgSEYUJa4f4aEencmpV2GeD6UdkIc3yqlJTNW8FWwIT0TSb5tzmbOE5MFibvHn43/7M1di35/OYjIckM76O/Yf99qKbvog3TDGuSavvSid5zsTgooxgjLoQCRBgvafmtfxirzQ46rN35efMO7YB1QT2pfdjnT710Qx/HAY6cQ4jiZgio1tRB63tWQVAgCdAK69rOZvqwd27NoU024S9lGe6QHYQnlE22C49tpIclblPs9XyHkYUJXuQAQSDFsFA5M9mqxlMKNfLFncmpu1KC5snBeOTfQxTSgwu2UsM8trrKMANr489bMLX6kmC1tpg3WXM4WWT9qwrcAkQPOvKXX7fxQr86xKDp6fvTwMEpVYfeiZTVooxpjuOi4Eyy4zb0sKgac4XY127vmuw4dHevvXkqyJTs9k2IowzLw79oR+L7wtzmZiu2SOAiZ2N+Cijw8Ha055057MRu0ROTXN8baDcpabSkgV24vTL/gAcECSVOV8YWlowB+zCm6jfgRRHc+MGwPT0aJ7L1zejwe8nsRXcMEeD7niy5P4boMATBoHBg1Q0+chJ03rq/BIgYKpkoykVmvlgeopBwFqYyvdEy2zKt4V5QcUsC4JS62yTIybSTPCYFKVXtH7XB3jQCMspqN8zhnAuLByxYDd/4gFN+TRjwipIMzCYTtswCqOtBuuIGVAcxm781pE5jE56aOlIERMuJkFulIKOZ6YBxRjFnCd7RAYyTa6q3eokGjdFT92NqmnS6X4o2RIUHTZuT6wYSwvs+u1gen+9NZrWIoYM5En0oIdLaqYpdDS1oZU2rTAVBQAETBZPoXuSQlBZ2zzQLhbINUzV5o1RET/NagnaOtcW9gyAAlMyRyoCPJCwsBppAb2+Fs9ZZyVtoLd3071SUQXM8UppvYicd+uoabJscEezjBHlSk2cv+dTGy/iNl9zAgHNc6KmwgaiYMREc0k4nYAnInfcblaAN7lGZ+deJ+u+uS8pYJN0gwIU5gAmaKyWp1E2uKMJCGNKgBeeF9axShReopzD1hienVu3G/KimKR7wk7D5pg9vpewuJqmK+l4NLEUhQYCX4hWM8wOkRIMziY2HHOzzHSKptRT5NLYEplKYrQk08QojhOQ4WSJtercLqb6AFKFxwaTLRulUZCaKR3GXKbhpnQEx6kmE0Lc0FknrrUlFI4EwywtZAqwGpj0gRbmCfDinib/EyaHZS6lzIBniPuqmllu4zBNpt6JNQNIyk5aGqzBDcBLAjOv+HzICgDtws4dMI5GnZbHbJ3SaMx+BSvHy9mokb2Ge8qmaTXNAITMkAjmhGPNMPDMG3ZmdxTtcJCm1KQowH96on9m0gbllncLcwWAic/J6/A8WeYD44O9h+ZwtjAjzbsfn30elHQALBIBHBuaABlTsy1BWpsin6MNPjt1PCnPO1NcJFD8ItoxzBrjngM8Y5+woRngBdNGWBEGCCLSoSgmqjSbmlZqgiiu9oYn5eyTN7Y39ert5/TctW37C/SmK1UORtp54UWNei3V14Waj/e0+uh9ZeNjrVYj3f3kfbUbLZvmHU+GqjVbqlVzDeo19Xeuqb57Vf1XX1Wl1dLZ0b6bn9Pzofqbu46Kxei21d9wcwjY8ODRI82mC/3hH/wr1WczzYbnvvaAojzvXGMDJJxti5kBl6cBgvKZ5Pbt9brCX+Lf+fqX9YXXb5tpNBicajh8qL0H7+prP/wjevTxSL/1z76tLM9046Wadq9saGbJQEePH5/rYG+iBw9OtV6HHGilQosVJxq7IsBtAK+Ol72YTAc44DPU+ZphjmkWShpecO7BGvA1bdTVbbWVc4KQREJyCCAbMbzdnqe2NUC7ychMripSLMDCGuw3mX1kELLW0IwoxoV0WkhDnqdsYX05trAwGQEcF+u6snpfnY2eqs2qJrOFer1ts8f6gBKcUarowcG+7h8cau/s1CDERrenwXigk2Kpm1eu+L3MT0+l0bnGh/sqxkNVbAgbgw5HQ2cpLYcJtOPvOKs5q4LGn9UDwF0A0jdaWnqazVmHMWowuEqAwNN6P+3hQcC+Y6AbGRu+P6UgMnlBzWGKlYSAJBMzXpAiCy/MoAHTUhRiWWuUjE0/W5aNxf5IzKEZBN5qQ9riIQ/ssxB6BpOrTHEwK5F7IflImfEVzLbwNuG1OBcYvvBs15XnNctg1vO5Dh49tPzMBquJIcHBYL+VVLt52JQAExsW12pqdjr+d6Iow8oBg9cn4AAMo063neQcYXBr1hEMn4zYy6kKM6iCPQmDq5ln6nRa/nyADmb+MfRJqS4ABKxNJMHEWXUJEFw2an+TFbgECP4mq3f5vV6BWy9FikFQXp9Q6E1hN4WUYh6tcjhhW2d9EfPHxhyHuV1loSmvpHazpfFsqNu3n7MO9+OP76qRd+xKDVWU6Q9FizVdjjyLSCpTe7VyYWhQoKQjJ2mAY9ASe4CbnwmHW5GkY6YpAl2O5IXQ0ruRZTId8HaK96p5CotvQul8T5HrSJ2kvw8adrgfQoM0qwF6KsULpoSY8yQKvqfVZsxG82nqPU2Q+/r0PtyEJx9mM+FBvoNy76PnotAvWQ6025lm64XmlNhlBKHbcHehoXNPh6mNoUIIGI69iTptWqBnnzRm4bS8RPeIyiLJSaIwjEmoGys3nIlB4A8U2n4adn66jZS87kFDZFLMuuOVwHVsNxsuCmjeaTJCohexVRSG4xRLGM7xGCRhooceO6IKq0x3VjGZpimnyeLwpPko14v/hjpLwxKgDb0CJUY5UeX1mMZEnr0NCnG1T2ZBnqLhB5E+K80179FxUxSaiS4ZhPjkr5BitazbRUu4ppgM87RuvaoGpoSVte9/6J4wENzERcBkes10T/j5ivVC7oGLM81ujmfAemIaf1FtuhHLlyv1tFIvC/+BpRMRgg4Ow8BSDBo46+EjstGFma8rHx2GQUxePLVhQsTUFykKkY0UXTy7aZpLwYmY08/fmslmU9PxxNfUJotoLedzv3fAwKDYw9aJyC6XbsmMjHvFVEpPbUKq44i79Vr9bs/32eDszPcfhVy9niJD030IOICMZY42u1hrNJt78muGQ9Ioh+s89Ezy1wGmeObjWQSwokE0uGgQMOjxlp24GI4wbDxJvF9wzwBs2RAQbAeDQ56FRKflemmtfAHogcY2EkScepokLEy7eS038yUAmixKaXrCzyTMBQHHoKS6mPbahPmki3E3xEx6owm3fheaO+vMtfHzm/xK1rGXzJxgUIiSH3YPhn6ObEVyYMZFyJQiXYavwr2ef4vnCPDXLAcb87EHZ9bV0mCw9/N67CNM2CyjwLeh0YjkAu8pNY1HY+d9cxvZMNbPIY8V+z/U8kjHQRbCfcS9XCY28HVM3dhj+aYystavz36bEhecFGHAKXxZfNfxOTGprFS0tbutTs4E7r5lO8TeNfEJsZ8O6TQw2JaaJQkVjaZZbBT60L8BMlh70j4wM0Oznsdr2/l+XdUya/pPPEfYU69sberG1R312jW9vLOr6d6J8m5PjSs7ur57Ra9fu67G6Ymm+w+UrUZ64y+/o+O9Q6/FqFio3m47rm4BIDAt9B/9yn+q7927r1Gx1Oe//HnNirk+/OSuTgcTA6bP3bqjVqer08FYB4dH2j881GQy1bd/73eUr5aaDM59/5fyFz63ddqW3WDq2UgA1yKM3Go869zrS7VaW3rlldf0lS/d0Y//yBfsJ3D3/ne12cs0OLqvL3z2JU3OK/q1X/0d7d68oy/92Cs6PHmkW8+/qP2DQ/3Zd97Q8Kyqo6OxVsvckoIlcPd6pgVeGen8CE+fkM1xz9kMNz1XfEkxRwOeDPRsqBdgOdeIexJa/9XdK2qTNnF+7vtzWvjEVLWeq8f682wNTtViIDCfKBdsmqmbSdgigJTsT/N1puFirfNirTGGqOu5owvZVziD/JwDhrc21N3oq57XdD4cqlZvqdXu6caNm27iT87OdPfhQ52MRto/H2jqCXaAxmxatUbdcp3rG321tdb993+gxnRkg1oadk6pAdp3kCbvTxX7ZmCgOIdX73jlxCC05Ag9fMv7vPd9zsQkX+Lcs29MqZMvDTlTlCsMBTaOchjEnmgggf3SHUaAhPZguaih0kAk1W72cSl1qcHYj4SRxBhLtsFh4OvaKQBOnsVSnpbihhJ4G+w+n5meHkVErY2Pk78CQF6G11UyazZgYNbiUi0SYLj/R6MAL5IxYVKFej+PwVR48oSXVD1MaFMtBNgZngCRNGUJJfJR13fr2N8cJ1mC2QpfFKRI45Hm01mwAczyA2isqdMJttVwNDJIEpc2eW44BQewLHn4LMNM+PHjx5d93mWv9kwrcHnjPNOyXX7T0ytw52U8CGJa9+RXHEqcKTRlNP61Zl1j9FymYkH3jCI4qNzBHvBxUokmZVFMw5jFpixoR+OAoeGDruf8XpB8DhQLycLlmgO7nBKFazi01zKJIBrTcE1nqF2q7mmC4n34eLtwuKcYLF1kS+p8UO+9FwMm8KY9TS6zwkMG4JxcmAPkECfjO08pnQ8dRSP/Dphh/SuFPVpXEPkijNEARDgw3Gg54z3MbPiZkwVU+qDJuq9HSmG9sttR59kv1lBPif0xlp/Wm3OQwrn8PCmOKrQg6USNmCB+FoCMgRsfhOGNYPScpsS0zWQCZIfp+P4whgwPAr/bxJCwXtmyDejwnvNZN27dZD2LnOmUaZwGsgYq+DwzDtL02dzoWCIS1L+oDrkXotmu8t5ZL6Y/ZkVEZBAHLmwCdNowKChiLDix5Dgo/MFxj/spsiLDxM0Sg2qalCbsp9QgRhRjmEDFpCVc04PWHaAIVGWm/b7/08/m5YcUD9Wqm5EMk6xqRThvz8bjiFNKDbmn7V7j5Noekde+nzApXBdTdZs1tYihX4wDSFnyeVmPtdqruXrZUn0iIJEYmFq91rKOPIJ7sRnyEp4XmzatlTEF5UpVMnUqEVdIo+tUC8s+oD3iI8D6UVIH6wGWB2vr6UZy1Oe1I7IpYj5Nya7QXKafyfuxtwIXOSa+niSxVqashjTIDB9fz2BSBFU9SVpobidD00V5EiZTni2XceFubsO4uX/zPmhSed4o/GaWg1Q0GEFFjQSPFtNSO3WjqSW4keY7GsvSt8RAkNk3sX/5WWRiaS+LYENwn5t6a5+SmHU1kJGU5KWMSLnwSmFvgu5s5gRmfmkyGs+ZzTHidcp9zPRSgMCEAaSZkp/fMnfcnz3crrmPaIIW0Pdx9jZAFXFw/Dt2iqSE4A3vqEVfhwAPQtccU0Wotvym0F5hrsr1h3bsojseH8ACFoSo15I5BRjA/sF9A6PAE0AX2txE7PPh8eC7JzFlorUPcK6MFAVwhU3G39JAeV0TKMTeCmuBAtkEMUeEhemiRSh2OC8Bm0xLmg5AYmLC8pzRm9qY+VWl06MD1ddL9Wt1NRIri72WvRoZEx4BEbMO0yOmmHWnY+Sh3+druff5E8p6ngeTiQZyFg78XjNAvF5Peb2hz332Bccbvv39H3hd+Pr1dKor7Za++tlX1NNSo+M9M24+vHtf9x89NGOnt71lLf+60dSX/9aP685nXtNfvvm2br74ou6NzvQX77yt565d93n5wvN31G51tdHb1Nvff1f7h8eaLBb65N4DffjdP/LuDfDIm2/U8TlI6LHBzkIZiTsFspGm8lYwmr7yhVf0wku7Oh+e6rvf/VQ3b7+oL33+ln7qx7+sRw+PtMqOnMpycPdD3bre153bL+lb335f//L3/0q7z9/S6198Re+88wM1G22tVjV951tvx/lYQJ1ual2ZG9BkT7LRKPupQaAAmUuGUemrw2ayWnLvBSuvNFMElIJBwBnNXvLCCy/ouStb+uT993wGwMRYqqZmq+dUjAbn2ehU9flImw28XAotZjNr781w4XnkTKnVfdazEwIGDGgimy3r2y2V4R7jCbIMBj19RYPh0MytTmfLAMHp2bn29vds0jicTDVdFPaFMYCFj4wZVFVNoM53O9putfTwgw+1WcxUnU2sfSee9HQ60hIpTtKyI880NpC6XIO/pSTgIkI2SSoTgy6SOVKNBqMseFDBDPLvAJWpZ3wW0nQj7/M9D7DoqiNJQWJ3dKrKhYwyahkYVU5cTKVUeC8FiA6Qy37ivBCA3XSdzSoz2a6UPgBoJ5YX+xkrbf8E1ruuarOtMZIgZGDUZ7we5wEbVVk7GOSGrRhvJGq7AEcySxEjxMU+FtQDrheDPcLzt0ggFewL+1w8VUsCHBocSP4kgObA4mZ1GDzhupJGU9FkAigGayD3uTqfjM1QIjqRmvXs/DwirA0gJPlVioQEVEZiV7K2Di5jDi8btmdcgUuA4BkX7vLbnqwAAIGp6kmD6EFMQpFpbjmMO92OFpWlJlOTj13MufFNqIAnsS6mmVCGNwEZsSCtnlwzPYBp7U0UiljQ6NBf0SBZVkDBmlx3eT3o8KFhjQMpopEqNvp5EhsW04SL/tXO4OFDULIFSgPGvwYaJNo4AAEFr6dXxA1iVEcxYZMu9Po1F+NUmqYRp2bG+ncbJ0VRU04ScRsO+hp4AYY4MBoaQZvjwC27Zg+1aXp4/aA7+zDkd3ACTBs0SGDn5KSlTiaCARCUzUo0XH4fTLiREBgICJCgdMXlM1k7XLqll8AOf8+kMDXarBtGgS7nE/UzdXsxhTfdLqLCuHYg5avJzJB/1kTzXk+xk4lG76lLNQrsNCmiCNTCk/AAACAASURBVLGhGgCBG8p4n1CtKVRpspluEjdIg11bM+kGLKgminemsad6lDsxgTJLwPdI6m48migBgojrY0oPy4GTnvWggadh8dSFrHM0kvVGylZPEwZkDtyPpHknHTRrHHGca7uQ8zPbRBRSFFQzdVposGdBnXTyQrASWDc3PEn36Pus2lDNRc5MrUamToOJx9imXrNVTdVmxy7pbd736FSV+VjNBARxv+AxMC5WmmVo87luy/BJWK3VqjVUWQXokWVw4kP/71zq5CqFHCR0lAEQ0PigPbX21p+R1iwMl9DQ2jCulkdaRfWJxMaSCYNsYcrnX0lGEH4AEcnFRNOlW3pW7f3hiXuAU8QYMnqm0ZzMCi0YtdhgNAwNKep5RikcASl4//w9k+AznO/XTIPaqqETZ9+wBwFpIfhYBGuHz8h7tEEhrJG0T1kelExKrY3FZJJJMrRpx7vGfQr9fT0eh7IJYDClDrBGlmHY92KlVSkHMIMDyVSwjPxVaS8x+MCU/mLNEojInpo0vQARnhjy3mDaOMpwpUUCs0AqnBaRAIIR+2/U6N4/jX8aMwugjVeyTMiyCxhceLmEISh7mZMkiEgFqKngNM80LJoK9hAYGEQnosNlDccT7otgchlYS2wJF9QXnjYR3xaNDdczGDj4ooxpZBO12eu2WmkyHKndace1JVbV3g0pLhbgIa2hZUX4NCBD4T5C/kbzZdPKQpPRQDlu7ZbbNNxAhOQIPROmk2GeR7MOaQw5SpjfxfV2hG/Jgqk1TMlvtTvqdHsaTiYaT+f2NOCeypstyxhq54+11W1ptqqruXlNk2XmrPPdTlu3tzvqLse6vd1zNO3+cq0H+wdOIelsbCjvbzp67xt/5+/q8fGpigy3/IXu3r1r6UYrzzU4O3d0cLfT9VTy7qf3fS+yd33w6V0NHt7VbDr2Xt1kD1AtpCyJDQUYQuxqo7ZhXxZVF8qKta7t9PTTX/8RPff8Df2/v/dnOp+M9JN/60v6yudv6+D4njZ7VzU4eqgXbuzo3TfeULvb0q2XXtNb7z3Ut/7sHc1WQw8U3n3nQ2UCsMQUNAFbNejWcy0wHUyADns7zSoT2gi1S9tGSjGJ/0oSGRvKhpGkJX3ryJTnfrp27ZpeuHVL+48f2RQQmn9/a8fRf91OWxkU88Gx8mKibD52ekDAfAFO+/ouwiCUvc9n02plU0q8HewpQnf5FEU+JD4MAwJ8x+uA+5V8+8FwpMl0pvPROExfeS553onUrVc1Wa50yvXqdnS109Fwb09t2JTTcdQ81Uwj5Frs+dGBJ1lBIuInH6WocRigsMPFYMRDgJSQYh8HA6J48ARoS6xpmCgHM4DPYL+NJOmyoA4wNUknDZ674Y/1D2p+4gTYJDH2GW9VJupFfDJAAgAjjbcBAqQ/s4m/OECOCzg2zpkLABFwICRvNONBR8CUFglI+LYAsrC3MzwCILDXEfdFMpo1kzPZSCWCmKWB/myggHbbXfqM9L2U2BiAx2YWzhf2CfA4Ct+SFI9o3w4SDprcVx3XPrAEnTqDZG9BWlHpgxW+M66XkFOmZAS+DgYBZ0jpNwBQY/NCWHROsIg9Cs+fvb29yz7vsmF7phW4vHGeadkuv+npFXj+lds2KfQUNv6fqVw7O9va6Pf18NHDMHZzoKw8jSiLzXAAj8lYTLyQz8IuIOc1Jqg2+FsGs6A0v41+jqi7iDkLKllMftGkBjU4TNLQ/UL3p1Dn/eGSbaOZ1HiVIEUcNwlocDPy1IF2kT4QcV8ccuiT0QMzpQpqdpjHAEDwefn55fTXurtkCMakLg65ME3yoZw3/BqjWWjL0Pp2Oz0DBDTzNqXx+gRVPSZpxLZxwCXpgy2dAWCeAgisr6VRi4QD3oOpt+lwjcI/ZQA7SxwwA4fqcIDml/OSk0a6/Oz4EXi6kCiD1hI7P57GKyYOrAEmawsX9MnU6WIyH+aDNMzz6VyL4SjslZnOEJlXC5PEaNxA7pEDBDOCXzSJ/O8weQQtCZ33Ctq6KmrjHF7MNKdpQSeLERTAQ5bp1nPPudn8waefWneIDplYuycAQRz+yaY4Vsr31lLdHOZHMrczbTzW2iwIWCz1PIpAZ1HHKmMKyDrZG91UfjK1YTBEYYGBGNcAeQATCcAN6MlQjqGnO0PZ0+doyii+rId0gxPxiEQ8NTIYCvw3BcXMzSwAUS1vqd/tqteoSuOBitGZ6kSiQSuFhsgkExd5vt6uzIXjEgEdaHKCBsJ7xbkboyaMryKOMe4L01dSKkWAArAz3PTaZR7K/tIUV2iXXLMAzwCi4rlnTSzPMYAHvTWqs5A4QN0PyULpwxGmaHzOkkkQ02emf1M+D1O36VzzecgTaDp5vmKCGDGNjlPE7b3dUq/b0XA81uHxiZasWS23f0AVTxJYNER5sf40I0HhSD4QEf3mW5C1gLbsiVawkaChu36MeZjvN/YdGu0FbtVGPAC7ohE2XRTqrn0lQgYQjuBBy/cUPpnB8pohYwiKKfd0kBmerF052Yw0A6j0UsWylapNImELwEKyOgxGEBR8JvJ8Vmt1IwHB1zSBczY/Kw3rzMDiGjPZow7nXgUsTVGCeR5JMvOZrznTTRqF2WwSMaXJTM7+CmmPdW3uo4B7NKLT2FdYA4pggB8mbaR9zGcLNdstp1OUbJLoU5YanA/U6/d9Lfh5wToKxpdJ8+yFXirWP9OS64L8rZ57asmejTnoejGNWLnVSi2SEPBCSbIrXMkDgOZH8pwzfQzvhQsjMwCy1PQ4Ng5Qr9nU1u6OHfA9PaQFZ89tNEJ2Mx/bXO9kMLKpXX9rVzubW9J8pp/+2lf10s2r2rv7oZvAQxrTeq6z86HuPnik9uaOmhvb+pEf/zd1884LuvPyy3rj7e/rL/74D206OCGp4PBQH939RLs7205amSxm9rgYzSZOR1ifjbVgIg2Qz37mlB+AoXCcB0SMmMm4f+t5ZvlFt1HXZHyiOy/eUru3rcFsrJ/8sdf1+dduaj471+N7Ez168Kb+g2/8hA4e7mt/70yr2lpFvaY3v39Pq+WG3nrrHQ0R8q8wlMVVP1en29R4eqJGFXClpuF4pskkJCx4Pdgf5AmJz2tMI83eAVsoAP/4xZ4COBkMlKY2Nzf95+6Va9rZuaqPP/7Ig4wbz91SjoRlNlONqGAAguVUVcxPYVyx96SGksm2TTDtExJPO4ykKT8fiaV/cAIIOPPs30IDjHlhPOuVAjM7PHFCZsW5FAwCwMmKCgBcaOvLleY87yQu1Gq60utJ47Gy0ZCICd+LAOMz++MEoMgzA0AR8qgnMlDu8VL+BKgfa1P3cwEj4GkfJgAC75nJ1ydYc8FCILa0rOG8N3uSH3uOn+RVAOph+JsSWFIHjn9JSFRhyAURNepJwIPY06kj7NGygFVK7ZEAYdaFtUwRuPbIodZib3EEYoqXzmoypGMpQE2NBBBwDcw2oplO97brkIuo4+QXxZ7MWe9jBv+m8B+q228qABSnrXA/wiSYTRyfyqZIvUWqCvvDZDyyfLKLgWcB+DiMPd+AfWaQz+efy5xgIAIYYgTpc58a04OoIlhIrgvjgIl0AyDNOHfZa7he+5cMgsuG7RlX4BIgeMaFu/y2Jytw48WbCWtNTXA6OEKTWHWRbMfolAyQN54ABFGepQYsmfAxgZlNRjbm6W30nAU8thM1KHxoTe28y0FEc8bhaup+ROWhQw46a0QQRoYuBnvRjDuOzlTmOLCeLhxCFB8TH0/z/FnCbd/NXqLW0Zg4GcAbM0UsecPxWv4ZxBQlrXo5fqMBoJkLeUMg6dYZMxGsxzSNZh9KOAdFr7ORtNBLAwTBIoiC3NPDKpo3GvBQuft9z6dRpGaJQeA4o/CHgG3h6BxruZl6pIx0HzAhw8DVuPysZWNs8CM5jlvnjTsx2ecoApgklJFzTHmTqSDNH2wKKILYmJWHHZV/rG3Q9slvp1AjtQLaq70JsoqIAIJq61qLnynypIOqGyYJif1wkcwQZT9rABUWCiEU4KIa8UIY9zk+b7nU7u6O74l7jx/7YMaQjj7H4EhwUWNcmqYE6aK6eLvS6ziTGrf0Uh/pLjdRyO2Ablt0AKYyWNJuD240MR6KKEdAGNzQazZyYt2CmkxMYcUFBEUjDuIX92dqDM1QoVHnH1J8HR8AYKFawdQxIjwprlaANjY6WqpVq6hdlfIKFMtwfMZsMlsU4dHAdAqgxxTM0r0akzjPnW3I5TbRjXbIg3yvGJcj2SHopXEvBWMGqYlNKxcYHzZc/IUeM/wJyHIv743SdMpPa2LbGIRK5nuhOo3rzyUqjZgApsJoNACkUbG21taaX4NrAITBEuBZRntcRp7yPpp5Xa12rsls5n1mNIFhVFWjUnUkJJMjjNko6pE5IG3B/IsaEeDH1HjHhIa5ZLoTYyqGRt1mbrGXlOwBgJ7lZBJMFE/v4pcLcu5fJvH4NFAAJs8Bg4xu2OP5D2U4hWuYgzLFLkFI1sjPN9cCmZNgzqRhIs+lZSJEkIYXhRlQCSDg81leAAsn6bXDvDMSStComylC45Jox8TdGXipB9DJHuvIwSZRh9J0il674T0OyRKRY4AGZihVM7vHRz56/IxIl4hoUIAR9j6nDzhhgD9qNrvkWfMeU2DIlgwRoewuCw2HI0/qeF+ResDnCj9ayzNSHGvJeFnC6mjkZhDY08T+HkhJcEgPs0vftzTLKd6Un2tXf1+3JGui0aI5S01PstAN4IjPiPygjeYcwzGMK2P22eq0zS5gDSd4ZfjMi2bl5dvPexq69+BTffalO/rMi3fUaTa0f3CgRQUadlNb29f0/kefmglRa/X0c3/nF0x5/90/+mPtHR+qs5jpw3fe1sH+gX8+cp9muxkmrTYTlU4Hp77HyMFk7Vnf4XiiegWWEN4DIXEJY0piDgt1+211u7mmg4mqxVrtRqat7b7amz0dne/rtdde0u3nrujm9R39xZ/+uU72P9CP/+gP/X/svVmMpWd63/c/+35OVXVX7002m8twGQ6HM6Q4I2QkWTOSI8VSJCewIAWBEzgGAsFCdJP4Kje5DeDbIAlgxzDii9gwECcRBBharBmZs4pDcrgP2ftW+9n3c4Lf/3m/6p4xFNjt3LkKIEh2V5065/ve732f5//8F732xVd15/aOuqMjTViNhY7+9E/f08XLV/XtN9/SwR41APs4gCRgRE+1Sl1bW21Lh/b2e34OuMeAWyZ+2aciInVpvAGg0HNnO0faMi1rgT0QrJyc2p2Ozl26os7Wtnp4PEwnBgyfvnrVNUW7XlVhPtaNj95XLbdQeTK14S7sIiJ/fYDwLEC1By8ycy6nfk4aGvjjGWXKHqAwzyQxpEyjTRNHWqiFJlDLzTph30AiV9JoOnNNANuHNeGzhyEFqQP5vDaaba1hHs5nnprzAKHVN+PK8bgrGz8CglfrTR9tUXc9bNoBqQx0ZbIuz3liMBClRfjCANqbaZJSoeLvQ/YWxsphDuw9mqY+pRqxtwTjgLM2JVcF7zR+PrHNvK9Z6hl1IXeV3+wTyLTRMEPEpJbGODMU5VWoNV3rANRhpum1St0EywfgGBuLqCv4e55tfhGNOgCB00o8MSEGO65RfD6/OQMP3D4iYmOxLV1n8L0BZkSyD7UpNQI/ynnKmmy3O76GpO0A/iMXGA0GBhKI1nxosslZGYwX740ABJWy04ScQrGOOFj2Spg2nIFREyXWZ5bmYQloAMEnDILjEurkP/4tr8AJQPBvecFOvv1fvwLbT5xZRwEc0oE4fOLAoGGwgdJw6KkJB1+4VkNXZ4rIND7QZh8weRkx7R0d6JVXX9HLL39e3/3e93Tr1l2fwRT7oS+MIhAtH/FyEYkWkyYABhgIbKTZdJ/pU9Zg8F6z5iqbLJiS5aY5JobHVOAUsxaF8k8CBDgSM523yWLKVw5zQQwUA8E10wDXbl430SHDGTjo1Kb6YsRXQoPY1JSGhuzwOcZH1dTUx4nElM559Z5Sxc/iQu2ppvmzARBYe0evzJTBTvocUkyfEyvCAEFMrQ22pP+383s+THrcg6N3dFMdp6WvWzL6MTTDlD8Z7QVdFy079EP+PGjEaOigbkdaQmgC+W9TqBehyeezOS6RWCii5yiW6jW7mNvLAPqiJQYr07H94ch75v14/SR+oj8fU3iG4Lweml8iwAAiCm66mMwOJxM7pjtnGupzsSxqZEcWudJJDAI7zKW2KhXqtUrEHJn9kbSZlni4YELjGVNt7oWSSWKwNmjek6tQQvbDMTlojxTaXHQ3o+Ryc11pIpdhcOciLRWgUTxQxJi4H/r2FbIAHqO5alWmfjkNB0M/b9V6w2sPAg+FUY50hyUTL6kM6cFygLxKtVoAVqSDrKYufJnOhfcoxlgUSKwtmuCHSRw0cJk23IZMSX7jte97n+ii1vzi7J5or/wNNR8TaCiZ8/BbYKpm0DBJBzKKOYyhmEJhhBcGVuwhmbwHUG4+X2nBWkl6X4p0mgkblnrQsraTO2wNfBeYxEzwLMAosVjQYbef1lNONeIqmfb6zRS9jpm68zhgIOoGPRWO8SwGq4V1yT4C04Tml3jIer3utRpmp7FD5vFjMIsiKKEBeESTy9q3m/VybnkSjbxBk/S9madB+DDE+kg5IiFDclxiNErsD1DmaTJg/rDYeeqg71IcQ3F1FChTeic3AABGHKONNwN+8TpgDbKv8uXo0KTXNTiSDCdhCgAO8H00b1SwTiUwCFrxtcY4Eap4xh5pNJuxBySDTPYOS3rK4eNCU4GZaNZoUIgHoBXrgEaAKSZJDJEbPtcIkzb2twT0cdn9udL5ZMdxQAGaFj4Pi7FcVQGAAFBlNFK1hDdD+CzUKxgixpqx3MpRqhFBiWeHne8T+Mke4ammmSHRKLH/OFVmPvP+g0lZu92y3thSoQpyvJmbyDnxg4Wyzp3aVPfoQKN+T1pMtNWqazbs6uzpDX3tq1/RzRs3VWlsaDZf6xf+yi/r5u0HevvdD5Qr1/WNX/lVVVotvffJx7p1+5Z+/INvq79z38DkwVFX3X7fzyZnj30yTKEO89BqZyPtrWsNhhMR3FlC1uFnKCINMQPldi3WE53Z3tTrX3hVZzdO6/Zn1/T+h+/qldc+r1PnOhqOF/rO936oKxdPaTG9pjOtjp48d1Gvv/aSz5m7Dx7oqDfUd77/ru7sT/TaG1+zxODe3T0/z9VqS8N+V6VSzjF+1WpZ7c6m9g97vs9VomcR16d9xl4Z9kph+XNuxuQ1k4XxFwCGXPdOuxO+JNQSzQ29+IVXHW9HgzcejTQcTvTsM8846WCrWfeE/tZH76k1G6liQHdtlhHSL85N9r4J9QisLmItef7tR8T+UjKzhu8xYAkAk9z9Z+OxSsupJjABLDnC2HjlCEr8B/qTuWZudAFwg1EIjLnMl7TR7qh3eKDieqGKWZpI/JYGIEqk+SyWlqewzuuNlqb4XjjpKXXB/ARDDhBg971hwMpazXxDwjgW4JL3TO0WjMnwnoqz3X4OPqdCMpGxcNgjgoUYYG/Ue6kBZ9fK2AIpTtaeEo94QGXmjDb/E6bSRJRWDMTAFON+A0RSa8DI4b5yLarhrhtSvlxRc/xFSmXXHAsGKZytBg9jYIR8MORkhgbCcPiYyQa5sRRAE6w3R9dGjC2gn/0tuL/eh1eaTIbxPolrXSzVarU1n0wNxlH7cMYHKLGyDIvzH4DavkBcKzNEA8S0mWbynwEE4ZoPh+wZ7IHhkWXvGtdSIRH1QInPVCyeAAQnTdtjX4ETgOCxL93JD2ZX4OIzFz3ooDGmYAOt9qYfSd4Rn+a+i8Y00HRr2DzBp3iKoa3ZtsWI12vUSTEY6hK6wJ0dDfojLZZoSedB67b5E4U/B2/SeppJEFnVEZMGHTc1u3aPesgWoJn1JP+ReJ3MlI9mK2ZtQfk1Ip/SDqJBSbQ5a9jicGWj9vTQ3LBoeMn/tobaxTVTpZglWR/nwjTYB/wMVDcnAuQwugkTI9o/DsFiIUy9KHRIAQin3Sh6AAEoGig03LYBICzDBwE3bnwIbKqWDl3LKiikXFCFLjngnDgUUfKFgVBMAzJydBTEMam1q3ialj66gdgc0EBGfFb7STgbPEzkMJdyRni6Dv5Mburj0PMQiRLAUUsxocoMiozMl6tudBZM1bOcShcBAAapueJ6m6rIP0stisSrhVyBd2/9dorrY3WOnZFNMxU+DOZkAmD5ciS+oznPXO2ICMw0rAYisgkLmmvrXoN26Xg9sz1CUxmgVFD+KFCIoHIBYPpkgBJmiKD5xWysVrPWOXLhaWRk92mM1OJ9BE0TyUKjXI1pdihfZa9Hg0iho8wmupl0J4fx5yoYBw3ArSlMi6JW1YoGs5Gm06F9DHDHbhbKqqjktZyrFsSk2OAI5lFpWu515PscTvc0TUQspjIrZTTH9JVnLnxC4j4EvTqolJkTdqzLYPcYfDA9O7FOLHEIINJ+ArCFggsUazWX13i2tDP4cDJVZ+u06eMUVI163c9NvVzSsN9TqVLVcDLzhIa3T5NA5JhtPtGD41rP+zA9H23xSmPWJkAon8XKbJ67NPi2IWo8z35GUuKIn51SyTp7psNMAAEYSrNJgBxBzTh+HpN4xJ9vzHXEJdwxXQESwAw5fj75+UejRb2EMzU27AS85pkmhhLbOxDAVdr/TO0FnDAtNYzA7B/BRyqHwar1vWkvC5INcqGCeoNh2s8j4rPVbiV2U1CGZ/OpGrW6Bv2+9ez1Wt1yAQp4PoupzCRuYNpXb5hFFPG3eU0mKbbTDB98WIA9MTuceRJruYOz5yuW3cDWAYCgUaTAhiLOn2eNTuY/Y1A3SZ4yozWuiWetvG6lqny56t+XczIIQAXTxnSdYSfY0gIJArGFcxUBgj3VI3GFYXzsJbwG1HXMOmkSfB6Z+TLzfoj7e6ve8H5YJuI1X/Dzztoa0bQAzuKbUW0Y6OV5qWDQOe7pTLuil565osPDAy1LVV28dEW5fEkHhz398N0PtX3+kt746s/qs9t31NrY1Fvv/FCHP35f5cXMa5w13BuM3MyyRrxnAkA6LjKvabloFpfZNETl5UsGCGAxYBwMIAMQrzyT+JJ+8zd+Ta1qRZOjrm59dl0fffgj/c7f/BvKl3P6oz//nnb2Biouunrl5YpeeOqKXnn+C1pMB/6s42Fet27e1yfXP9MwV9FgBO1b+vCjT5TLtb2uDve7qlfqmoy7fu6aGxvaOdiPteghdLBd3IRyH5M0x5IZ9gj2XceuBhBmXx3r7fFBAeAvaN1s69SFy9pqNjTqddWs1r0Oz2yfVbVSsxEsDK/JwY7ye7e16B9po9nQeNC3yzxeGCzoIYOJWsOA9ni10sRTYMzmVpHmYWkjTKxotgGcYD2yjgBILVOkwbN3xMLGmeOl1B8jmWMAkdd0PNZ4vjLbhfVIAcb+D8DM80/dwGuYSZYki5ZjFsphEpgA3izRKaJXAxBwzXIcoxsMH/+5fw7PFBhJsVaQmeDD5ISmJEm09t6/yxTDNIzA/DCrGMO7hxrNcdQpacGvx7cktpDPPZ/FGAkmqZk5QAA6WY0SrFIDrQaDME+dP/QfSFN973/4h1AvpkjeMs828rfZ1PGOGPfaZyOxHPkMYcoc9QkSG7O5clF78r1V7qXNWsPgGDPEJbIkzkD8o0olNVtts67MqpxMwqSa9wpQWAigFnAA1mjUnFntxe+MtA3ASNehSJJYv9wDwObkfwDQaS+slBqD54sjokkxuHfvpM87adce6wqcLJzHumwnP/ToFbj64tU1mnkOHgoJR2G5sIxGu1yO4iY7vF2QYpSVmu1g6KYJc6KOY540HPVVLOVN9avX0eNHDrcpo8u5ZnOkC5kB0EPU2dFbOC9D40755TaKSpICNmqKQ8fnJW1iIOHJB8HNfEwkKDYyFD37zHyOQL1pAlYuVG00ZoAgTAvtzG36Lc0dh87SB4JpXwAEnjjH9JAPZGSaf+fQJwI6MDWHkpg3NduuwBwMvC+P8vg8FPYFLaAX85sARaDSMnU0as40lyizYjAMEk3PA7eUK2ygPE00bQjJz9KEpQbMdOYQxB03bU4nSK7tNN0+0wEEAD/ccASAkUlHMMUyNY4JcTGipQxFpMmCtYUUMdMAc4KqG025/9dafaZ7ESUFlSRfjejMoP+B4oOklDzRtf4/TfwX+Vgv0IP9XtPk36AS2uglZphcBIrKpC+nYCmWrPdNY9P4t9dzcknO56J5TBDKbBGa0ohMCyyqarggPDAMN/EWk28DhYKTqCkULH+B3RCFAYVSk2k+QNMsAAKKBJgKJFfwPvJkTHLjYGmUQi9vaiQO0/l1mBDOp9Yuch9szIkjP8WwTQjXjlPMkQlPcU1TYEnAQuUS03Opgtsy65epLOuWiDampMld2u+V5zpRqWmCmOKbgkoKqA3rgnJvYypPtEJiY4p9outnudjcc55TXsPsCtPDo4GNaxVFouUNmeGo5URBjydVwcVpyrGn+c+VK865ZmLNFL9SLHpfGPaOvJaQIXBtoTB7wrwMajc0eIo/dKw5wJFCSdxjZAaAVXwRL4h8hfXGMwOYAUDA5A+2Q1LueNrEJGk4Gvu9exqH7IVJfKK7m7nkaTc+DMnAlGQC7EXNsoiC34CeQc30PKbYVf4fAM6sC65R1JNu5P2ebHS2snTAbCt7VwRlPGjuJo1rYWlKSJZgFUBT5j16P/NekYCbPDpwpDZ8Tqi+OZ0/f157+7tuHJnAtlpNVYol9XtHmozH2tzYMEjT7/f8fLgxSCaisEYm46nvu5k4MErcFARwRrNtINX+CeFq7jwFaNs+b4Km7OuzzqmHy3fyw8maXpgoPO8PAYIQaQCcWKbFM1+uWGYA2F23Z8xCS9J0nC/PHsvzlKateeQWNL5Le4BwJhlCTZNrwCB/HtgIrAmbXGJmh69IUPi5BzQYMHU2Nzfjgb7ECQAAIABJREFUc08nqldjmns4GGtVrBogWBXLjsZbzafa2mjp/NltjQZHOjrYNfB0+/Ydg/OlUtVUeabY127f0euvv+Hm5JN3v6/ldKzJHCYW1PWIvDOAyWJN0ZzsEdMaXjBlHXUHqjc71pADRrJ3IGOyjG21UqXKVrnWr/zyL+nCdkeF5VSz4UgfffCe/s7v/67+yT/7p5qv27r3oKfCfF+//de/qmefbuj6p2/r1OZ5VaotjXpSs9nWQW9Ho3VLH3x8R7t7B/r02k29/+4dPfXMUxoOplrPCprNuvasOXVmW3d27jk2M9EDknlu7Ede65blAcoGA8aAc2LEMLGF2g3AxPdhorx99RlNCiU9ff6s+vv7yi9X2uhsajAgzhIWWsl7xelmTYWDOxrt72g6HKhUIJ0FzXnETB4Nh+qN8YApmKEA84TzGpaAaxLOGShrmTEdJnUwHw0CFc2UMROtCLsMPwFMCdfqT2b24aFJxdyS/agIQGZvlPAnikjW8PNA1sNZYRPVBJwgSxyNka0FszP6y/A5ibSS5I2UAII4j2KwkjULGKc6xYW4xWKcWQFePvQrMiuRWYBNawPAyWDLjB0Q0k3AsZCs+fXR8i+mWiLFS9KMSKAJ8+rZHFDyoR9K6LrCK8V7BfecGFMTusJQd8H+R0lRrvlggp3H+GU1GwtOwIpnd4F3Edt4RDDbYNYszYik9v2pVDWaTZxmw7MKu3A2GgaDiOfHYAm1FrUa+8FK1VrdZqQA1ABVBmb5XAnwBurkfJsge03gQAAAAEHBODKyktIZwncrWHwAJcHIRT5ZDcYP7LMy6VczG8MCEOycxByeNGyPeQVOAILHvHAnP/bwCrz0pRfX08nMxQmkqGi2OWhiGm12gBH8WmjUTAGlLIsoQOfPeqOkeKNBgepc1HgKMADNnoOe12OjDud/ylkOZU/PohNNk61oUEHqYxpb9sQhJnpRPPvgCelbeq8PTXHYiOk9oMmFlDHMzKIgj2PSpjD+2YjMMUpO4ZGi8+xqa+p30tNFi+SmIbLCIpYpzNcSSJAoFLy2iwDr7mEHcN0qwXhDN2enXQ4w6IxL02JngApmEGBAhlleyBBoq+wrnzKAM3Q6uu6IRqO4jq8obG3wyOFq2njQDUN/nAAGU9lw/CYiiIY3JUgkzTDu96YQJmdgDnNSCYKdEAWB0Xjrql21RYwdDR7GZo6rpKiJGLeISEyu+XSdNGewQpLW3WVLupdeaD6sQxfq34WvApMizu8EkniC4GYOXCGSMNY0wRTh/A6KTg5gJpBmNqAvzQ7pWNP8LtIGymnawnp2Y+iJBQwRqQzt2c0MlM+QHlBUO2nCE9yY1NjwkffpBjEiMNMCO45Mo6iAPTCcce3MOnfRsJ4vVS1WIjrSwBjNdXJp1koVu2PH+idHnKZqNZ+oVsqpWYLyjklaPJNcb2L96lC10XSvifULR24+lycsdt6OZyIQp7S+zLJZmNZqTw5uBfe+HjF0wwGFdDAz/HQk9kXW6D1KZXVDyPemwtMFEBfUKR4xtfKaTHGREUMa/1CE0kTSyCPTYQ7NdQMIoCFo1Rq+r1BMM3kTE2Io5NHowjJnqpv3VBiQiMkhz6T9DHjvmKIBQKKDt3lkxHm5QMNo6hE5QGamGtnUPHYht6BcrloulFy7U8yfWVjsaexzBggWmpuBxdQs6LI2tErlug1BU7oA9Hlez1PEJPmxFpo912t9HZGJTMQpJKHAsh5SHNfUsV+xDi1hKuTNsPF98JQ+uA1+/pdr+zVA8S1X6yqWa260uBbcmo12UwcHexGLyf49m9uwtlarxpQ8IRhuEmg0MVxL0hPMaB0dF/x8nwt4dbCu7B+T7cspBcdaeCIjl4vwQCgUdbB/6Gcntg8aiNjv+L5oLx563i9oKNnTMRg1QBCTuLqbFop90kSQZdAsxUSTa4FHzmgyxGAhaOZuxgIczMx3PZ1GpgNoZWlSeMngNcBniq4MA92qarW6RpOx33Or2XIT0u/17NUAgAJQzJpmfRWrdZ29cEFXL19U/851ff/737V+/dTWhvr9vmMTuS+j8dxNZLVeV3dw4Hs5wTxvsVa10TSTZW93X5N+3xG5+J+wUIsbHV184pJu3n+gwRCgNOds+PUS41TSDZZqVOsqlImSLKhaLOjlFy7q6197TdPBQE89eUVnz2/rf/5f/oHyhY42Njr64kub+vyzp1WtdDWdHGk6L5swzkqEUYWBnkpn9cmP7+najdvsXnrzzR95ulqpNLV3/0Bbm02N+iOdPret/aMDTcaTMCqmCZyyTmj9ggXDejcAlYJpLIvy0YeXR5jCeZqfy3mf2rrytJaVulqFnC5tbejTjz7Uue0z2tzaNlBPqgBrrFOvarOw0nzQU/9wX+NB11NoftdgMtWY/aBcVw9AQDlt1GpmHhCTV2OPcKMYGvFM2sheiT9RNNSA+0BTefVnPP8FjZbSiP/mM5SojZgQsxezp3u70nSFOTKgcMlgwxymSKpjsoYS9g3Rmsdfrs8CIAhAM4YmTmgxcB97rrf6NGDBU4gzy/KmLM3HA4EEl2Pi6fhAnmH2g5ApOUY61T00v2GKuDJQxuCHpeeqgzrQ6UCRquI4v2LJa3U4H/iZ4b95Tev1M1DUAAHA80IVEoFSKg7gwJR40lZHzWbLCT2zUV+5+cSxwkhK2N84j103WU4RzKnwlgq2Ce8DM2lH4k4nqvHf1LwpzjgzG7VPASkf65yQTlUrVU0mU4PfDAjwmwCQgNXYbtQMHsAeMNCe+UMkjR1wvu1+AR0ccx21Lud1luLCPTOwnMyM2QMBqwCCkIEe7uyd9HknDdtjXYGThfNYl+3khx69As+//KwH8eMxsYQhHbCeOzXGQSJeq9FEKzmPeKwUUxM004iPYTppTWe+onwBHSjF/iQ1sZHRzeGObhsjGBpuUHkmM8cGXpIqTLCsI6TJielxRiM8bkQ4WJicuNiOL5vy2Fmbxjneo4tiextkjr7x/9anARDYUb6gHPo7TPWScRuoswtKG+5AyU9ovT1wYBNkB29MHtH/uWGnsKFJxl0ft+8VrsJlNw2Za67LCBpb4rVU0NQAQWgTPV3nvZo2THNE1n0mr8ge9yS/8GH0UGfH/4F8e9KSNG+edqYiwN+dJtw0HDAmuK4Y9UB34/SvRGfoItOxl46DC9oz95MpW8gKKL0j5gl6HM0FjRzNnT+DGR6+KVG02BU/KOQUUKmyjkbe1UsyFsyADIp1N7ehQ3TBk+KtaDA9kczHVJaGzVPndV5rmgSaU65NcDcDHDBIsJAKaXLvgUHODThrzAwVX2s4BuE3QOnmHPY0qTZeltgNaEXtJUFxW8LVnHhEJo2YaDIJ5xrkXHhTuLvYyRfVny789phasR5WM3Sn5TBEc5ME44BrTkRhQRVFIoGlknw+7gZRivmlGliBsOZZv6ucyvmCahTP06kZBmSdT1ZLTVlvhaKa1aoBgogyjCirALmIhwuGA0s3DABTFJY9CeKaoeH0ZMbMGkAOPCYiBvHY5Clj5vj1g71C88TkTTa/YvIcBocGOwzUrQVAyf5AM0Q0GPegWKlrni9YcjDDoBPpEk1Tr+cpd7VUUKUE4BDpHRSBvLPALovKQ+GEebFaujGj+Y8Gmqk1rtdhEOgpjwGGtdcw//i6sI/grwAwmAAN/FIMBDFJJOHASyzounYfwAuigCs7EpuCgG+YDrJPUZhTSEZcY0hZ2G8t62AKniIinfGdElMCgEJfTxNMVFpcb9ZHZZ1XJb0ObfOQ5tVhEVzrsHXj/psFku5ZllYyGE3s4cCktt7qaPvcJd24ddtFM3F/V596Qp99+pGqNMf4B4wm6nQ6ZhWMxjh3h8mkB2T2Z4kmwgBwiqg0WcaSlAAIvH9Aufb0Mps6BouFCRx7dLlcNRB1eHAY8GLSMjsxIw9QFPprg1Sp8XFmPdeeCSNNMP+QsAITw3vtNIAP7mtyqGfNAXYsVnPN+33vucFBCUPS7Cuf8tG5Z4Al+Hv4jEt6ZYfzIbFotf0ZiF4t12pqb1/US5//ghqVgpaTkRbjoenIve5RmH8u1vqP/tpfU6fZ0v/09/6eRsO+JpOBGvWy2QX7e/saj2faPn1es9lS3f5I9Y22Dgd9jWjGyhX1xhM163XlFgsd7uyqsJzHZBWGQ2dLn3vxBd3e2dHtO/fNSji9wTScTWPmhuXwaKDFaqKNdstsm0vnC/rrv/bzWk1G+tpXf06T+UT/1z//E3UP9vX6l5/WS8+3VMsPNZ/21BtMtNdb69M7DwxknNra1kcffKyz209p89QF3bh1X/3RWp9ev6uPPr6udmdLd2/f1pUnruhgd8cGjwAnxL0FFbzkPcDMu8SGoQIBiLb5nONSUmotFG+8cSxXKXjKyhoqbp3XV772de3cvKbPXTqv/v4DHezt6ZVXX9X2ufP68ze/rd6gp1Nbm2Z+nD21qdmwr2sff6h2veY0BPwU7jzYs2N+oVZXu1bVcjyM+FpAZYfBMK1mHwzfAkfqxcIJw2WavVLFgMDBaKwp8bArImhXjjLlmQAMYc+2g77d83Oaaq7xbOR6p47eHmDUcs8wmWXPMP7+cHkmo+HwjXEyTsYgSO0+k+gY4Fjd7lqFeNSMJRdxpJlhbEz5I6oVwD0a2khNCiaYfZfY45i0p1hszjo3uey+iR1JjUiTb3kZ17JU9l7XX4wsz2QwwRfAo/dig/IxHHLyVfKcYYo/o6QoVpSrt3R685T3+qODHZUA06k5YVpgbpxMbAHxLAuFRWEpUZIx2Bi1pLPnz+mwd6jD/T2VSFQJi0APirh3TqBgSFMsqlathacEoHDyNlqSggRAUCyoXY9YS4B1szhckwZr1b5cZjUkWyT7rAQQMBqOAiCwpC+YYvGZg+2ArAmWDMy1g3v3T/q8k5btsa7AycJ5rMt28kOPXoEvv/HFNQXxwcGRmxtTQJNTbTBi4+ApV2vq9Qfe1KD2GTUHofWEM+LbgiqKmSH60tCx2mnep1ocPPVm3a7jaED3d3aDCkbD5Ul0MjykQKZJxjDIzvgJJEiTT+jOHM7hh5DR5KNRCH/vzHU3Jmyhk0sUPEu7TXzz9xPjt6BhQa/mTOCSJ2Agy6bx0vhxWHqyDkodTU3Eh0UuLwULo+FooCK3HVowzv3QAm0CyWSVaXiiCTM1YLqALeF8HWkCFU4UmuwUp+V4pDQNzPwDwk0YokFoMcN0LqhuWb4818TTyTSeZ+JuAzoobmlSzvvlwIJqbV0jdEEbMEZjnRkYhWcaU2Ec8SkuI2bOkhT7R8g53QAiHhqim8+uRYqjjAls+EKY5J+ZViSTpEgSCCaKW8ekwTfJn2vmFIaUIc9EusyEOmL9LImhrOf90RwlhoWrqUTjNzhA8QIZwpS/+D3cC09J/ZbChyCiAlcGCJgeMI0cu5AJfwSiC1u1qnWFgAwl0jWQO8wXdqym3DB1kxXP2lsv3XgVyjUdYjZFlnI+mRfRQM2XprES6TSbjgzyMBGvFNZqV9AOU/8sgk2ivMqst9VcFS29XspFwImKwTtT+ZEWMGUGWwHMc79M1jnPAQU3y5imPphCnsYxVabZDylmsBtSM+o0D6bVpvcHSGDATeGCHhF6QdE5lu5k8VkpHSTcHULHzXtwIWvEyo5RLvZhoNC894ZjzSieq3W7wQ9oHIr4eKy10epoPp1oa2NDZajSTNzKRc1mNLwzN9EMzcOueqUCa4Mint+DPjhRcQ2ILQHEMPIMPwQKXR5drzmDWimbG+lOuk4ABDazYmq+jqKU+xeu+Dhwhy7a4IjXUzT0pvs7EQGAiJUFcwDgIKjorBn2Ct4zrTYmWEFPjckgTCQ+FncTEItnorIOFoGnrxjJrudmGphZQcEK8AKYAJvIBXR4QgC19QZjzeYrR7lVaw0VynXr2TGQs8SlXNT+7gNttltex4NuN/LH3ehHNjjrJ0s5sKwkxWZiPAlQNrQBWbAX0I9znZ2OwLSPYt17RxTUTmPwNDKMb3tH3WPzM+5NrNvwrDCgHKRzXzkn4bB3w3AjGcFALykW3jG1XE490bQhJQkBRKbhgt9qmCkzOtz3M2OcyA1QAG8x2UOTLJ8BRCQq+adgAGmHEssayqptbGofCQqMm1JZB72pimfOq8nvObutU6c21cwv1cqt9MRWS92dO/pPf+1X9b/+/X+od67taIwHwmqsU5stPXXhvIEEzj6m0uv5SvMpho913dnd09Fg5M85RQ9Nw6GV5sO+8pOxqnhCYOS6Lmvr3BmNZnP1MURTXq1aXRfPbavTqdmp/ubteyqV8xoO+urUqnr5hW197SvP64svfk6HO/s6ffac/sn/8Yf61V96Q83KgWaDPZ073VSvN1R/mNe/+Oa7euvdAw2ma5WqRdWreV0839b5i2d09ZmXtFrX9IN33tY3v/lDN/HT2VDPPvWc7ty6YYo+MkX+HPkQPj0+dozrBoMgiw61+Rznhyf2KQ6ONZOeJYPzsAhOP6Ff/09+W+PDPb315rfUKud19syWjrpdI7Ivf/EVA0y379/T1pkL6ncPtdmoq7e/r9J6bbClhbljuardg55ByZUWun7tE40BkWZT5TFZZM+3wWwwfoIeSEM3NRDO+wGQHc2W2j3qGvyfrPMaLdc2tKU7zy9Yi2XfXw9d8piz0hjOQz7EPg+g3B8k/Dx8W7w/ZRi3GQDBsEkpnAkgCGkcz7sTB7zP0qiGEd7UcoYUy5om7TZfTC9ifxXMY4uAkhjH0vwG8Mh74DkP2UK8keFo5L0fICej+dPoR30VICj+Gg4HKgYYRO0WvkVRU1lCmBgENOdmlSazRgwK89WGivWWJU6sncHhvgrLWfgEof3H58RDhsReREbBPbLPDvVpMAgq1ZqIvhzPxh5OYfBr/x+DCSUDCOxP9pnhzE5pPgzCONtgrpFExb13dCGMIEAc+9ZEfWMQliEGe6XLjYX/4XzBvJnXMgBq+UOwYagxnCqE10Lyp2JPLNeq2r1156TPO2nZHusKnCycx7psJz/0EwDB66+smy2Q0J6Gw4HpVMgEImYsJtBMf8KQJibGq2XQpCiinB9cCkmCWQTe3UFDU4Sa6VW45hc9tWLjbXU6jinC2Krb7ZqBYH2ymwxeBx+BMEhcpalTmL8EPZSmLtha8QhkZnMhdQgEmMPL7sMcrJ5qPzSQ8RQqaewigjBowI4RNFCAzprpUxgvQut1oepSK6beNFSehXvKR0MR74smkomf9eyIKaDAp8xuT7BovGAQ2FgI7wP0fmGXxiEek5KgWIYtYqafz+5aRKllMXGe5PL5kDXESC8a7HR9oCybaghCnbwDjIajs7dJUsayCOdjpmo+4JlC8144ZO1PEQ0v01G7IS+gp6IrNHFbA0e6BfUzkwv4l6TJnJF0R2wxDQ8wIAqLMAajSIiCP0VdATSkZt6uzRz07uQLbtw5YO2M7il2Gi9lwIMZEUlX4jE1DWGSF2QVFpPMdJ1Cjxlu5ZZYQBdYzFWvVY3i0zxRKMErYXkDANQqZLkXdHh4ZPR/Sla1/ShiZADYUvTvWNpYr1Kq6LDfV61etafApYsX/Hnv3b0XcXCuDhJt0/IPidQFd7zkePPv5dINQNCJ86qXwnwMgKs7G2pZWDunubiYqwaNfrFSmeKO91UOZ3Cv3fXStGeKIgybLMdJRnL8HsAK9MEGC/GXmAUQQFMXrB2moHNr1Vl//HkUY8Q8EY9XC3OrJU0frwHoEs80PgJM7m10V6n5daHCAza4kc+XhZ1FF1OvVVFjJE3E4RVKajebKe0BQy+M51jXkRLguCviNEeYVi3UQGrARJuf9SQ69PphvBUeGiERiuLbbIwFcXiR6mAgq0T6xtzAAhIBCkivz9VKTcdYRVOZiXh4TWevU/TbvA66KIZl4cBvh2q7ZgfbxKEujjpdKwetxMBKpINQvGLC5Z0uRYUCMizNzFqosGQNFHxvUcBaYuDI1NDhOp2jUvHzHFPY0BFPp0uNRnNN4O6y7zAhWwMAkVIAxT+v4Wig2WRss1lecTQaqF6vuQifkNfuzaBg2QeT+NV0rrIp/dFYE7mGezvXzH00IKl9bLLotWjwI1o2p9F0FK9VrWo4GGmQTCmZgAbjIL7PEGhitJhFYIYLEhrYIUUtcZevVAzYAr2wp+AXAoUc0MWgafKtITUBg8vFoGs9s3XZyfj2mKJshk3ItSrlimaDsYrlglqbHQ2no5CMlMqqdTa0ce6ilkTXFcv6mOm8fXrCMHNBJGG7pTPVkpq5pX7rV76hcmGlf/rP/0CDZU2j/FI3e4fSYKh8s60Xzp3WZn6hU6W1Dm5d1wyZQL2t+72RjgZTDQb44axUYY9e0bhOpNlMFfZIIkJLbVWadS1yczuyl3Jl1WtbXvulVlGvv/6idu/e1t1bt6XVUGc3K3pie1u//su/qBefu6wfvvUdvfDSz+gf/eN/rP/4l7+sZe+6mq1NrQpL5StV1TuX9I/+93+ht9/Z09EwGtyNDdJW5jpztqGnn7qkC2cvCsXFv/zT7+nm7TtqbzT01Z/5ir71Z3+i6XimyWShSi2GDtQCi+ksRX5Cb8cvhDMyQOiMCQjgZC9agBvXJsGJ4hleVOp64unndG5rSz9+/0P1j/Z1/twpDcdd9YYDtbdO67XXf1adzVNmatCk3r+34+f3zJnTyXxzof6Atd5Sp71pUHMy7mtvZ0+DXl/jwVCjbt8mspY+MBiZTx3/CfMJiVuOhJYiEc+b2j841O7efoBYK9Z56Mp9ZqaGnGl6PBfBwnSd4nQAhZwgyfh4jrzHpU08m/67lbbxaDxPjzYFGYsrUqoClJ2bCvfwu2xaC4gB+JmiRtn3S+WCNfskEeUrJVCySA/Ol8IzaAm7LYDCcPCPmgPZE/s7QwI+q9mpM/hTyPcYKiVfHRrrYwNh2QiS2gkvFu5/lu4EGFZpNi36rGLwOOxrASCWwE+DvQCr3JDkWXH16lO6e/uORoN+DLjSM8yZxxdyE+QsYQ7M2QJgu3RtIz5fGqawj1VrNSdUwX6CbXPr5jVtdOoeEPSHk8A4PJyJOjRYtRFna+8pmzpH6oRBUZ89UZ/ALn14wwI4n08m6rRJq4hrdu/EpPCkYXvMK3ACEDzmhTv5sYdX4Gd/7rX1Yj7VfI4ecKXJmMJ/4TOAjbJQSgYyKyY/EcWidUTtoa/nYDC1Lk9UDhsjxX8Ucnb+Z99OlCnmjvarL5V05ckrjkcDIIBWZs8Dx+kEBT200GHywrSciQGbLZsqlGWmaA9jbIIeGgY46E5BydOBmczoaHKz4tCHpf3xMPaLSWrENCYXe0/Ao1EP85x5ouczYU9BOgYG4h/HIvF+KecpzpOrcExlAxwh69lGWSl5gO/xJJfillPCkQqR023fvjRR8UQ9F/Q+X1N/0NAERs58NB2e4CYX4/AAiK9QxCeHf2MLxLDxPjisy6au2zAHQMT082jmUjluF2a+anw+DjeceKHSMlGmaJ7RDEkjZ69nOsbU6XMvzd4IujleArybSG6Iw5l5KpTq5LYY14P6Yy018nGPaVIBYYLSjqt8OE67xvKassNSFD7hthSuzSkJIK5EMjuIGxvax8RWsMu+c6DTNaOhSvnQ6I2ZHGP0BfjF+2p3GqrWSur1u5qMJm4EHHRoH4QoDhxx5CZypWa57PxkN3bFog67R7p44YK2tjb10Ucf2x/AHAqPWYgnNCfCf06zjp8AQE+jUlZusbKRFVrVyRDKJuyJKPyctjGfqoUXAU2m6ejBvpiucTxnihySBT6s48H4PtybKciPNasphhQqOAVTyrJmaml2ihtdJn8xOXdjm3K0KYKyODuAEJt/lZkg4fIN4BGO2Y4BtayB1ISVxrOp7z3mTLAtnCU/g/YfFFVe37Ga1lFPPXECQOTnKeQ8vWM6Tz75YqVqqRrTfRgv9raIfHI+r70X0hTaEpws3hVQBdCONcdTCPADQJC8HABRzBZZLNROEpOwvQsKbjjcUQjH63uGnfLSkQGYJcVemYzHPGdD72taTpj+OR6QtUnEJWCsmRVQTkpmClA2Oj4UgCCj2dvUNJIOQi+cjAsN2iABACAA92KBl9XtknaxUqlaM+hBMcqXDWBNqcXcjz2ZPRMgGEp+TZ1mw5rf/nhkxgOTdSQkdSjENowkKYPrxb6G10HsrQEqZQkhKXM9XX+fDU60CVPa0XBi1/B2q2VWiONwE1PKtrKewj7MeAc8gWGCKdyKtcf0E2ZUMl1dTplWw9oJUNla4CRrs7nleCDBjErXLmu4fD3SmmY9lJl8zlfK4RFSLVk6EidVTtsXLqt+6qwaZ84pV2/o5t6h+tO5zp3eVrvV1o2799TtHmmjVlG3e6D/7m/9F/rRj97RN//iLzSsNjSaLNTvDZSfL7TZQPPc11NntvTK00/o4lZLN659ousPDtWfrNXrT7W717NrPk7us1FXucXEUoPSGuB2pUmxrnK9htOPFouJyoWqxuO8ts+e1Rdf/7w2tqv67P333OSd326oXZMGD7pqFtb62//Vb2oy3VerdVn/9//zx3r6ckftSl+lKh4qE6nY0IUnXtTtuwP9/X/wf+qot7BU4PmXntOdB/dVry313LMX9blnntW9W0d68823nZgBsPLlV17W+++84/VXqjQM8OKvMOwPfG46IQjGIc8YDTMMr2T+ajKYmysey3LE/qZ1YTNPwB6n3eT9bLBvwvOArfjCSy9o5+DACRBf+tLrajTqfmqr1brBz+FoaDZG1qADaC1hbkxGTsGAFVCrNHyG97s9TUdDTYZ9zUYDg8nIJkvVho5GQy3xHmH/L5Y9KXYKiKMJc9rv9ywnoHFmLfK7XRMk7x2m45kBHnsxoHM2FIlz8BGAzbGDmYzS+ZXHA5OfHpxkAAHPGnutJZ3ZcMXmssF8tFlgqpvwzGBfmgJOOzIVbx8ALzxyClrh70I1h14/sSnCZDih0982AAAgAElEQVSm8uwjllut5WhQg/j2TEhnhs2uszSmSATid2d7lyVKAM+Vqs2sGSTA3pgPB5Z9cJ2c3GBj2IiRdpoH8jzO7MkkDCUdNRwsP7NVbQ5IfUkNGcxBfDgcbTpBgBGsOvs08BmcilKx1KLVbOjB/dtqNSuaTknmCoaCSSRJXsdel6VrRdJTgOuxn4S0Ihh8a210Ot7j8NyKVI7wB4KlSK1QqVS18+DBSZ930rA91hU4WTiPddlOfujRK/A7f/M312R+v/v222FEqKJdh5na0TtyJiyhRRfD7A9wwAFh6P/suBu6MQACTxKNNGNAMw3DGI966Asw6XIVqpEnqJf894MBOsRgH3C4wFYIimdQ6EIPHzo5Nlt+L42CD5O08XrCbBpZagLTdIlfbVfZpBE20ps2Z0/wU9/o3+VIHJgRoSO0uV584FSkpsPTWvBotE0VtvttKRqUBBCEX/7axnc25eLAMcWV9x7RTJ6QUAS5mKeXjalaItk/VMKmfGsDBMkXIGrZRyIOf7oRTgWHr6en6omjbyyjaFq2Nf1QHPEMNNUxHHbR2DrADhNFGlziCaHb26+AYfY8WATJvAimiZscXMZ9TzLSgCuW1IzHZNTMD5pVDxazOKb48/ArCMCDHgAwoI7bv6cvyWyP/tluTFDzAHQintKikkycSVNiBolvfvzDV8pVPuZoZr8vgQTZWnKmuN9rZCJ3Oi2NRmPNZ1yb0JDCuAEM6/aPtCafPv25vSySc39mtgio0sDVn5x0mDGWDCx1/sJ5nT59Su+8/Y7vBc0V68eu6Hncu4NqnkPe4VuIoWE02HViu/J5Nx0AGLhzQyOvAOTkcv59SBtICrEbNawHT6jjueKqOo0kudz7eqbmluIGhkG4ywegFYOemIjYjAraug1BHxaavqPJb8GAVUoLoRil2CTyK1zJkYhUXOQDBlAg0WqNx+i7ee2c6s2WY8COoMIveTZD3tCok/iAzIOCKvYDCl6DY4lOaiAwAQRcT9Zq3Y02EoLkIG1ZUmriHwUIAFSMH0V0oPX/rFMi+JLfA68BQNDhz3ms7HWRaNCJteLYSC/pFN+GQZ+lBsG8sXTA88kAB2EYACrgexCmnDkV0eb6RgUIhrMlzceEz+3sdrK/g1VlM0pP3dJn8nMCq4BGBZ+GYOysFnik5DQYcP0KZnBwQwHAMkkRj4mbMvLAx+MEJoUZ2aVz5+3p0B0MNMLJvRgMMswxYb80GzS7SERCWuVHLzUumRljJFlk7ukBfAIq8H0AVTDYAIMb9YbBJTMuEgV4SkynacSpnfeaJeaubA+ZJVIZ9gTAyyRT43nijXDLDaZl189T4Jxys5EN6DKtdjDXwpjXMWnsbSS4cN5x8lXLBkC4x3y8SrWuZ194SZvnLqvY7miAhCtfNAPv1MaW18Zn165pMhp5D+S6/tWf/5reevstvf/pj7XAiX+WM0tgNR1rvR5ZnrdcrK2N/6Vf+IqGkyPtHo517dauekcjHe0d2kBvq1ZS/2hH69lYRQPQyEmkPs8t6Tl5XOEnKkFaz9XNhqpvVHU0PtDLT1zR4cGOvvTKc3rlhWf08Q8/0Pjwln7v935LjdZSf/6tD/T2D+/o0vlNPft0S1tny2bS7ewO1GieU3+w0O07B/qDP/hjVastnb94WXvdkQ4Ob+rVV5/XK6+8ot2dob795ju6fvOWLl44r/PbW3rvh29rtS7aaLG1saHtM2f13rvv2IAU8Nm0bvtuhON/NMxR6j5k3RT97Gcxem54SR+CeZdigplUV0plU7ZffvklvfjiC/rR++/o1r17eu0rv6BGo22QEvYCiQG41MN+ciQoUsha3SAtZsYRv0cdkiQzpaLmJBEg6yBSMnnVAJqVG3Ud9PpmTezv7nstU+Mg0TwcDTVaztRs1H1+MiDBqJbPjRQq0ntYq0Qq0lSnMzQbfljaGA9Vtjcfx9WmbiDYFg+ZldmZanYXbEn26OMmNoAB/tzpHvb6iEFJAdlbqaR5DjZQeH8wXcfPol4o24tkCWBkIIZ0jJzB2PgcySfE+0iwTa3RTw+uG+EEBmTv1+avybfG2x6AQZmYDSRIIX8sk4gMKGNwgtcDuAhWG/Ujez/DFO/H+N9UymbFwnRkqDCejI8TBChsORM479nbqOqQIsXYAvoi8kFMDZHIxmfY3NjUcNhTo1ZUf9D1M2rIwdc7Yh+D7RRnvPdcsy5hjcWfO8EnDkuz+FjHfK8BFfxTcrJsg7WN+evunbsnfd5Jy/ZYV+Bk4TzWZTv5oUevwO//3b+95tD5zpvfUavedmTc7VsPTDljElMoU1SFx0BmOoMbtCntRrgTY42JiiczyTnWB/XDRh+qLdquCsYuOEcXoWiXkpYwKF5usG2A5Rm8UX1rxL3nBzXLDX+a2mX+A4HeJgF8orRndDtH+FBMJyox74nCk+llRrl2U2iAIHwQaAL5fEZ7k2GjJQbo6WL8ehzVFd4FoXG2BAHKa3IWj4l3aNxofphu2A2eaXg+XM2zQ4RODh12ZuYXnynMh5w0lNHoj02RYvLv7i0uWvy3z5+QGvBPfI6Ua8y9KuIqHxFpHG5oLZmYQNOO9xn6QRpSprNQ/DJ/AlyyOcTR43KwDUeTaKSMGxXsuxCXB+p2IPvhfhwSD5puNq2pr1OwM1y42+AsmeZ5gkuE4VJFDv3I0QwWgdeHZ/tRJNGo2gCQSbs7qeQ7QJoDqFRIBbIMaHfdvqnRYcQVDAlCFpVpPIVG2z4Ha104f0YHh10NTSc0F9+RVEAWRfTYy7hvvBfrTxNwRWFr8yTikjxpLXsqTcQVUUYULTTYQ6ZKK5p/YriKnh6UYQyQsYzsgUbc/WEka7D2mcxQVODCHkWdDB5gUpiHzpzDmwCpx9oNDfnxaHlNMrUnR9B2nRhCkcqzhvu7wQFMOZnoRHoFUy6KZgowaNZOreROpOtk2VGijzP1cEyVi7GpX79MlNc657XRHw5VbTRUqlZNn3W04nxhoDGMLVl/c5s+oo8/6g2tlQfUamAa1mz4cxAlBygZ5lwFT8EBkWh0oaVTdNfKVdWISZzOVIaVk/wYEqYYN5nnOQFNZgtBN6WgiwiUeD4BHqw5D4CTwpU9pY7rPhR/HjO8NtgPeYaYRIbdd8R0AUoCELhpDp8Se5lQePL88XxYxgTAGnRj+3gApsBoAHBNYC0TNQACfDLCuTuSM/ji94QfRJQFNFncWYCs+BaAlbWnt8s15l3BwrEvQNpTApiVYyN5XvF2YJ1w7wF/n7xwUfPxSNPlwswKfh4ZhdM91jnVG01PC21aaq+K9Iwj87KhG/8f+2yooQLYGKPth9lUjskwzQJgQUzgAuBjTQEQwG7g+gXQEGkZK/YEGgmurwFYnq2c1y2pMZEKETGdMYmFqh3Rm7np2GBaNFXxTFgbbH+RiBadTkkCSJ40VSQwczM5MNU8e+6Crj77vOqbp9XY2lah1nDSADITgOx7d+7o2rVr2t7a9GcmDYK7xL2+f/uOVqOppsrrYDLW0XyswWygItHApaqfjWq1oHy1oOdf/pKu3Xqgnb0jrUdjlecztYno6x/ZCBEdPfeAtdM1IY1Gmyz2tcgCmo5mqjUaWpd41vN67cWXdLC7q8Wsr9Odmtqlgi6fq+rrX3/FDIKbN4b68299pCtPXdKTV1ra2i7p1Jmmbt+6o/Wypo32Re3s7amzcUp/+Id/pMm4rAf7Q+WLU732xud19txZHXUXev+DG/r0s+sGpTvVigYHRxpPeSbKam10NJpMvH5GvUFKvwmmAAk2gGKctBlAEN4dAc47MjPFVnrybYNDJuRTrXIhqYPwvl5hblrVC597Sq+//nkdDrr68FbPrA0kfSQ0IFmbT2e+N+xXAAb2EynlVa1V/FwP+6M4ajErTBPt6ZgkppxlLP1e31KvSrPh333j5m3tPNjzmgdQI0JxOJ9rklur3WqYqQT7bDmeWh4CQw8vDDet65VGw8Hx53aTmcwJfXJl51eSwLihToD3Q6lBkhZSt9jJP4YRCbM7ZtullzqebkcdlNOE9cPnxOPFnkSe7jjxpIJ57HCg1Xxs9g3PloFjwM2U9mPpwiMAsu9NqmkirjfOavN60l5wHI/sKBHMHrHdDMaWQVOuw3hk6SHHG4ApdUfUemszhXh+2SPYm/E94TyA5cT+NRqPvGayIYzlHb6wUTt5H8veM3g6+74TcKRmva12u+2zv1jKaWfnvuYTPJlSLZFkUI6ddKx1MOXMMuKeunZ5CN7Ex09IZyrZAiUtemBk+eZiod5JzOFJw/aYV+AEIHjMC3fyYw+vwP/wP/7d9WI209tvva2DnUNtds7o+rU7NjeyZrGKYzwZ6WSWZzr+KOgj7pCzJvwGPJ1PGa8eWkWpmr4nZy2anWJTIWun8HSQsLG7MEZji2kTmzy6WOvYgh4cU81AbN0QPvIVYEHo+936Jj2pD4xFOOU+bPrR6EYR68+UMQ6OTW1ogIKlEMaJGTUu6IAgC25KKSjdQDgnzT4CBhD4OUCCpJ33QQA13hKCON/nhaDIWfeammCaIiL7Mj2bKYVJDhGnaNaB+5c8nNA7PpBGGA1dFLqhuw8qnYthpppJf+3IO0/eYzoPus69DB8A6PURV2itnOnhoXmvMIFjIluleJ1be0hBNaSAdvRgiuSDVpyZ8JgEAoIePgO8vZG11fFWA3ihmI8pneOR0CIyWZlPH1Lg06TDnydLP2B66iYRpidNGQVyRLP5iz9LsY1B5Uixiv7LOJxDjkEzH7Q/1jL3vVmrar6Y6vKlCzo8IgseunOc5G4wcquISlrlNJnBOimYSk+zxecBAIHmSgMZ5m6YKs586EOBZBrfqFU1Go1sSFYplz2JQq9cywEYcC0C+AGg4980LAmBcWEV4FUkYkBzBYBZUkBB3TV1smg67XQ2Vs4xciUXxRRox3IM1mhyabZfBzROP7PRPNp/wgUdUxTinYiIw7QpjAwjejRNTZKjv+PtAHnIc0aIDATEOsFxmgIol9PY5k4FLRyPlzMrwreHEahp+uE+Hf302teG6w2LxXFWaF+RRiVwhhU1IdrQy4AkgLylGIBEmPkxHQw8LvS60ViHHMBsIbNYwgXecpjkyQCQaa+LLG+c6eZyoQYKBJpU1husI7OfiMVM5qUpNpE9AICAKXlm3hkAQdHPC3RkmCf2ETHNGQlCABUVAEW09dCp3fzmnEwAGyHAAMNksX8kFpVlU8nQ0PHeyFdSRuhymTNAkC/g4I/EJGQlvO+gxQbcx1qiQCWKliaI64FHQLvesP4aMGM0m/p9n9rYjO8xHom8yuV20kuHQWx4LgS1P+K9wsAspm5BQfbvIAPcYBTNXwI+rLtO0WiFZCZpYzI8KMI/Ah+XJVNEJ9JgsBaSFpo+S0xSdnnmn5E9+zbHnwSDIPPQsNFZOmN4P6wDAAIb0PK8sYcScVgq69zFS6pVG2p2TqneOQWdQO3TZwxYsfZbtZr2H9zXW3/xljqthq5euRK+D0xm10vt7e06qm0+G2j/4MBT9d6qoCFg03Ss5XSueq6sWXesRauis09e1O7egVYPHngPqeVWWg56mg+HlhPhWcFyHhZpMuKZJJmmwf/P5qo3axoz9c2vdK6zoVq5ZuO14rqvTn2iF549o2/84te0v7+na9d2dfv+oVptok5H2j7d1Je+/Dnt7d/TZLTURueyvv+D7+vi5Sf1+Zff0D/83/6Z7t49Urd/T1949Tm99sYburcz0Hha0Mcff+akhtHRoTRZaDzBc2Spre1t3b17V5cvXtLh3p4/L1+AlETx0gUCZmf6eW/nKQWD4USATUEJR1JEgzia9bUq88yxN1dUzNdMHX/ywqaeeGJDG6c3dOrJV9QdTHTt2mf+GQNtOc77ojY3t9Rqt0I+VeR8WergqKv9/SNH2vUHIwNYsGWIjkR2c3R4qGs3bqrIHlat6NyFC9rZ3dPuzr6fzSkslnJZA87BWsVadmJY9/b2VVws1SqUtAGQOx5GZCWMqtHwIXPCAHaqaczoSvJKp/HEOR7HW8i/Imo39im+sv3Zz519hjIT4kyWEGdCDHSC3TOBiOfBRwA1NhLG5JOpvlkPEzMdROKNtTtry1wA5FIwYpIaRFPMOU3KR/ZsHYP2US7F2eQzhsjhZez/SUJQAQCeYjS61HoyCaNImE/UKhir4kGBHMlg4soJGbVKJen/4/M7mjkZW+MLBdjbsrcAoOM89nBez7408Z4BYoMdWFSpUndldOr0hprNmj746D3VkDV5f0rxwQmADCPvksrIXqiTRmPXJAGkP0xn+QmAIIE8rqNgc5iFltPBnROTwpN+7fGuwAlA8HjX7eSnHrkCf+u/+Z11q94wbfHGpzdVUFk7O4eaEMkGeozml1lUpn938xcxVUyemeRRDJkFa31zTHuZmrLJTmeT4ygspkFs+nFIrVWshDtspAwEAhwO+TGBoSiDku9iPcXPeBJNYeDpflDueA3/bhfJMQWLBjodgC6cfpJ650mpG6z4CvAg8rYzF90492ImlxEUjIVwSHtKF/82QGD9GLq2LMItdMEGEfw+E9M/sSQma5zpI8KJYpzGl4PRuEdKAgCccHHhwzlrbtL0jSI5kxkYpo62wK6+8YECIAAxt0FalukNnZ16JfSBmdkiExkaeBoTT/WTYSTUTQAArg7RezQvNI7ZBI/37cYsAyZoDlzgB73QfVeaaIYBkzRNAIEVvOl+8po0rwBCACM0TABFvAANC7fKGn4mRckrwvRFintb9seh/1BCkG6am8Jk/fwTY5gMJGBiG9rJAIpouGJaiLTm/LnTNq6ajF2OeM0z/aNZhhUwm62Com2/hWQWBXBBo4lnRh739zB041mKlRkgBAABTQxFhEEEtP3khq8WqnCPoE+arhhOzRGPl4gSJosEuFFuVH0NZpORaZgFnONTooHvg+UKUM3xFEgRe6lwdExf0svbbyOf09F4aPrt1atP6+b169ZzmuadmAwUz7wf6LzVas3PDI2tP5tBNduN+2dM3V1wP1fqj0bR4DonPKdCqRpZ2CvAs4Kf8VjruXCcpshb8HsWNrGqlku+vzQN08XE2nWmLRS8Lvr8vWhRc57e8g8NIoXcbBJNXqzJZD6X2Dk8GzAJ+P2ZcZYbb65dAQPKyLmmaeHfNPt1ivGkubXuOU2fbISYmhamW+TewxxhGZq6z/0z5bTkRpqkgQAIEuslmSkCLDGNI2kh5mMRzsBVnjomNeQPjiLlGQLW84QQ47yiv8fTdjNd4u8KhYqGo5lWa6ZTAbBwjVmbZnAxMVvMDGaht0UbOx6NvOb4PgCX+Xii/rDvNcfPARbyeUzEQS5A82GgMPZlJv80SZFkE6CA6cS858QAAGi0BItGFjDEOmGe9Ug+4O+8P9t3Iq6fp4+mSxeVB5jjdTkrKlUViMHDZJecc55BN/xpYunrG9cE6cVs0DcrhYI+PCNiCslzYsMxg10pmpZmgHuVz2vrzDldfvKKarWW1vmSzl28rMtXn9GHn15Tdziw9pyI0la1ojUACPdtFuv11JkzGjFNRoNukHmq8WSke3d3NDiaWjJUqhW02ztUj01tlqKHWf80DocHEikGOK1Dt55OVOBesp4Xc41hX+QAE2E4LdWplfTs00/qwf37noLyucb9rvearQ0MAnf13DMdXdhu6tmrz6mQq2v3sKuD4ZH29nd19sxptVpFvfjiM7p755obMKbzpcqmvvu9H2kyW+uv/oe/rj/7o2/rvfe+o5e/+JzOXjyv2/f6+rlf/HX9xVvvqHt0oPs3buqjd99Tp7mh0XisU2e2zSrsNJvaaLZ069r1Y8kRALylM1YlBnfKjJxHpAWWFlnCl1ez2vI+Opj1tCyttcxTW9SVX3P9F9reKOnqlS2dOtPRKLehS5evqNnAFLOvWzduan/vyMAFrKInrzyp3YNdDfGnABiv1tTZ2FS/N9Qnn15zbcJaaTcaZid0uz31xlPHT2KQCYOEBAIUcl7jgEzIX4oFbWx11G7UdNTr6WB3X818UefaLUfu7t2/Z18DfHlgJdiE06a50UXzDNssE98fpwiluECnr0R9k8l3fLqls9rNNwy/dE5lr5kZ89ogmXN8Ok2msisDGjT0NMvUaaxbgF4SrAJ4RzI28xkU5/PShtJ5ao70/LBO0PdzPnDN5usEzNonKDyq+Fy8Dydi+axbaDyfHUvGgmqPoeBa89FIOeoUAIUCXg8L1dsts0B2d3bN/OC1sljrTMbAnsPgycMik+iiRqPeyFiMZkEkTwLkeGbX8dwiBbHWFp+JmrbPbuvSExf1r978pn1XbGyY5AIwFcxyZX/nGU41KXuYE7ke+QpmVsZcykq2vGVAeFZYbjWf6Wh356TPO+nYHusKnCycx7psJz/06BX4/f/+76zH/Z6a1bru3LitB3d31e+P1e/DIMCkC41wbHgP0c84UHB39YY+Gcem6El6GLcQA8MCnU0xPwyNlb0DUzNtXTkpBZ4qmQTqzRaklxORxoEN1I64aYrgzHsQatPm0tQSzaeLyWiEo5N+9Cvc+H8aIGAy4LI9c9RPP2ejwkQ3zQhgMVkL+mYmMWCKbZQ76eVoMixBQFdso0EmeUGLDw13NMccWhwOTGltNub4sWJcN3vUxWfggKDxIV87gIBEn0+NNxnv5g4fT9P5+6X1eSlc14VFNBcxWcBUzK/OxNkATjhGO2bM1zp0hFxz699pGAp5jaZkvq8NEHgynhkdwQbxpCJo0ZFEH8UsbvVR4CSHX9PXg+GRTTQyWn80vvGzUOXNGGFdJfM0AJSMjhzcdtZETElorChiMmAqi6P8SfAkpByJNJAWR/ozTBkTDRngqWQDxzRNXs+1fWrT6xsdKWyBUrGS0humqtWI38tpMon4tYhTDu69AQ/K6BQvxdR9Og/KNk0L030KCujwgGgBuBTMmqiuFmqQksBntESGdjrAEFPhMzAMCjLNXKvp75n2e/YfwKsZQIBIJlY5Dvmr+cQNYPZ7AmSLojP7vBSQBs4o2KBPnzmrO7duHbtjO0oqVrQ9E7iXjoCiWYUG6tzpSO/gYjCBZc9ATwsTAW16NLgrTZYrjcbQ0WEwhJM2UoM5ek+nFuQNCmTMDvYCaMr8PibWpUrEj4YcJVIJssaT9wbQRONn5sWaBj6KzwBDIl7K+nKKxggGCaDRbvyPeFqkiRtSBpth+mcWKrJeaVwz89FElw0q7tqvP6ehMVgXsgWunv02luG3AeUWqrojUm0+GCwYezFgQrZYm7UDjdkeEH52ST1YaZqLn6WRtnTJ4GSABqtSGL3RIBOrif9F5M2XTe8ejuaeOvL72p1WADnEzdn/JRJMuNaT8cRFN8BnmcY7GSBC1WUaXSgXnKoRaQ5h0onZJK/rVAyDEgG8ZqkrljFlfo7es+U9zqkSTDENHkSR/yhAEOkIcY6E+3jCGzhy8B+gkWfPQQbDGmHKyZnEe0gpFnGyxBmCPpn/G/eODCDwfLpoNzAdCS2AdtmUj58FsESX3TgdbIFf/CvfUKXa1OnTZ/XyF1/VH//ZtzRbr/XORx9pe2vLv3c+GatVD8+QXr9vPXW91QojvgVRqk11Npo+Jw939zTt99XvHalSL+toOtSdYd+ypLmq0mCs5rkzKi+Xmty85fjVNc+Cliovp6oihJlOtajWAiAAflgu1a7m9dILV7S7c08bnS1Vy3V1dx9oOjvSG2+8oq2Nks6exgB1qsO9oRMPprmZdo4e6MmnntLN6585MvDJy5dVLCy1s3NTZ85f1N7eUrfvDvUn3/qmNrba2m5sa6NT0qnturPmdw9mevW1X9Tt+3t+rr79rW/qifOX9b1/9W2fgzXc6Yu405cMPk0Gw9Dl84hQO6yXjmoktcD7ZpLxZP9toD5N1uvVppbzpQaLoZZsmzma4oZW84LWsCeqK507XVOzXdb2pc+FIV9+qUa1rGajrWF/ot29rnb3D1Wp11RtVLRYL3Ttxg2fj088ccWmcRgy3rv7wOkLsJoAlg+7Pa3xb4KxVCjoqDfwvl8vluM9k7jD2Vurqt2qeW8eDUaajMbaLJe1WatrNhzocH9XOYYkgJBIXwAVDJAF9T08lGJAkbEMvXfzOxLATbyeGRcphtrnY/JTAmDPztwsji8zaeZ3wZSp1+sBysF6SrInHjbKkoJZGVEDWcJDgobZWGFI6ik8oKQHE/HMx/mwDilbYnXyIUISmJiZKara/jGOYY79M0uooNGGHTclstNSVFhBsBtinRB/OMC80EygeMqzvZxn2bWfUxDjvMhkisGOC3aBvS5S8FE898vkjcJeBCgstbe2fFZsnz2tT6/9WKUUxe1zMJk283sZmvHlus5lGZ/r0WFUVrsm5lJiFXCPT22dUq/bi3Sm1VL7+7snfd5Jy/ZYV+Bk4TzWZTv5oUevwH/93/7u+tK5bR3uPNA7b72lyXCi2XShg4N+UDcpNN0IBD0q+8q0pNnU3rUzk0UfXkz5oyEOChcHU8T6heY3nNQx7OHwyYrybPobnnWxQabY3uN8WWu70vQpzA3DrCwMix5+ZWCG5QHJSCZ0pum1E5U5M1PLDs6gHcfnMFk/TdU8dTRIkF4jxfmZRcDrUnDwYfAgoIWyyV306pgV8kHdLGZMhiKO3ws3zTHeChYDE0FezwaQKfbHBQHX71FZhZkFIW2wmzONBSML/jyZxPmXp7SDLG/X7Ij1MqibIPt2rw+KPcUOV5Gi3/RsGoc8E/+YhiMzQB/paYaxFXfEoeTndTCr9GRvpUatZtoi01YH/fh3rUwhrkBhMJCQpCNMKIndM5sgprE0vAM0fmkqHffzWPLn1+f/ocxmjA9HvHm64cWYmWNEJEKKN/tp8IhJSGZqVMkXQ/efQ8/OpHWujY2mIZbuUU+lApRjsuKTi38J1kgYq7EEaLCM19gvA3oiNUxMEgAxpvPQMgPC0Pzzmavlsl0b4PQAACAASURBVHr4ENjlv+AmZLNC4YlGVr7mARAwKQ+AgKm2n0RkCuWSKdLVfEEV/CGUM0BAXzZdLzRez7XIU/wsYoJthgRAR8gVeHZM/YZiaxr9yhNY079h8kznqpI4wGQ+JT3YcNJTodlD+iq/k8Iq6eFpKmv1uu/BZDTw1NfTXeQs+AUwZRtNQ+PJ5N9GVjkNHe2FkWGYf2XGZQCGlWrVBe7Fi5d069Z1HLEicctrMTXWZjjBIIi1ZMupKYyM0rEWNNZUAIGsf4MDZgOlqLtk4njseQq4mVgwfB/3YUkON3sCOvuVDLg5xtQMmvDTmHv/jEhR1mZknAMQRTIHRmyWLiQ2xwSmghkfBb8mLALM9qwQSLIKGEeshkleGudWbiDYl5BRuFDPSWOmjuzXeEKQ3V7FOyISZibTlbr9ka/bqogZWzUkJ4AWAANVgAZM0iZuGFgfuL0XMTKdhREh0YksTpqYSjGnluUh8fuHk6n4HEUSbpLnhfcLp6QEyyyakiTFQjqUoiPd2CSyTzDLyLufHUtD7JPCfU1RtzFBDoDFSTHsmTQWaKS9n4UuOmRhwToAUOF5RnrDMzrq9x4CBPZpyCJyWX8Bchg8xeOjWtPWuXPaGw61ffkJfeMbv6wnnrjq8+6z6zf14ODQn+WwP9De4aFBlxaeG27uSAEK+jaTf8CzkOxIpzvbpoZUqiUNFiN9du+27u51DfwsxwO1a0V9ev9IrY0t3Rv09Pmnn9bFs+f1449/rLvXrqv/4J7q86Gq64mW04HmKmmRq6haaahWKqhWXuqrb7yk+WyoYqGi7v5A3d27unCppl/4ha+qWs7rYOemOo1NHe6P1B9ONVh0dfXFF/XpjR/7fW42Txu07LRLms/6yucqBgfu7Q51b2/f1ix1SRtt6ey5tm/vnXt9XXn6S6q3T+n6rdu6cf26+kdDDQ97mgxJNohIOBtAoskfDIPJZc+PYKPgiMN+EHtPGHJma8NssgRAF5HNLMN1n+bWtPBSXatFRF22GyVtdgiCXKhca+nKlUuq1wuaTUfsGFovS5ov8maCrApIFELGhFTg/Q8/VKfd8Zr+4MOPvH7Ho4manHH5QvipMGl2FO9a08lMrWrdIB9nHPyRKWBpq65mpaj8cubvYe+ocdYC1o2R84xU4kjns08nSebDMxiTZu+tZpsBfoT00vVMnnM2fHQ8bbf8M2P5BcvA1P5C3nT37L+9lzhyLwYSlsU0m+Gsv6Q2IaEhol0ZVnD+zWYwgyIJiUXL82gvYM5nag/XbKlBp7FPBq9hhBhfvO8ACGIYcmzg5/M9pRN4UBNMSEcjUgtNxuEb5HNV9ocAGDB4YhZpAIxRecXnDSSF4UMMozzoga3G78rkc44LjTjCiO4OmYH3eT//wXbbOr3t57raqGoOsxZj3XkyUk1AiYdbllMFSzC2nhhq+c/SHmCmnU0SA+wxI4o/c9xkMA6pmR/snaQY/GTNdvJ//6ZX4AQg+De9Uiff95degf/y9353Xa/mNOru6e6NcFtmKnp4NLDDPTM3XGxDn/XQaCXb1NlQj2mj/FcyQHNBe3xYxIbpSAQXzGz+eQ0WY2utrJ1LzTNIcyzs1DSnQyNM1oPCjaM5xT/6bXv3mTKaGa89jD+M0yhRx39KYhChfvF7AvhIpoBJz8f7tNuvDZFwVw6qbxgERSHgRi1NFmnqoazF3zHBiMKf/4a+z+eDRu2DgteuYLoVeenpbYaBTqIRRxxi0GHjUE3xfdm1eWgRHt1g2HTHoevqP6ETCUjIIqGcpui4odRU+VBM8YBzaHbRxFS5jzTCJYqyMPrynDOlQBzbIaQJIQc49FYQfkAbHLg5sClcAD5mTMzSlNe1RdIlOnRgtbbxIec5f+WEhTUxd+GeHHplozXHxRLUZgoimlQDAynC0WyNoKrEWrMbWjJt/NdAAlcJSZbAtB/tehRTTInpMBqNilqNmg73j+y3gE7VRYCphcTrFSKSqETsI2swoRirtdkNOTLm01SHdWT5iCf8SHTy2ux0rD8GRGOaxtSWeMdmlZaPWMmp9ZZMxd0E56K5dAQphZonRcROTWzG1y6XPHWGMjlbzQ0SMGmvlKFUB8hH0+VLYy+9YGPE2ou/S2WcC6mQEcWkIyjh0ZTy2Wmw+NlgDtCgR3HkRi5fUKPVcvM0n07MKGENcmtM/16sNVmsNKVBTKaUUK4xmQNUdAQmpn3JsI7rXa7UvG+cO39euw/umeYaetLMsyCmRKwfT5nwSwAUmYVpld2kk2mXgU1P0Zf2CLD2M6PBu4DNgMUANflM8X00Ehj70YblVIIZhOYUkM4TqKCpO+qwXDUAEftTPPsYD2ZaW+ZM9nxYU3wjMcIBPzTVTL9L+FewXtIE3I2R/U/yGgMQ5AFvmdqt/T64D8g3+rj9wwKhQQHIsCEmDf5Svd5E8yVtklRrNcP1fTbz88a9rdfDlHQ0GrjYBqhs1JnOrjToD1WuVV0gk44wnQxNoUf/7iYPg7fZ3PIGf4bUKDzU3gYIyuu6WEZSYyPXAF2OfQnS825tcfIgiG0tzDFNwQ8kLvZGngsAAkfkBYACeyMAgmgmWCvWazu5gyi0qid9aOPtV4G/h5lr+Fhgkli054VlG3h6VGs2P6x1Ompun9XFq0/rt37rt51z/+57H+jwqOuc+3c/+9QsBuLRnrt6VYPRVEe9roEV1matXLBUplEra7O81Ne//LQO+hN9+71PtMs6bbS02d5W98FAR/cONTwiBnisXHGtMWyQTktPP/+Cmp1NTUZTXfvwE733g+8qf3RfDY00Hx05GnS8zKlZ31S7VdeZrbK+9rWXNZsONBku9MGPPtBTF9p67nPnHdf24N4DfeHzz2nY7Ws64UyrqX2uo3sHB5oVZMlEs9BSOQdzZuL4xu+++QMddEfaPn9B83VRe3tdfe7Z87p4rqrVoqdTm1sajzHC3NTtnQPtHnW1s88+V1BxXdTdmzc1HHN+xzABBuNiPDagytmKe77VFfjyeJ8Kv4E4BoINlwHqPr/LZXs4eJKeQ7ITIDGNMpvORqdlYNr7dKGgzc2G6nXYYgwY2M9LunlrR6V6Q53Tm8I6krO5Ua3rCA+a6VQbnQ3vhffvP3AjhxEqACYyiQXPJCycQkTQVgtlm9h5QIDUslzUqllXvZhTfh7AWxFmE8+BYxnpsiPO1tPr6cT7HwBtFtscPhhhGEjjXSammAEJ18ugdMgOzNxjWm7ZTgAE1CUBbLNnBuAQXjSQDhdObYAZhATFPgBr2IszlQBqywB1PLOOW0nG0mEoy3nntBgPMKJ+iDlSeBvZsyP5GgBW+lHMBhKpIfe7s29PeAIZGEjNteOjLUEoWu5kqZ1rEUDZgsZjQK+QaIWPQtRnISML8AHmWIxtwhw288jx/ubvCbCd3+0NxmdisLYAFJFpal1SrdXScDJWyczBpSMXYb1GHHbm/fAQIMiYHLw2ABjb1aMmkgEQhEwm2w8DyOVsXZphePfB/ZM+7y/tXk7+4v/rCpwsnJP18e98BX7jP/vP192j+9pslTTpH1jHzAH74MGBeiMmRcQlYRw4Pc4kNsXPCCiFb8nTyAzVD6p3TJNdrCfzQlPpbTCXKO80Q2vM3aJB5/DCdbzfJ/YwmmY2fApnO2rPJ0a4OQxMvU60LDeJpscmPV6icmVmOxld+KclBnYGziCC1IzHhh4uyp74YZqXXKw5pAwAuOiNxt9gCFNfwJBMlpB62dAIJ48Cf76i9ab8Smvl0bImna5R5ORsTmOBF0HmjhucuHSb3fgGW8F/CBCQsTr853GwpjHuMaU+03AajKDZ8I9nMZap8Equ6dZHm0kQh+yCjpl8aUdFRlJFIPHBFAkGhVR25BvTaEwhoXRWwjwIemShqDGHrX2nCo7A5BDmqPcgIR2eHNYQ1KETMouerUMXnn05GCAZS7IuXJQ4cz2ol+E8T52VrotP/mCDJPHhI89L0otk+n7MzChWA4dw40U/TCO0vdnRwcGRwQEmqSZRILxZLq0l5kJXkQSUIy4p818weEGTRwybXZZZETQ4EZlGI9Jpt9Q9OgoPD3Sfo6GaRZp/5ANFVWA08DxZD0nxEuwU3mQ5V9B0MNCps2c0nI00no6sd95ut1UA1HMDj9N8UaU8BWQy6oPOnkzjcKGn2OT6zWYTayUBLuxXwLPnOMuY0ITOHO1pAAZcAz6rc70pgnnmMYezWVTeAAH/3+93XYBVK3UX9fM5IAfMFGmExALtOkUujbkVGvgMMMFlrTDBrqaCEcZKyfpltL/LySQaCK+aWEu8Pxo+5AURrRlafnTIzgNPjxP0TzMIKKQTQGC2UZaI4cgCpA8Pr7lZBMngcbyaqgjzhTmvaewhYcikTjYRpID3bSZFhfeUU4Fmnv0UdgaFoJ2yE3sE9oHBLtb9Wnn2V5g7SVLFlKuAiSngaH6tUSHAhcyIMVgLeQ219PWsOPw75GFMHCeThXr9iWPmACg3Tm1qMBpo1O2FMakzxAGLQiJjPxchYeloOVuq2+2r1m6p2QZYmKp3uKtOvWaQgPXs3zGfhw8BzQjNf6IZZxOzZAnr9cP7AkSY+b6Ft4lZECm5IGt0vGcmUMwpC8cxaWmyCigDE8MT5rwWSBQ4a7h/TBbTbmXDxEc8CCj+Myd6nhGeTevr1ysDWrCUeDAA9ojDK5VqKtYb2rhwUb/yG7+par2pjz7+sW7euh2NKHIsQF/01OWKyuWqusOJGTPnT2+rCZNDCxVgYCxn2q5Jf+PrP6Mnrz6lH31yXf/yu2+rP8vrsDd2LN+Na9d8ju7c31V3d88mv58c7On1r/6sfuarX1OvN9L9G7d1+/13tPfpj7Tu39NssG8wozflGa0Z5EA+8JWvPut4tl53rPu37+mXfv55ndrsaOdeX7du3tXTz57SdDLQqM/EeFPr2lrdxVjf/tF7uvzs85p09/TU9nl98vZ7Ki6ki+fPepR7996ONk5ddNRks7PUz/0HL2s22nPze/HCC3rr3Wu6ef9AF556Rgf9ob793R9oe+OsPv3oU+0fHYYufL40U8qO/jBrkCIxEMAMEkadPYSCfREsxfAKyhgkXieuJ1hHgGt5y74cJloIg1NALicT5IqqO050omptrVa7pnwec8yiDrpjjefS1Ree0Uc3PzGwuZou3TRfuHD++Gz96IMPPQU/1dnSdDTWwcGBpTUAiCQcVIsVFVY5a/JhtqyKJY3LBc0BJ9YLlTPvo0TX92dOwFQY9/KZw6w0A80cmWq/pwDN7TfgvZlkFQxMAxQAJECG47jIdFbyPZk801LP5MmUTdiRijYbTe3s7oYkDL085sSkMljqBrPNrjGW2ZFQU/DggPe48P5qsDwE/iGb5D2xt3GuVqsR7TwcBKCXWHS+n5xnjoMOTxHLF9I99tgmxb82W031ez0zEKnlytRm66Um42HIMb33RsoFIEA2qefPeKYLucyHKqVVpfSZkN0xJwhpBDWdIYh8nB/2wSINB8Im0bwYD5epTgAIRj7DTWKyqXAaED1S1/kDA0SkQZQ/cwK6AGoyU2a+jWsBI9LsgcXSDLx7904Agn/nJuff0xc4AQj+Pb3x/39+7K//+m+u+70ddWpsZGOd2z7tQvv6jbt6sNvVmsOuXNIEV92k+8+kBqFjY+sj6o0YRDbKkhssGhp7CFBwmwYYcXrW91PAY5JXpqFLvgKFgjBLpBHL9KpOMSgDQBTMFkD/Z/MowAAMvCoVH3bhlB6PQ2ZQk2mtfYCmyeFPSgwyeCDoxhl9mgPQjQrIuF2y825IHHnF5/9LAIIwuA+UmIMNgIBi1a00Ew+ckhMDwYUzh25C8rOYOLqjY4AgxaEl0WF8vOTET9Fh4y8aYU4u/+5o+uO0o9MIMCGug9v9uEf+3kS5L+RchBkYIcWACRzGXhQZ/hw5T5C4V5aMmD0QAEEAMEHn5VUrxwBBGPdQmIbBFznyRQ2cwZxTvUwE3ihMiOzVAKMiHwZH6P8tZaAAoFlCkw+NMfwvskLCZpDJtMlejLj805on53uvnwxMMZMgTVF+IvkiAQQUBs7azifX+MQgQANdYkqy0NlTmzo8OIz1XSDWLabT3L8+EW0ABNbHFzwBcuSTTaGgRzOpiUmPTTiJhmOazjpaLFWvVVz4cI3L1ardq2s4z3tCLdVKJeHijGu0GTl2lg5TzDJshulMl569qmsPbuvBwQM3omc7bRWnMxWRIJTKatJgr2eeCrMObJiI9CdNPjKzJAN/Rr8A3PAP8HhW9XrLMopwol8KnWu1VjNoaMPFJHHBjR7wwiygXF61RtNFard74PfeqLW8UMdEu00x78trkS95wkaywf/L3pv9aJqe533Xt++1V3X1PtOzr+RwhkONxEWiZMuRbEKO4dgnTmDkJD4yguTASIAEQf4BAznIUYDAdmAnTuLYlixaDi1LlCiS4jJ7d8909/T0Vl3VtX/7Hvyu+3mrW0piGEwskXQ3MDM93VX1fd/7Pu/z3Pd1XwtriZp3OiH4bW6KLXtHo9k0zR2da7s78DMyxTjTxqUAXTAbgjbqPccMFHSw0ejheo1DOgyQhCL4OvJs8qx7au/nILS1lvM49zx0qRS3/P1gHMai6Ou704EBpQrFMOsC8jL0X6QbWeZ4Miij4PfPttP31OwRU4+5wBheJu0M72PgJJIAocQzOZ2ZEYJO1uyaSc7NQDc3U49nBDwQ+UXylAAgGBRkM8jiOKIb3UxgejUgjUaWcVC0txZbOuweaz4YxTXLI/VhTw8dryMQR1MtLy67udo/OLR7/+LyovXHR/s7Wmk2tNJqRga6cp6ij2nUDA4G0wZmA/uQzWyRnwE+JX0ujT++E5ZTjTBIhEHycPrpZxnQlqaG7zFAQOQn92nqRtHU62y/ZV8EIECeMol9DIwzMym0EWiSGZBGwr4DEI2ZWgYQOBY3n9dCsx4+OuOIwMPFfV6q6me++lU9/5nP6vK1G1bF3bu3FWAoa65c1G6vpyeefIrbp+MengxzJ77ABFmsFrXSqqlakE4vVPTUckUvvfSsnnz6eV29vqV/9Qfv6O6DfV145px2Du5rc2ND7799WQ8+3XKCwYBpbqulC088qyfOX1JhPNFg645uvPMHOrx9RaP2A7UWF9QeTDQaxbo5tVbSl7/8gp66dF7tIySEY73yTE23btxUtbSpVmNVKu1ogrzh2qEmkxUdjQ919e41DSotDfIlPXVuWbOjvnId6Y0XP6tqeabbd67r/vaBms11NZYWNZxs69R6SU+cW1VuMtMTF17VLL+kb37nh3rp9Tf1z3/7X+rZ51/Vt373O9p/cKR2t6NutxsJNiz3LmkYMIpmmhby0SgBVCUGU0xfIwo0kkfS5BVgrJgzQID0AYwnAALYAQPV6lVV8AiYlw2w5UZ9Net5tRZKqtWJWoatUNVwXFBnONEXvvyW/vD979sgdKmxYEYDPi/NZssg4EdXr2o8GGptcUWHB4e69emnNkytNeo25QQcYU9gfy9VqppXKuoXg/VDdG81eQ+Z3m99FAABrCwGKiEDs4tRlvZjo+F4HqmDol4I4pvB6HI50qFSbC3PmlNIGKjYjDPFe1qDH8MXg6VZStM8p6XFRbNhsnMVHxruQa1WMSsAeVG5CGsvp+FwoDwSpkJI1/KJpRGFhwsR10v4bbD2uS72BbGULhidyAldS2WMAjMHY49znZkkmhlAsLy8pMOjI38mvqleLhkg6Bwfm+3Dn4VsJ0CShwAB5/DQ5Er2AIYV9jhhndnfAhYJ7IcMIMCQkYUUsgTeT5x11IQFJ/HMiiQE5e1tEaa2Ia/Nmn0PuNKf+fPCMHO9EntxECTCUyj7nhiw5ZXHW2dGrGZXS4vL2traetzn/f/Z8Pw79LMeL5x/h272v62P+uf/4pvzl196Toe7x7p1466OD9sqlvM6Ourr8HCi1uKy9o53QpeckM9AO2MCZ9f/ZEbFpoccwQ2ldadjm4VRNHc67di0McPBDA3TsWpNq2srOjjcUxNznNFYx0fE+6Bfrhkxn83GOnvhrEGABzs7EVk1m3tC/eUvf0WXL1/W9es3fDDH1OvhxDljEQRokIEACUhwFGEUGP48Wd/8iNzAgAKHlWnFVkO6cKSAtbQieQBQsGdGQNHDx3TDKQH+h6lv/MP/c4D52mVIOQ03P59rYlZC3uaAA9PA524sMrpuhkBb357Mh7L8cyP42T2ymDcOKmMCqZhKfM04LbPpvCN18BeICSrfZG0nJmwzDCfLPjTDOCiKmTqHph3L4zVtRpgExDUmaBT+uBijM01/bw299dzx9aYbMyVlIoB+2PnGTFp5a+OIQzxB3KPw8GdN+r7QB4ZjPqeu4wUdWRhmZp5E4k6fEBQii4KykOQumRM6zagP+Jgk2MCSqMEC06Zgfoz6A38+ikR+DPRLartuf+AChdQOQAMXeEmKESyV0CH63qNxZ6LqrHkI6oBPg6BL8rnnExuO4T9gNoV19NG0x2SFKUXINk5i8SLAwfIX7g752vxkJum83jg5ay4wsTXdfRKECsf0AeLAjAlNaT438eRqPA5DQKKiYHvYu4CplpkDES2H8eB4NnJRRgFaspFYsEKg45JvXmKyjBYd0Ik4t1JexWoNL2z10cErp8PxSH0me3gWwKwoB9DTHYz9c6JWo0m0RaAKxZpy5XAKB5Co5kLDywcqVqAZj4JuywQGB30KL6tvIqED1o3NBZPnh5/xBEDRmDirO6WP+LlJX2uQDfO/FAM5czxjki9ljtg0OQAzBvAwtgpwK4vsi8IwzEgzCm2koARrKcP57BuSSm1PpnmvrOO07r2vEPOFWWGKFsxMUs168AQs2BEAnTTXAD6zeUG9foAq7L21Rk2DcV+TQVdDqLN27Sd5ZuR1zP1nz8aLwOArjJflJa/o2XSoOiAgv7cRWkx3Q9lEQ8Gzh/QpmAQ0O6b7m5gRCS/sBVCzO4MwgWUtOqbSEX0xuTe7yvc+nAldUNPUey9O+mrLb/LhmcOekmJmSUthLZmuWyiqymukSSOvPcADZxKeKTRkphsnoMOSN56JwlwLSw0trCxp+dSmmstrevLZVzTL13Rra9vgAcyZ/eOehtOcDsldrzd1bmVJpxoVdQ4f6MOrH+nipae0sbmphVpZrfxEX3njZSeE3Nvv69zZTTfvZ86c0d/7B/+Lbt55oOPBTMeMswsFnT2zqVn/SB9++L72Oh2dPntBp89d1DNPv6BcseKUFQxTO50D70Hf+Nv/jVYay5qoo42Li3r+5ed1/ep93b52TZ//7AW98tK6xuOiht2Rlpp1VQoTlcpT9bo8txV981vva2njSd2+v6XmSlGvfO55tfsj7R8danmhrOfOr+r0Qlm12UTnNlc1Hu+pVBrpcL+r/mCu4bSovcOhCtUVjaaLGoxravelxZUl7ezesTyitbCqBzu7evvtd/XR5Y9w0ND5s09EMzub6/rHH4cnClac3vNDNmcPEKIBF5YMDHZ6fbPYBirqYDiNaFbvX+U4f2hyK8S7BtuM+mGlXlV1NtJGs6JWpaSDbl/3OxMtXHha/WJFSysrIS2r1/TUxQs62tvXp9evGWT79P49HfZ6jkOcD8a69fENx/vhW8CqRbrCMz7EIDSlC5hd6Il6mPFmbDKAYsApUmJ4hmIfJsOAmN9xkmqF1DBjDQBysrcR6xfyG1gSDF6CUp8xB/i7APKD/m7mAc9MpRL7NGdkZgj8iJv+ST2UhiOk2fA5MCuN/j/8dYKlkIY/PN9ZClCKLe70egaqOCuqDeI1xxp0jn3W29DUM4pomKklAZZjoIKMKBJNeB3Wc3jN8rcBIMQPkK9B5sMQrNZo9s288GfPkqtyjj5lXwtZShapHelY4Q2ADwtiSiIWEwswmSez79m0lGFI8g3Iah7fTdc+qdAyU+CPVus+/31WpPfktC08hgByeL7PaHV1Vffvbenu/fsGylnueJ7cu/c45vDfVu/z0/5zHwMEP+13+E/g87315TPzr371q5oO5vro8g3dvX3PB9SlJ1/Q9nZHt+7cU640T5OtOKyMQBdKLv4oRN1IuokIRgBaanZw/s0hyBS40+l48ug4v5SHCzV5Y31No/FQ3W7HlLnBAPBgprX1NR0fH5k+vrl5Sj0yiI+OtLzQMvWvc9xWs9lwnJBja9KmnOWzU2Fnjbo1aGmanrEI8Aj4/wIQhMNuSAyC8h0lffw2ppPJI9DUV79Wygg3DZ5mGI0rzTLXw47oFKlQtosunDEic+GNNtkN+8OGPwwdk8Y+vba75Dh5T/S5AQ4ErS3T8weLI2nlk+lgQhBSbnk4EPsgxe+sCKoeUYn8LPR+UCntUZDQBwMz/rFhCmZKnRv1pMtmUsukJNGBrcdL18tNg5MEcHlncgzdd66jUdAJo+jJPCL4L434Q817xh5hSmCVhd3oMQVkwphdo3yYRYbdRJJmZM03cZoUF1w62moo0hQjczWLJTUBn5iM0pBWqn4RJwpIaveHoVculy0HsJY7oTIAQQZWMI0S2d40SFNnyfNcsD7Rr9KwEnNVxkALbGk6Dp21mSfBSGCNsOYsaQH4oPgpFa0V5Zmj0KQBXqjVDSjR2GMuSQYJz9BSvuQUCu47QA2T4dkcrSW+CkHrL+QxdgOciOYQA0UkRxRdpn0mqqqn9EXiLXvJQwRqbRTGrHmkM91+354DrcUlMyEGx0f2syjWairQqB534RCrM5+qPRp5ul/GvBD5CXrT4Vg9JtuYeGF+CHBBEV2qKl+qWueOGWCZibR9J0KXy2e2i75ykYUNmwXNqA37xr42GBZGIxjPrZ8WK3Yi0SPWeRTzNu5MwEyuGL4iE+QaNutKjXwG4PD5J1neNc9svEjme5AV+jH9REcdvhKAPdFNRGFL4ZgVrga3Uhwjz48prdajFAwQWKaQfE2czpBSSGgWJrOJwQcmpDFhLKrX5zqGPCpfCvO86RiDddq/9gAAIABJREFUtK6p1Dzf7NU21mRSV6/7c7aJAyzCcqn4Oajj/l6vGlAyiJW8O9zQO94S40meoyT9gQnkyMHMUJUkF0zl8BqBFk0BztQ/0geCGsy68E4ipv2scwNrNBZp2uprCpOJs8emkEm6ZHNdgIiINwM4qwJQsM/gbZHPqTcZesrrlAOv/+SOHiJoy3OKpZzWNpa1fva0qgurWj/9hC4+/bzev3ZD+0dt69djXydVQjoeRGN2Zrml+myshXLBdOinn3tW3/zOt3XhzKa+9ss/rxeeOK1vfONf6sObe6YVnzmzqTPnz+nKxzd0f+dQ27uHbvyOul2d2ljVWqtugPyTu3fVWFzSuQuXdP+go5WVNZ3dPKXNU+sG00ejvv7hf/ufa61Z05NPnNbO/m2tnl7RdFzSzauf6K3PP6/z5wtqNVc1Zi30+5qPu2o2i1o/dUZ37x7p//yX39G5J1/S9t6u3kQyMGvr0ztH2j2EwTfTS5ee1ORoT63iWC8+s6L19ZlWV8PAbjwua6qaPrmzrXmprk4P9tSaPryyrVdfe00fXPmBXvrsK/rOd7+nVmNBt2/f1e72vmrlum7fuqvlpRX9hV/9mr7xjW9o694dTecwnQKs5q5w5rKN15sLbqQ6/ZFjcwf5srozDF1nBgm45tQJmJUi7SgXWaMAkTk1KmVVZiOtN6tabtbNGthuj9QtVFVYXHYTXTbTo6ELp9bVOTzWzvZ9QXPfPTzQp/e2TDsH1O8dtE2xn8xHZh/ZXBhfFaQRZsjBJgwjYyAEqO7hzwR1vWwwb9AnBSpMae27gtwLqQ769yQnDByTdBn2sqmByDFnQkq1yWJlbQKaNOyBm2IwjWwnTHMNJNjj5KFBHtcra6azRhcwg3MXbwLO3l63mySjIS0LyWbUgtE0B9Ds8YKp+sRDVg2SLiwtGoTd29kOgMAdc8iKrAw0EzFcAuztlA8vBbOPYE4BBiSGI2eVmXTJsDEkDQEORBrWLIxGXaNGnC2fl2vPNbWEzPtHMhFMHlf+Br8fAILEzEhDlax29PvwewqvqIcnfTBXM4g3rsLDX4EHPxxshM40vGm4jvgp1Rv1YMkCirN2R1PVqzXtPvYg+BPogn46X+IxQPDTeV//RD/VC59tzV968WXNxzl1jvoq5Ep69pkXNBzO9M3f/66LSRxbx7SCSWPluho9Z6KpecqXIg6ZvlpbCro9hWpOI5lTv9szcEARC0CQJRc0mzWVygUbFpH/urCwbOOx119/Xe++/64zt4k741CkQcY5GBr2qN+L10iTVehsUYBnwr6Y1plOlmj4mebNUWw0q2ka7Rr8X8MgKFSqbuTQ8zK1SlJ+m/Agv3Dj+0dibNK0wNTZ0AgGryEOQDciHNzValCch0HJ9kzZB37BWuIxWkkbm4WDvSf+9meIqDT/vzPcOQDDrTcAgrSE4sbEK9sEKJB+X6mT3SNxFZM2wikTPvlj6gejgXs1hIWRmBIkE3CwUQwh1Ld5WKJR2z2Z7HmQgUeQfOsjYR9wwHvyF1Nfa5Fpwjz95xJPVCvTPM/VHUdcEq9lWUa68HwGmkEKEibJnj9i1oeZX7Ji4OdghmejyTQN6bKYk0yE1+YV45rERMTMhWQwV6pV/Xd4KzTKZc1gDPC5XQQSSxnFwhETYyI/qxWzZdCJZ9pPG0j52hAZNTdls0DTNqGADUoi2k4KQwCC0hyqOGySsZtiJB+ABEzwKZAocEx8TPpbT4aIiMvN1UFnWSq6aauXyqY/xlqhMJlqqVqzUVuPSFIbAFaVK1TcxPY6XScC1BtVFUm4YNJWTIkOKdKQ68skmeueeRaUuGAu3jF1C0kCzSX3A7M6Gt/m4pKWmk2bee33u6bo10tVS2D6o4mOMcnDx6RQVItpFQkS44njzTodTMzm1oITP2lvEwpLJk6ekit0vjwGNPpm5iQP61zOU8TREBYLjv5hVkbjQFoF4JUbjrQXmFzimMCUEpqKXYNWafKHX4pjBDEtHEVkmFtJwD17MiTqbmImZWBk9qidFN8YsfG1ZUwu8p4gIhGIjSX2Uk8Hk3s4BSMcWYOEUGFpmTHmUjAIPP82EAFNPp6XIAiNLe+BHjyekvgBO6KiSaL0R3AiIOBY42HfaQeAfryfcA4PgAApV7/f8z5z2Ma8cKLlxQWbd9oXNe07M8tPgjEGQDACJEgghZ+3lITC/svnRh5BNjoKXeQANAyedCbzTIzakNcwqYS1xB7IhJaFxrNYSc3TzIAs3gOwCGJtcG1sI5E5nE/nZhAQTwlAAAAIQACFnZmtwcUE5mQ0adhP5WpJ585vavPcWQ1zFT397GuqLi7qvY+vqFqr62Cv77NhmpvYRFDFhu7t7+p0s6KlYl5Pbqz5Wf/Zt96yGenOzj197tXn9Ytf/hn97//4H+vjO4d6/Qs/o29885s2WdzZO9T9+7ueqmKKx3m6tNDUtNdTv9vVca+r3mSmC088pbsPDs0MqddrevrSE1pebKo/6Oqb/+N/p9Hhlj7/mZc0mfa1fnZVH1/7RJ9+vKU3Pve8Lj1VVa3a0MHusZ/DbnvfAMGZc+dVra3oN7/+O+oMZgZwvvpnf1ajSV+XL+9oVqia1THu9XVuZVMLxaHWl4/0lS89rXz+SM3WgobDkg4OR/rok0+0ce6CjrtF3d8u6t7WTJtnz+nqJ2/rmeef0vrGGb333vv64fff1nJrRd3jnq59fF0LjUX90p/5s2Jy/fXf+rq6vaM0PeaoQ2LCc0+8bl6Fcl29ydQpAv1CVQOy6nOYF3dDDmjwCnq3nLZhlhT3GhBaU60361pdbKkHGDkv6kF/rDzAg933C5aBrLTqNpjDIM/P5Xyua5/c1MTArsxMQTriSFmzF2HHZZGMyJ8y0CrMeGEycE7RHNrfJMXAOqrXUsiYNiODoTawhIAzB5aW2XjsZTOn3WTsIjPovEfF+W7TWcsQZvYLyCIHvf9wzjmx4CEoEPGA2bkftUPso1DpgXeJ+Ixz3YysJBvN5I8h8MsYfAkfj81VA1gcsE+paZAmZOwt34n4Wu8HMH1CWBFMjxKDpQBdeB3qv8x7yh5GCRjI9tQMJAhpRlRbfO7sz5E3ck3tEWP5ZubH9JDh5fpjDkAc3xexkrG3A+bwHqglAS8sefRmnRipbvhTSoL9m9JAJmOGJS8uX2fLJSORxexK18PBEAP0NyOmH8OIvZ3HKQZ/og3RT9GLPQYIfopu5p/WR/nczz0zf/H5F+1kPOyP9Gtf+0u6+ckt/fbv/K6Go4mLH3wFrPNOzWZmEuSWzhVyHC6mVM9nqlWD7o/xzsrysjdXiiO+FHQ9jOfSVHs2Ub6c1+ramvb3D7S0vKZOd6DPvPKqLl/9UJ1BuNQSk8UmSoHca7fdQEExo8APjwDaGpgM4T4b8l4mgZkTdkxyw0chDiIfRv83iUEcChmlz47J1VrE3mVutJFbZk0s1DWnFSRjmsxzgOkP18n02vDPjULeLGeIbDQIpWgc+Wz5vE3FPE2HPkxTmJgYzoI3OBCRRFkjkUJ9PVWxreIj8gpfANPvH7r5W1+e4QeJ9WA6fHJQzpz/rYFMSD9TcRcxfA3NfKb5TYZsaCxDLhAsAKaLwEC1ZCQJsh7ATdCKKbAo2m0y5chKh0Pad8BNHtM+H5YTu9wbSEp6vYxFwGSeAoL7GwABtEWmkzAQIgWBa8TEmf8rJz+E41GkRph4YRwpA00okChwgi5oiz3MmZjYMNkHMEkTHi4gjYMnnOOx9ikcc3nr/KHl2+jIbJWIkLLMwcUPDQyvC9CDu0IwXBzfVyoaIChMhpFpnoMCibN9wdeCIo3GDx2z46ws1SmYls96QUZwNOwrVw6pRXE6U5UGmeIVGiOmSmbRxITehO0ctNTISneBSLHCt4/7WiiFZCamqhErR6FqMCJFU/IZKbrxCMFNG7AIGioFKbIC1jiTZGi5lXLFkoP7R/vqEDlWa2q5vqCjTkdtmn670hdUnTN1iueJ6S8MAgooMusBI1hf/SHGX2GqaAo6n49Uk1xEREaxGwwAA5UUhV7jE38OsweYICV9L48BIAmgHA2aUxV4lu2ZkjeVPdO7W65inVHBe6OL0LR+vY/YbDAmeBk7xnteAsJir4m9AJ5KxHbEpLySADIf6gmzY3/K7jemghS47AGWLBSLTkjIAAImcDbnyp5vplOCRlxSfwxYNlMXKn8eUDKb3kHnBQTMG8AJr9Yw0+Q1vCdVKqbaDwdDSzq4PnxZs15Ts17xfQkJUUzE2OtLpkGHtAFttkFjX0fkIoFeArLMuFa5gurk0Pf61sabHeOJIUBB5IvzcU0dB7CzDCL8O5yq4/3InzS8BwB8AAjm02Ra6B3OTJPyFNPCAB2rjbraw56Gva7KQchIAEEYnZXKhIVKraWmnnrmCbWWltRcOqVzF1/U3b0d3d6554b4cH+kdqenXBkGwUTNhQ3fl1GvrefPntEvvfWWfuOf/FNP/1956QUtLNT0+msvq1bJqbWwqNsPOvr49l19cOOGas1Ftbs9R6rCBIomJKapdSQrva6fGeIUV9ZOOcoPgMBArWbaWF/WhfNn9IN/9D/p3kc/0EKlpNZCQ83lqhaWV7V7v6u8hvrKLzyvwbCrqx9e18bKGT3YvqtCcaxqraynn3lFO7sd/eDtd83G+dkvfV73tu7qzp2+zl96SgfHB7px/aYWS8vaaBX0ygt1/ZmvPqdKqevrvLc30tExkosjtdZX1BvBLNjUBx/sqTMYqrVW1HDS1xfe/Dl997t/qFZ9Qfc+vaerlz9y2gzxgY1GS3/pL/1l/f1/8Pd1jEeGY+pCY55JygbjmYrVhgYzqTsYqZ+vaDQvufliLWdxmLkZMaAzxz3Wq7F2KoWcyrm5lutVLTTqlokddAYaAjyUqwbuOTNG/a69ZVpN/CdgxUTTdvOTmwYekTKY5ZVWYLI2tk4fe6ARCJWb3xgQ2KMCE9XU9AaLLrHRDKClSsEJP9z5iHzM9hmaW55LrsGJxCANa2iyfcam6D7HHSb/pPCOCdacNf0JTIgEqpATZv5SmR+NTQ8f0jJ9/tiJnxqIZ5eahPfL12XNL+CEa4TUQCegg32O59R4iJOSApjNZhpma9l8NxioANo82zZqzIY+DCtshgvOHSydIAeGWbalkZa1RmJNBj5kWVWcRXwef87EIOD1bVxqk+jk+cCWHDFL3s/CzwCzxqrPdr4OhqfXA6lE6T249jVIEO8p+xU1SwytDCQn2UOWkMC56qFDumb4S9kfAVPdQkl7uzuP+7w/reboJ/x1Hy+cn/Ab+OPw9v+jv/HX573uQB9duexs6NOnTuvqles67BypVEI/yjHFdAteaiw5b/bJkI+DD0SaX6ZZkcVeKZ8UjIuLC96su51uxKKRT+xYmqD9Y+zW7Xf1wosv6PqNmy4jl5ZXdOHCRX1w+X2NJkMtL6+q3x+o3+mYWorzNPrXiLoLAyiasTC5Ck8EDkPTAJ0JHFS8ACUCqfXx+8gT9JBBEEyEE+M2DpAyk9Y4EClMA4jPYueS+411hsgWTAT3FI1CleuXOf6z8Xvm6Pz1MEdjAg/tD0d04SBPY1YoalBIbvUZSu2MYdvl2rXcJ1EW6ZMabtDvmBqnX6k5fehLEDE+9j5ICHywPaZ2v4+JQJiyxRQyUgV8PSg+olQxkj/ALIjmDIdiH+xBufY9xjCIqX3S4kMz9EGPLjoZVnodsYZSoxX5zTGFYNLDz+lP0JLCq0gmZaYLhz6TQ53mYQgzwV4J6EujCbHW3DS+MKI0vdrRWaRhcPCGxo976cM8FRsGCZg4OuEhb7d0zIXmyUTLDBKaWTct5uVr/zi8NfDE8EGfmmlPkqZhLOVse4wKDUgEQBBAQtwH5BqeiZGLPgc8QI8axkaZYzvvK4ocptzJ8R/8h2XDNYCBUC0bIJn0B8FQgOUB+IAXgAGLiTq9tgGCSrXleLnBcOrryZQWJg+vv1KhqS9r0O9pNolIRPSQeAJgFgiwxXPe3t22tKLZaHnNHB8fe31U6w1TaksV6OgxCbv74IHlBCQ1NCs1LVabbgr3hz2DZNViSa1imZtiVsxoMgv5RT6vaiVysD0Rg3FhOQN6f9IwojGmicf8D+otfgjWodsMjHvC+sC8EPNLcsjDvC+PNIkJvP01aFgLJ5IN1g0AjfcF63UjSpRscMeKpUmdJ0W4cNPMYp6ZtPoGiUzqIRZyEs1N9mzSyCY3/TDWxOwrZBF2sDDFnjUbYBVPz7yYF8wdA0d4fCB7ATAZ05bG3sPUOfM7MLNjNPCa6Q4wDsxrOAEsLGs0AcidO6Ejl4NVEUV3TL0i2ov1gi8MvgTD0SBM1GAXTMJVg/fbbDCJpvUOYMFTUVJm2C/JpHecJTp6rgMeKwEueD+02WbR15xPjmbbq3meM9BjMNYRqgH6ZkAjzQU0bBumpvtLowyNG6u7OTKF5OuQJWPwirVC0Uaq0MLZJ9HDH3bbGnQ6qvjWRsPhuM+Z7DXCfVlYbumpZ560ydobb3xRB52JbmzdUQdafmtB40FJR8ddFaqYukFlqas3nJhNdLjzQL/6C1/R2fUN/Yvf+rrOb57S0dGe/sO/9lf1G7/xj0KiVl3Q7d19lVoLGkznpnSPYNtNp9o/2Fd3NFJ9oalct6tGqaBbd+4YYGr3+lpaWLar/PLSshlAgA9vvPGafv2//9sq9vc1QdZXzKvULGhpbU3N2ro67T298uoptfsHKqiuzsHQ/j5Hx/dVqRd1avO8Tp06r4+u39CtO5/oiScv6s69ezrYH+lnvvizenC0q3fe/UD5UV0XTq3opeda+nO/+JKWmmP/nDu393XcnqjSaGjx1JoK1VXdvjPVO+9u6/bWlhorNINzvfHaF3T3zj1VCmVdfv+KvY8Odg9sYMqJc/GJSwb+682Wrnx02QDfqfV1tY/bka4zy2lKasYcY8yJJsWaRrmSJjjLh+GOzxGSUEhwASTg/2HMVLy3zmx0t9BomK2zd3ikQrUuAlZp6M29SoMGewi4kcxppbWow93diCu2IR5gWsRomjk/4+yCnYgHCKs3+Q+YGYDfToBUWSpMRuVjjzBmn53dlshE3ZIB9mbCcX4TXwpY67MveEAABNHoBtMu9s2K9xz2bUsME5PwUblYxnbLpuLs126iOYMz7wPbfyQ5FWcODXYaIthvhLOLc8++SFlsNAQOZHhh6mqXf5KbGDi5QgrGA897XKMwqY1rCFszi1SeGoxwTK6P9fA6yrwcOI8dMwyIjBFrD0+fh1JY1y6AL+wzKaI52JQPfR1OPGLSfck8jfneYBEkuUKq++wxw4BgMgrDU/uVRGpEZrAaXk4BFgSzIzHWEkDAn4cZd1zLE+aXo13TkEF53X/wOMXgx6FP+kl8D48Bgp/Eu/Zj9p7/5n/5t+a1clO//a++ocPDXR3T8ORAn+n8JxoQu1KseePP0gUyJJumiwMgJhjRVDPto5Eyap3op2yeTMkp6jh1jJaazkUTARo71XPPPqv3P7isyWiq1fVTWlhY1I2bN1SvV3XuwgXT5j66ekWTUdBCmbo+88zTunbtWhyCTC5pyqGIBUPehSoNJQjzvw4gMBsuatxkbhO6VX8Ph25GbfSJAVIMEhwNG6h3VAjRAGfsfg7ZYAxEA2OfhHTvKYiRGOAzwPTUefP8He7dTP1pDkpxoJk14MPmkX88hU4SA8DpdABbhpBciuOG/LEYxOwNBJcjUg7MEIikB6bwnMIcfka6zUqIdAMKEJp7iili+zKTQQpnFynJ9yDM8tzRnzjRD4iLSvTGYFgErs8Un+kyDZbzhpO5mqcHLnxSfrxlHTQgoTccmp0yCap7mgDbeZwpE40uxRhNmUfiFB6hje/gL5A05azHKbxrTw+Dyo/O2bFHrFd0/QZIuAXZBHRucCtmkpExjQ6eIpGGAHDKUon0fnmNJC2PGEz0127cMH2jMIh1wdQFBgUmhcUZxksjF7Y0YTTO5ofMpp7msja6w75GFFDoTVO8HvcaKQSNENcebfmIgrRZczTTuDdUo97wQuf65Zik58vq90g36Dn3uWl39ZxqUHBTJBzraTIJ471+f2hdKVNeVtBSo6YR7B0nl+R1dHjke9JsLZryPiRPezxxkX8wGGofMzz0wXzmyVzlSk1Hk6HfZ71cVc1l4ySi8jCPS+yRSjGYQ6xNbpmfR0+rAkRz9vlsrmqhpOmQ9QrNnPi8kHg0qzheR4oA/y0m5oif5UQL5v1PGZDRW/DhHPVYUC4MQ0IL7JSBkHQw3cloqDwTVYw8mWwlwy9P0ZKxVjQRyZcFZhETbq/vYPh4aubaFyAjvFtgIgQDKYw9h5hOJh8SF6g8g/O5BpNxGBwm3wQoyGb/0LBjZDabWKc9zRU1y5c1GLF/hQShVGKtzgwOML3PilquM/trs94w1Rp5Ae8nNMUASkPTf5HVABBkPhlmOAAMGQyBXgwjYCy8G9hHSFuA6VHIl3wP8SMh8SBkOLELG7CZJBaDmUSxn/uvp2EoaIAA00ybKfB8FzXNw6hgzy0m8CHkIgCI7ONVAA+vj6G5Y5nEoDSfqmIiHJt/Mp+FjTCdO+VhYampVz/zsp594UU988yr+sN33tPN7bsa5wERMGysqd0eWK5QqMXnGg4nys/D9KxVq+vn3/oZvf/O27p185oq+bm+8MZn9U9//Z8II7fP/+wXdYyp3sKS2RTswf3jI0ectns9bXc66miuc5WKTi+29MP339XpjXXfr5XFZe082DNzZ3kRMCevz7/xmt7/zX+kwf62+oftaFxKMx1129o8dVHD/pGefnpZz774hK5/fEfHB6R7VHXqzIru3LvuOMCFxVWD1oeHDzSZcw6V9ZnPfE4bp1b09//Xv6e7W7uaDKvaXF3Xc5cW9TOvn9YLz6yokJ9q696e5vOKQatxLq+ltSf1g7fv6ns/vKFSo6H+7EgLi4vaWD+rUW+oermmOzdva2drx/LGmzdvxr6Y0nF++Ve+pm/+/u9pH/06TT4MEth1MzxlchrnCxqMAX+LAYJ1usoxaXakbs7sqRIGgoACBpYmqpjRAsU/3PtZSzjkIxkkQcSPvPf9nNfw0XCgEf4FhYLWAI56AzPkrCu3qV4YqcKYYX8Clwd8hdaeGTmHdIAIYc7ZpFY3xhzTag9MsobczfzcQHWWOnDSbM6SES7T+QmGspOQFzlmL03uE/hcrSGqkQEC1yfJxwfzZ5ppYvQ67bavdzb1thcQNQ+eABk9/oQDmeqfCQy+kDvwfM9QSvmsDHYjn4VBh997FknJfgpjcjC0DITni+fSiUSulexAa3BiPOoH2yHJ4ywNK5Vco7BXuUah1rIRYUgyAEOcNjAYWQ6R+QC4Oef9GyBIzFAXPJljQBRllnKaBRvMjWwvdB0yC+ZSxsAMs+342ix2mSaf2s0G1PZtznxZwrTYdVz6ZVllkpFlr+3/JslbxiwEVL57/7FJ4Y9Zy/QT83YeAwQ/Mbfqx/eNvvnVL83v3d11vFV/2HYUYT5X1QQDp9zA/gPEA1lXSrFn51WK3DC7MXqd9Fr8HdTTMXnqFMpQU+2CDhWSTPeSvQgouuuNhjpDctMnWl1b9qF0eHDsA/O5Z1/QrVu31et33bRduHjBU9J7d277ZzNdXWq19Eu/9Ev6nd/9HR0eHtqssFGvexqaaegxPmNzt771EQaBqZu5/ycGQSYtCBZCoNQ5T7nsEp4OQA43AwRZBnFC021c46cyHk0KBEACT6V8HqVHlmkXwIVdvJN5EU72OSJ5UM/mNKtVDR6IGD0Kb645TQYHpGOFghGRxgLxo92Zpz9P7/WkQ/V0LiEEjg5L+rmM/pfiePwuM1VCAghc3FBSZQkCaVLKBMxghrXhUchzH2EQULzTFFBUZRMNT2A9yZ2qVoOi3NDWzl5o2BPIlDVnpl8yTTfFHnZB5C/zazSeWr6CC3OWeUwTixSgDqUdg6MBEXwPUXx0kHusJ6bIxdBgAhBwUENdBBhgIsB3OEaTZiFKthOtOYVNRCmNTcPm+8rVgossT9KbdU923J4Zvwk2ScYkCSNGZBVhXMczBBWVL8atmclWfjb2s+fpF+tuMklO3DRdyW+BSQxGgAAl+ZIbkfwk4vCqycuCxnAKLb9Wth67b4OxnCq1qou2bn+o6YRJ1NQaSHT60PuZUi7ARGCSYVYJlMoAaJjoW0owHFpyc/bUhkaAFcORdaZDqL69nuMN2RsGk4nv2cLSshu1+8eHqtRqWmm0lBtONBwN1bOOfmKJQb4PyIcRY8nTNxpHXht6MA2pJSwUYQBuxB9i8omWnGdmOlUdw0WABzuBhwkeJo7NalE5Jj1IU2hQk8TAuvhkcBVJIHb4c1GPURlAJnFmnlyZIgylH9fOQhh3AggkOYG1wmkvNNaXor8opE1pTVNNrh9rA1ZNsFuAROYa5WZhzseEnD2Dt2Jplzsd073tGBAc1pB90QDT3Cc5B9PkxLt128HPAXzo87wIVkZOvQFxanlr7lHE4NIP8IOEq8QfJB0uaxugBR8Dmky8CCiIx0nqRUkPiGWav5+V5NSdtMxMeO04bzPJkIoYcLM+u+SmnoYOEIe92OZqE5JPWP8T/xMTUJqCcbw3+7sxCWaSSoMUsYn5UsXsgQFJZfBEYAixVQImJm0wz0UTUIX91ODVWOPcTBUnf5jvcwIi0zADKtdaDUedvvb6Z/XzP/+LWlm9oO9/8LY+2dnSQX+ohYUVlUp1tbsj3X1woFm5oHqrigGHVhqLjnyEvv6LP/ezunblQx3t3td6q2aK+7f+4Fsq12q69MJLmpaqmper3t9Pr6you/9A48FAw7m0PZroh7fv6HSxoKfXV/Thx1f11NkzlgwtwTro9XV/675ajbLW1hb1yisv6vC9b2vn09s62DmwbmKgkRpLK8FgmXS0sVHR2XOLys8bun3zQLNpQeunl80iWF1bVaVSM9DX77fcKpaFAAAgAElEQVS1uHJOG5tPqVkv6vKHP9CNm5/o8kc3NJlU9cSFp9UoD/Uf//U/p0ppW0v1gg4ODlUsNdTpjvX+1U+0tTNQtXFe+8dzHfZ7KtRyevWzr2l1aV0fXb6q/e19Rwl++N4HPsNpsHb2ds0+UqGkX/yVv2ApwvH+nr0y2Jejv4ONBrOm7P/O8jD28jpqt4Mh5iY5zjKbTRaQKpW8/zbs6RIxrwvNlvewkO6EHh2ghmeKKNbBcKL2ZKQRYNVoqGqhoKVSWRagEIVXREZFbG140gzHwR4A5guHksyk1E9WsNYSe8+ndapLMvncSaVoPPmhbDMkj1D7g8aPNA/GpAECXiklIsS0OmqNkPsU1SclwUbH0ajyfJw/d9byz3fee+8kgSlUCGmvch0Qxo7Z+3Q9BKZpA9eQIQbbgNsSwEcYKUeSSrAfAlj1z0bGxfOIebB1+mnPTGxMQCHO+9kUkJzvTf4mmZzB7ExXXeGxnHyP2BNdXyYJygwN1cmvYEt50JP9mQcvAfi4FsyYXclUlp+b+RdkDAKGARmwYxYHUlZqg1RThSwVgCDqr4cAQWbcmNggjzAIMlAmk7l6hdhEtWQ/rmq1qp3te4/7vB/f9unH+p09Xjg/1rfnJ+PNPfXKE/PRIK9Gs6JO71i5XFEF1TSeDKT8IAq/CQVdxEVRtFL0MkkyQODTiCY4HG85wIeDXnx4zF5ovMahFYYmRkNSLpQ8zQT953BbaDV19+4dLbYWVa82tLS4og8/vKz11RVt72zZIKrWqutwb0+9bltDCo28dOb0ae3uPYhIoWQUltHizCCgyMCcxgaH8ZZCYsAfP2pmmPJ3vUHHMZLRvx5lEJiW70MwmdD8cQZBMkjz6xg8CZo5TWwGDmTRi0zOyH8fmQ0Z0Y1MuVwkc/BUK5qXaS4mlh5EZBi8wyQ1sOFekPXsbO7GJVEn0lQiCeLCtS2LQHxUguAunIbsIfrv0sI7SzqMoXwjHUiRfQ7Uc5wQ3welN5kjeVoQcXs0AgAZFAtG+B2DGaiDjcbyU53e3LR+9pPbd7zmovFJukdPHeBgs/7CbC6LjfOhHqiUD2EKJIpK/pC8+2oRNkBcz8wRnZ9NEdez4z8NZNn3F6dgCi0f/hQjlj/AHAg9ckajzCbm1sOX0vdibpYvqNEoajToq16rWmZg86g0wbCLtZeTxRaaz8Yq5NHARm7z0BTMuH40bEwyob56mkRjDkshNcIACBRBsHJ6o0G4YueLOuoOPEGmKLahIYyIJG+nOSxUK554k2GNBGA8HVtPyQTcRnJM3J2bTV723FM6xyHSUNvpOZrSavLhsKwE86T9PdVrFUuEKFQNEk5D1lOu1pwGwPpv97qm/CNzOBz0rQ0vT6XKnD2noY4n8kz1pSKNLGAYk143lxRq4SnhJhSK+3iiCVnmFIX5AAC4jjzXrUod0pNBAH4mSehDJsRFKPFhhFlG4uTnISj92RMTRVoyrjIdNjTogB8waAD5+Jn9ycigBOUhIECwJ0KOw33HPI/ng3Ua0zj+i+42XgkA1vpW+7UEW4fnvUcyAuycec5MCJ4fM63Mup9HdGOMpmIvsfmZDMIANkbcFr1/0F0LZkkEyMIknWDAo85A43GSQAEQlMy/0WgIGMrkPwCC0AAzzQeIo1CtqNlqWIPdbvf8e2I9AQgo+OdTPnPaX+2bghQDTwvuI3GUgMQF0Z6hQZ4zlYYODpOKKM5ZsL8ivg2wJ4BaTNkigpA9NGGf87kBQICJ8XgY17DExLqk7iiaM1hNTF/53DR63AdMIOsU9sk9HFBmAjDB37nRSC7j3lPzKiH7qZTtZv/qZ17SF7/0i2oundO33v4D3T3c13a7r3m+qtMbG5pMC7q9c6S7va4qzbxKh4e6uLyqSrOlemvBiQ/Tflft3fu6uLaka1cuO+Lw6eeeU33ttPqcUYWSlheXlJ+OVZyMdHx4qAG569WGvvPRNanb1oXlBTUrRbWQdeDfQmrC/qETKCDi1WolvfbZl/XBb/3PauZbKuYr2nqwrVk1r9bKhhoNTFS7unB6WU89tab2wUh/8HvvaXXlrLqDAzUWaEx6Wl1ds2P/cNjRE898RmV8Am59aJZTTkX9zu9/W4edsc6ceUqTwZ7+s//0r2gyuqpWpaBuu602mYaFlq5d39XWzlCz3LJUWoDSp4W1JS2vrKl93NWwO9Dp9U398Lvf1/tvv+t9aTQaqg8Aa+nUTP/er/0VJxh99OEH2tm6Y7NR1qVXRa6kab5kKRqyI/bZdrfrpjU7c6zxdlwlwC8g01Rl7yUFS0RWV1Y0GQ50fLBnI1o+IfImG9pCKVJefSb5lZKjQIvjsdaIarUZ81ylOmukrOODY5sTmkHgff9hQ8pZwlDDrB7OxDRhtiQvi8hzElPWwsb02QwCnuyTST5fE4wz9q6MQeCrkWSf1rszvHHiAVIxgJ6hayBqNQwt+/2+ZYJM3Pn9o+/jRD+f9v44t4P9EDJLyhBOppAJRCJImPfZU4inP0uIySj2iW4/A1jljOfaWt4Vngm8dwAh2JiWJBHFm+oQs05hSyCD43NnyQIGRRPLIJXaNjR2ksvDHIFgECTjWiczxK5vQCPbtBJIAKgUY/yHQEkGgpg1YMliDIcszQSsSqkImQdVCmJ8CE940PEwWSqAgyx+8WFNGmYGMJ7GroMoh3gedrfuPO7zfjJaqR+7d/l44fzY3ZKfvDf05POn5sVCy5FXQzKxR2hpa9anSkNP5saToLRy9Ni0qkAM2dBNViCeoLcVrZANDI17MlJ/0Fd/2HeT3u0xvSy4+GMqRSQajXh9ccmHFlGHnW7HkUfNWkPNekt7e0yWp2q3j3TxqYta31zX3oNdU8sHvZ5BCGazsBmO28fWwkfdH1R0fm61AmkZ+t4fkxi4Wc6c9zNVbCD9gShzcCXFPYW+jWPCgyDc75PRD83dH5MYwHRwgVmJXHj0ZNm572l3kiYw+zJAwAFma3Zblge90pxFKnhXNTh2RWJBZlDItB3DLRD8xHQI47nkSwAgEZ15TNM8zk7Fhw+rdGDxM4PXFhO+hLLHkRr/0Jg5limDDGz0E/TqLPc+AJGg/BkXgvGcCA00T7jfG1f3JGGuX/7yz/me/52/83e1vnlGBwdHLvKZ3NLQBHpPLTf0dQ/GShQTsFAMNlUq/lxocceYRTEhsqlcuKU7es1xh0x6iRucqTdDEz2x5p8PhLt79ouvR6/vwgSqf5JfUAiFyRMUVZoijLJoqriDczXqZWM39sMYD62LB2jIKOgAaUgL0EpOx0M34rwGLvhMf/k7fqFNpVFBIkFsl6Umo4EWGzUtNuqW1tB8TnMRncj95iqPocECIsGmIPXCWu+YrvNeFhaWfA0HNN+J5mifCEAKqNSmfedUq5Y8ZeP7eS0nNQAwOMWi4BhS7jcpBSura74Xewe7qrea/nNYBTR2AAlcK6anC0tLLkx5H9z7LjRs1tgwyQwqVRfetWbDPg/z/sAAQQ/vgVLVTASnSkzw5oiird0nDYXpvoXzyfiSojunOh4GI5pxfCSUYvRgehRSU5m3Dh6mSbSByYOA58RmY9z7mYtVrq+pxp6YY9gXRmNMnnMwVAA2HOMZBqEU6y5gk7aVZ4FrzHPF+jfBx/4UmBhG7rb5SQAr+Zw6nogzB8+rQfILxSjxYUw7kbGYLh/Fo2NKk/M3a4E9xManLpqD2VUwU4I1Pg4n/3xR+4ddG9txrejjAYRY67ACADLtGJ40/+EHkmJsSZJoNHwPdx/sqtVq2JATg0rvDXhn0CgkkBbNMeuaJtzO7kkSbM8HyweY10csoX1JYKmxLlj3vBf2gCSTMOulVDJzzE0Fz6HBLEwph+EMb4AA6Q1gSQAEPCfsxL4ugIKAYIAgAEdosgG2aMad1BINJJ+d+9lotnTq1Cnd297xz3nzC6/ry1/+JTUWz+if/96/0PF0pq32UO/euq+XL11UpdzUg85It7a2pFxfi8W8TjWaeuGFl8yeYUJ9sLOlS+sruv/pNX3wg+/ZX+Szr7+h3XFBSxub2j061ubGhtqHe1oyNTynYS6vnbH027/3B8qvtNTKT/X0+prGvY42F5fMhPnwvfdttkf6yfb2HX3xrTd15Q9/S/VcXfVSXXe37mpcLqszzevipTMa9nZ16cya3nz9GX3917+upy5+Th988LHyRVJK2pYZvfjSC6q3aB7bai5u+H2+/b3f0nw41eLiuu5u7+rqzTs6Oppoc72mz39uXT//xScc08q6v37jlnL5Fd2+3dVk2tCVj+5okq9q4/wlXXj6OQOIrKN7t+/q7MZp/R//8H/z4AAAqtVq6bjTNtDVHU/12lu/4LVx9b13lZsONe523YzaQ6NcU38itWE2lcqxP6V4VdYqtYYZJ5Wi5RcAzZwJMJKQwTQXFlVvNL0/3bl9yzImEhKQOOHnab7BdK4+TLhaxaBdfjzUAokC1B6VgmrNuirNmm59ehvtk1mD8U9isXMGeYASnXNM4XnWstQB9nrqlTiJ7IdiiQHyqaxuicEGf46Mwee+TfQyinv4Crke4/WKMOLiXAGY7fUGkYriny0zc/g9ezb7fFbH8fMNlid/BcsF2XiRGwDKpJQE9gpkhpytSOzifeKjkh71ZMYXEs1MH4T5MmkSDD0Ups+pVotnrmnQB7nbbBJMQe/xyTcg6q74ZYajSxrYE1zLSGywZMEyvkTxT9cz85ihTgVIt08CBqqYWaZmP6RNSRYLMJPkmVwfzv2T+0UtkAEfZhoEGMUefSKZsGlrJNIEwyzbW9P7T9HNWfy2PQwshwTQDCCGD4nZ7+7d24/7vJ+8turH4h0/Xjg/FrfhJ/tNPP3iE3P0cvi9U5QwrcsmdrHTFjXmAIs/DbQZmhzUbw4iikE3bzhOl2weePb0KReUH3z4vieWgAR4BPgV0LJTtDIJQq/caEam+nCgQX8QB0OxqPW1dW1tkTdcVqdHDFPdw/Pjdk9rTCAODlU19Thc2e0Qnxz3k+orDtwTSlxs5hxqNveZO7DMiLMVqKmLN2IO+p8mfD4U0bqbIsy0LJpgT66YNllDHIkGM5D1RJvL6G+O6DNFzkdbwNPE/xQL4tP6dTNtAj/bKDbgAHpIDmc7/9ifwC/EATgJUzM76mJCxfg5lzedlVQFa6udBRw6br9GBsmH0UIAAKZSREHihp7Bv69KUJ/j3RIxFAVZRCGFw/0fiUWiIEJjnIuJqQ0O/bPjWmVzEQAiJm4LrZa2du67SODn2NRpNPF6QjPa7rXDoMByFwwf7UN/4lAchVI4F0NH78JHn060UMG1f6Zhr2cNdZiOQemm6UYPT+QTh3FIPsxmSQkBRKrxOuSuO0bJh3+seXtlWM6QQAcnHoRPPTrbDk7oBWmpWbcJId8P2FAolsOozaARzRGAAA0fdPIo5EyX5j6SXuDUgLzao5ELHszjmAyWeC/pPvVp3suAdEE/R78/GJF3n0+xiMz4ophi7VNE01Aj1+FD03Ba9GC2KVrp8Abh3sMI4D2hoeZ682zzXLp4mmIYCTgCADhVi0iz6USHx205ycIRh+Spt05om8mZI9ypvRBgbMwdYcY6ZfLXGY5UqVci9MoGlwAqmOHRA5dV47PiB2L5B8Z3Y+v3AQSn89SkU0zxLCLbITI0Pc88k3bInuKbERrdWOfcRxrwaETtNZAmXxSQ9i/AFyNd80hDCVZMgE4FdRNgEWBiSBWicI9nylPD5FYeDJcsMSWme9kv/1xANLweIjgrADF8Dzz6ypI15h5oss8Bdln7ajo0EoWkmebLARwSq6iaw5PloSZ6/7Dj/YBkCXusTCemWkOTZkLHMwNQxmTexpv1ul3lkaUAmlRrDUftETHLR1hZWUxME9YtOObIPgUumpNzOp/IzZL3tRRRh7+EdbxF9TE7JZEBllSU/8kzBv1+zVNdJvDsJfZtyUzBeK5n6KtpUPIqlKq+Z/wDs4LpK6/hPHrLhkLDbGaQmwHuZdCiYf4A+MCgQJrz7HPP6j/5G39Df+u/+q+1fuqU4//+4q/9+1Z2ffe9D7TV7et2b6gr97ZVbra01mrp4vopS12ufHIzJs1IRWp1g6XPnzutU42q1mtFXXv/h7p++R2t1Jimn9b5z31RR72+mzZAxP6gpxrT8FxeR72BqvWmfnjliu4eP1BtqaFl1t6DB3pufUPrrQV9/MFlnVtZ0u7WLZWmQz176aI+2r2raXtPq6Wqht2xDoZzdeotdQozNct5Lecm+oWfe0VXPnhP7cO+crOi6rWGut221jZWdebCpgrluZaWW9pYPafVxQXduPr72rlzX62lFbVHE7VHJY2HVT1zaUmfe3lVm8vo0kfqT7q6t32knNa1fa/jxvTO3S3de9DR+WfeVG3lrKqNpnrdjnZ3dnTj6ke6/tE1xwZSV5AQY8d4HPgnMy1dfFpvvfmmvv/tb2nn1k3NBzH9LpYqGs2kg+5A/cnc38Nz1sajCL0462s8sSSgBgCUx/MkIjMBU5C4tXsDlWoNg6znLlzUg6Nj9TirYWb1+2ofHavO97Ibsg4BkfECGQ7UxBQPZDjp1ruDgde5zxX2hBMcPmJFApDltnLexrPtPdi6+mi+YbnxudnfOCOyvQS5h3Xp9pYJ/T8gAwC3zxnkXINBovMHc4G9mmtPzClnJcC4pWxmNGXSquR7wmvChiLCNgEGThFxrRPPUZgchudCEA/D8Jmtxs9bAtEzhiR1lNNQqIvScAUQ3/srBqaWWIUm08amAOyOfByoCPCaErM4ByNl4Y+3Ow+Npn2iZa9PDcs9C71EnEX81hN/ZFFlAw8G+A0UhOQjkhdikOC9gz+DL5PMfpOrS5KtJHlpSmjyln+ye0UyAtfc9XQCbswSxDsmAUO8X9ZimDGeiB98TQwQpFp1e3vrcZ/3k91i/am9+8cL50/t0v/0vPBzL1yaT3LFmEo6pzeozvScpqdOI+KORix8bAMV5TBZaC0Yhc0oxvwdE9BLFy+otdDS9U+uh84YVNiHElp+mg7Q4zAJ4qBbXFi03uro6MjIPhMeJjjosGASzOYjO6zjBH983NWi3aMHbiY8YQSxDQt6T9sfbV4zrRuHT5ZMgDeBabvWuj0EB4yCu8F9GNNjgCC51poimNgIZiuYhg66zPUDIUdDFw25HXONHIfz/gk44PZMmlZKDxkE6aDM0ei6uUkgAYaPpYJUKVnXGlKDMlVxSA44oEDbmXASLZdNxB0VltGRs7Wa/j8lGNg0J1HssmxiayRTs0HTYjq/o9UyE7GshA/E+4SixwHs6UhMPBznk1B2mn5ogxEXlNeT587p9tZ9s0sqFTLTi6a526/NIQ0FDUZdYyTkmnP0VpEYpAmvI4xSfJLpg7mihm6iJmoyGdLMlP8ACAJ8wN0dzTfafmvF3dxHXFQGaES0G1MnXIRxbMf2IXwf+sORY6VszIR0pVRwY8/F6ieDRcCqWikYDKbn2+yQJj6eIz87TmCYRnSdp0gF1SoVR25FigHNLbpWTD3HjsQqk9/NtZ3i1IxJHOBamGOikx+Ql81ntHEf8Vd9G2hRCAFWDZjY8mGYuDr2Mcy7uD6Aa04pmE1tOMe0CRdmgCbeM/cC/wd8PZBOcB/4f2LEkA0ByNlBulr3NYJVxLOQRUl5aofbvgGagBi5bKbxYug1z6lPoUhKQq3sZhAPhhKNzdhkzvB5mMu6bbLGiUukdC6UuWIpPQBmjqmlwcZh6s/lRsvpST7FVipyXSR734lYMSc9JPfvzB3bviEkNSQwh5/r5p//GiDI69CFa+iCDUJ4ahY0YvbQ+JlR3D5S/8UDhG7gkV98fopsR/MleZIlEXwqA4gAABjrhWYfyYi1rzkAgogOhZTL7xMh369dzZdTrCp07KIOcdsvlX1dcJwfDXonJoCWuJSKoRHGVLHIlL6owWDk4r1cr/ne8rm67WNNpyN7x7iOt4QC4DjMLE8izJyIQPMTcYQ81KxT6l+zuhwVNk1mm0kiQYGM70Yxb18P/Ad4Blj/waAA3OGaJ5YCmCrXE+B5MnXKAkU+HgQu1GnW7DkZAJ+tY3lPAATsgUi7WHuYgGJqq6m++KUv6qVXXtH/8Hf/ns5fvKBKraFf/ZVfVbFY0/c//Ej3ugPd7Q318c1PpUZDqjd0YWlJm8ururt/qFPNmt6+ciWA3+ncwOVqMadL68u6c+2y2g/u6vRyU7NiVRdf/4obYZ4ZUoTevnpVz168aAO5m7fuWEL10ae31AcwbR96P2yWS3pqfU1nNjb08ccf6+zaqvrdA2nc19lT6/rk2lXNugdaqlQ1Hs3VmVd0VKlpa9D33rZckNZKE106e1bt/UPlpjm1mKSP+uoNOnr51RfVHbT12udfcxzjYqOgQXtbB7u3VCgXtLr5tL71h9c0y5X1C195TaXcnjTctfytUKLxHmpheVPbd3dVb4x13B7r5qdDFVtntHT6CVXqTe1u7+j3vvlN3b192+kfvXbXIAm1BNNkGAGHvb6O50W99eYb3tu//a9+2x4zGMLyiLcHIx32RwbmkTaxx3dhWgEGkjZDGgVgAs9UkXSVukE4GvRut6vNU5tem+fPX9Dps+d04/YdletND0v2jo/1YP/A8gY4QphZFqdjLdVr9qxAAgJ42WzUdX97xyAfzyRNPPtlMALi/meMAZ+3GTJgCVcUEWYmsmcAaOLZk84M1r5B+kzi5Njcic8hg9No+X1OkwpFDGjUJG5GbR48NRhIw+naR/K1Q5Lpt+KI1fGJT1CtSjpMSEJhlj1Kw88iESMKNX6Z5WNAI4AL+4HYdDnVibymWQDxngDPAeqssccDhIlPym4BSAggRGawReRjAiIYIthvJG2faUPFE8ZAfjgVJkljMpeNQtXf4AQmMxnwXcFbhTM+3nMGEJg14XQa9uCIGPaZcTJbgTUa18z32d4okd7gO/2IdIB9B8AlgI1gGPhMTF938vVmZ/5RgCAkF1l2VF77+7uP+7w/clo+/p9/0yvweOH8m16px1/3/3oFnnn6/HzmCLa8C02aB0/5aFKYyFHMJco+h1FGtWLS2Gw2rRnkwLHzfdJAnz972ofYrTu34u/RKFs3C2U1pkXeCNHxYR7VaDp3GCCBr1tcXNLBwYHW1zYsVdjd31O1XnNudLvdjqZ1PNJ8PIgNHtouxmYTDiC32EGT8+ab/PgeaQLQlzphb4qeMfMdCBQ3K/htLpdYBExnMUuzHjsBBI4p41vyHHjliJpz7HFyN7aGLzRvDwGC0A/zbZNSQWPToMPM0JYI0L2tdWbKnNIL6KjqVcsP/I31egAETN74A4ACCt0eus9yNP1WUMTh9/BUNZXC07r0oSPFgH/ShBOdoRt8T/fCM8DxazYjip/LZIPPYzf/ND1xQeAkgzjwHHmUKonQ3sd0BGAodKB8ZvTbmL2FORmNKc7HmCqNJgNNZ2ObQ1pikJD30JFnc+lULGDWlDwY6pim0ZQMB/a7AOhx2kGx7EZkNhsmTCT0kwAE/l3W4LmPJs1g5kbcbsM0+UknijTBrA1TxWMqios8b6lVqyo/n6jgKXkyV6KBs2N9mmLk8upT0MZC8/WjeMWlH7M0vj83m6gBdTtN92EmuFyg0QVMGY+dCsDkFBPLHpOeREe0HAh/Dgpa7k+h5Nz6QqWmKSkE9uoI00MAgel4oPGgr+lo4Ea81Wx6soNsI5Ip5m5UTtJL8B+wj8jEzzU1D8AB14i0AgobF3qY2zG9gs5arvg9MA11KkMJui9Mm4IGrDuKxTHxifhMwJpgrSEb6pn6Xq9UVLIfA8koYzMcHPGXJu5Q0im0KeQch+V1yT2MdRzRex5x2XuCApnmkD3ElFh7AAYrhrtkSryBzJRC4jUSkYdFm2+FEecD9h6nhhIvFtMnw06ZTyDPNQZij4BrkYzCNhjTRH5lYh7ot7BBsrUBIFFhSu5JW4B7/sw0vx68BbMF9pRZA2YSAJgljxWPMt1duIEuFGCRINmJqRaSEYAenkGMYqHtcwUw2YRm7OdwiAkaZrMFyz2Go7HNYXudtkajvpZXFs24AVywB0qSsJhN4YhClFG856RqYiLH9BODOaRXVlUx8Y9Gg30iaMcRSccZ5FwC72kYVMYz6Zx5g3thTMf6AgCxcz5nFgX8nMYngFsahAwg8BOZ6MQ2bMOkMOWaI5vgPX3pK18y8+edq5d18YknDZCcP39RGxvndPnmbX1y1NXuVNra3Y99mOe1P1R1ZV2V1oKW81OtlKMRYW3CBLp3+5ZW62Vdu/KBKrOBLmysaOeoo0uvf1ntyUyNRlMP2se6fPNTffXNNw1I3rpz2waEnZ0dqdZgDK2N9VWdrlU07ndtEnr3/n3HgBbzTEdzeu7pS7ryO7+tydGhp/HE9k3rCxpUGgY2DgcTzfp9Lc8HWqSJns+0ttBS7/jQTKXhsKsXX35BhUpRf/5rf153713T+bNNrS4C/B7p+vUb2juS9tpV5esVnb3Y1GxypEm7r8JgrEZ92aajYDaTYU4vvLSqUnFF7713qEJ9WdXFVV39+KY+eP9DXb78ob05DADb6BhP3oguZb0PAHxSKsfplWU1ikX1jg59bcDSkZT0wJZ5BrnXUwCioWUrXPsqwCMUcZ43mu9yRR3WaLmks6dOaXVxUa16Q2dOndK1GzcsLbj45CXtdzo66va01+7o0wcP1CgUtIhkcDzSUr2qfudYR/sHnsazdzDcODw+NgsnpsGAXDEFd71gWQCNc+ju0K67uXTzmc6zxNDzsMMMhGDgRROe4g2TGXT2XPElPGcACPzi8wc9/aFXcWYk7XM97WNZ7CrPebfb8/7Cc8p6MfjOe2c3S/p9H1dpt4oaIeSCHsQgl2NfMzsiasCTvS0BH1kthrcN0gTkgYMxIHOYBHNOZ+xSmEnUfJ7c8/MTuGCwJENa02fxbpmAjiwWMcD/5EGQij/XcWlNZQOBkEOmz3giu7pzIekAACAASURBVGQfCfaR65gU25iBAKQUZQ0/0gruq+9P+icbTPFfAILs3AzvrgDOs+83QJ35PKUL5utk5iKSVhgHZW1tPTYpfNy+/WhX4DFA8KNdt8ff9cgVeO7SaTMIZvmKo4U8vRyPIkLMJ4FtyzSZjlxomxJOkwRVNRlxhbYtbZRQpUthWMiUqtvvBgUO1oBR56IPoKiMcaquhoO14wOnqmJ0mLwE7Jw9m2lv/1CFcllnz53T4dGeJoOu1habjoPCQd7GW8WqJ6nFUmauF+ZqsfcnY5lE73JhTl9NcZ0MsR4ax0QTH4h5fC+btrV5CY32gRqzXjc6UBKzQjRrpq1HA/n3Nco4aOngoqnFnAsWg6l7eVPyrY92Y1dUx5m8j0gOOHiZaNdqwZQAfSe+yFKEgtTrBYjAu+RegKjDic3kBFzwR/SAmYGhi/mEkhONx2HmgyxRrS1BtAlbSDG4d1zXDCAIym9Qtj1JTE7Q/m8q/I+7XZWrgDLJ3JAp33RsOq+ZCEwR6BVpdB3vSMzdMKaiLu5D8mHaXyqKeH1fW8webWqELjKvgov/sQuMnHsWNMvlaD7m+ANQzLgKiKIHPbZlMgwhQsdIkQCVfcQktRAyGpghFIB2h6ew9lQnr86g45WwurRgcIBrzt9TAHLIc9gjMWCCjikb1w/qu6+pdddjN8Xwcxy9hQ/7aKgGkzL0BRTb9gyItUThsbK2oaN2x+CSkww8TC4GIweqeCGm17EmC8pX6pqUK8EMGNGoT2zmGM3X3ACBTR7RprIHWDIwD/frlOThwsZGUaHh5P0DJFJsxpSY5ck9jn0gmvCQLpB8TSHP9WEabP1qqRzmgpVqGBMyoSvM7S1S8hQSg8q8mlBPh33lpyO7kCNhoKE87g1s0Meyo1CPaRw/IxJTAAsimSD2GZ5fU0ZN9yVCMmQ4yDtgRbiYh8KeJA4nsZoKUIR76mc0yQd2Jv2U5BKAhCU4iY3gnQWGhBuGeH5OAMvEJspopX6uSPewTIpmP+RLfhZYWci57GheMEBgPS17c0rHCFtNTAFjUs79i2CMjOZMHBz7M27mY22srhu8OaLRcvwZX0eKBRGAuJ1P1ajXDPDiNwH4wRS+ubiodqdrgIVnfTrF36JpkAgvAu4321LG0jppFGw8GkasGXU2fD2ioeAZMxk3gTnBxMiAlvAOCKFPwCmZDtvRlphREm035TPkNeMZ5Rlz2kKAkXxn+JoA4nCpk9GstcTRpHHW8ffsPaB9X/7KF7X14IG2D/a1sr6u5ZUVP531xpIetIf6qN1TF/07ezDUbZqywyOoHNLmaX3m9Jpq07EWG03H/u7v7+mjjz+Whj0dHe3pifUlndtY092dPW0++7KOh1Mtb2zoh9duaDSX3njxBbM0vvudbytn538SbcqaLy3pqaUFnamXdbB9X4sYzvVo8GZq1CpqH+7rmUtPaut735Y6fUtSOrmZSivL2jh3SdvHA93pjLR31FFx0FFjOlKrINUKUxXGPS3VYe/11Fpo6tXPfkZ/5pf/nH749rf14oundXzwvobtY3ua7Oz3dGtnrCu37uvFNy5pfX1RzeKCnlxb1K1PPtXps2e1df++Hmz19OwLK8rnG7p+ra9Kc0F3dw70ve+/qxs3bhqAApSENVCvN07WLCAoewqT5i5+EURyzuc6s7auo/19T56JQR0yvFBRjB/cJAPawzLRTDVLCYiPxYC1qjFrpVzRAACztaAvfPYzvnen11a0fe+e9+L9wyOtrK0rX66oPx7r3t6ebj14oPFwoAbrcDKyEW4OFhfmoIOQgl08f94+I7u7u+phkpj8ARwNjYmuk3tiv6f5hOqeTfTtfJL2qVAUhXFhMMzwAEgGx+mc8oQ/pRc4bppzgfMJQC81pfZ7SvR378UP8QKfX+wN3vMK+ZB+Gj+NKFczAfycGOU+iQOMWggA9aFvT6bfRxJhdk6qL5wgkZiKjhVObDvL5vy6+H/EBD+TLBrUZc8kCYJa03tupFFYCgcz68TwL/YD7+7pHM1qNf9pBiQkCaXPgPSMP5QshNTLcYmp9jQoQKQu18PPdTDHsvqD+5FFWdt4NslyH20oMhAgYxBwXbKaKgMJYIHYB8gASzaYSsaF3tu5/1Gb7O7uPe7zHndsP9IVeLxwfqTL9vibHr0Cr790Yd4dTjXJlx0fBiUtaLppyl9gShMmdFnmLBu7DbgSIsrBEtP6oNlS5OMhsLi4oE9vf5oo4eSp00BGxrQndkRoYSyXjOcoCihA2t2Ozp87b/M6ToLjdle1elMXLpzVtRtXpdlAX3jtVVOvr3/8sbbu7WqewwWXaXSaEmcoeqJ1eSKfUHrePxM7NvsstcAGY0a/I6IuQILU7MB0SBq4OJQi49gRf6LIDffwcBLO5P1Jl2wJwsMM3sxsCCor2cpDFwdMknOaQbW391xR40rJ79GjGMSWHLLOJaMih1EwDl8CF0aMa1IAs3XuCfNP0W4Zx/mkSckUc2naEe6/XIvQKfo+nqDdyawxmSS5yHeTTGPEWwjqopknaboazIKg/FEMEA2X/Znd3UcTfwwmKZ6smEodxVTgEEwGphqleDg30gnl97Q4F8wDN3XWDALVRONupSTNCp+H6acdjWMaMZ8N/RkD0EKPHuwOmi/TLd1UhrEjn4sG9MTwyYkJmOVFSgOHOxIJMicoINdWlmykN+x2QueZIvCQs3DN+iPi6EI+QjEbzwsFE++DyXTo85Ho5Ppd1R3lFpNZNzroJ91MT9VoLWjv4EClalXtwcDMGRpDJnEUxcmL3oAZ4NVoXlBnGqkJMBSKuakNHWEucM0ACPxeYALAnnBDGg7eUPr5PUkE/V43bEk83JqpVq2oVq05yjDzWYihET4DOKbzzI81gS0wz9sgrox5nPXzRDU6yy+oxUPYQyRLjFVvLfq9shZNDybCEr9O7zNMmIbq41thaUHOqSgxZU6xWmldB/ATutkANEgmA2hCslC08SfNbrWEB0IwigAI7Dfi6VK4YpPygPs2rA4+E8Xz3jw0x4UClH206+Ez4KvmojOZVNmALFgIfv54R/xdciXLwDjLC8I0w9fHMWFTAJyQ2Rgc+COTJhrfBCg4zjCYBOwHTk+xoWK4vY/R/OeQFYyc8MDrwxSwd4lBEdY5aRwDr8Vms+H/Z7qI0Sv3aXllVe1Oxy71zXrVbI96A933xIaFNpLEvBHQJQGMdlm3NjhMFSNvPXwBLMuYQ3zqK4d5XAIXuC4GZOxBmdg4nvRjkIsUIJqnaKbC7BCpimMxhTFiojwDejiJIszc2EcDzEzj0OSCbglH2qfYq3hfX/n5L+vm3TsGbZbX1zwhLpWr6vSnGpeq+qQ90FG+pAGSr2R8t7m0rOl4pmqzpXUsExMrZ6nZ0kKLBvmavvvuO8JOEXD7wulTZkGce+pZHfSGbl6/e/2m/TnOnTqlKz/8vubDntYXGwbx7tUX1FhcVH3U04am+uTD97XWaOjJ02fU73S13Gpod3tbr7z4gu699wPlu0Md9NraHXdUXl5Qrbmo+3t9lVfPalRt6M7dWyoMe2rkx1qpzFWZ91XNAy7mtLy4qK997de0tn5KH1x+R5eeWtOoe1eDw6HK5alWTi/rQWemD68PdWvvgdbOL6lamerVc2saDzo6c/qsuu25Ru2WLn/8PTNPnn76dRUrNf3Gb35D9+/vadAf+t5j1lpMch4my9xoJss0YMHmm6vb6Wih1vCzG1rzvH1X2FPZA0ZITjxJ59kZkbGrRjFvKUaDgUO+rOPRRLNqXaVWS08995ya+FtMRva5YE3zq9MfqNJoqtFc1EGno/2jQ/sybD94oNJsqgWAMPZDJ4zkHOuKYSc+SchDkEOSFMMaNgCJJIA4Rb7egDKAFs9yYuolth8P9klcXnrGIyUAHxgAhFi0gHY2xEtnC+Czz0VAkEolptYJJAUs4HnM6rIASmNoAajrPSnR40ONSCwihr4hY8jYAZ7ap3PYbMCT9x4DAA+MEoCX1RfevxKTgPMKTxUzE5CYJTAe42BfjyTDClNcmVmQaKAhPrAULBh0AASZbID35XhHg68Za+Ghlj+rcR/9/NSsAR7E+zAIk2pXx9KaBRFsJe/jrL/EVuD7WJP8RdR5YYLJNY09KYYLWd3ENTQukdK/MnZB9n58L8LC4eTrDH7OkTciGynbk2t//+hxn/e4ZfuRrsDjhfMjXbbH3/ToFfjLv/LW/IOPb+hoOFWlvuhiF/qwTb9S3EroOGPMzCaWOcibOp7Q4Wync0b8dKwasW+1mp1y+TOb+aGHTg7tvAZYaZZFC53KTuIcgtO5Ll58wpvr9U9u6nOf+5y+890/1JOXLuje1i1Nxh298cqLunj6lG5cu66rV67b4m0wpCF9GHHjQzehyScbc1aoU4CmaLCgpQWyThFr4l8y4uNAGFn/Fki4J8kAKG7kI44Nh3AX4ikVIEtDyNDxjGGRaXOd7Q1tGh8C3ISZzEL9TTRpJqRjaNhuEjEkSg0H4y6KKBsRMh4PMMFO+J7CzlSs1TShSCHvO2mGJ8nAyBTiRAM2jZoCwi77aVJh47ZooIMJEZNRTwcSWBLuvHEQ8gvKoVkIXMFEiUSbyUEbk56HxQiNl6f+OM0X4jVcVFAgTWZmT/jn5e0L70Yio0ZaZ5m0/JmPQBRd0DlH1oX7/TJ5SkkKFEKOtRyH34UFHTblSyaTlCCeHGfGjJEtzwSSa2LDMxdV0OLLposyda+m6QbTlPF04MZzoVFXLSVOhMx0rmGvb9M2CrujI4rQ8G2IooECAsYLE3lMGgdutJBGFMdDcc88eSFvHld96KNMecplL2kmLTSEMH54nzTNaEhhBgjDNSdvwJRhUi+1x3zNwNTtKmZR86nN36D8dzttFz9IfZAYdMYjDfEDsLNyPiILM2Aoz3vEAGts2Qaa0nDcDnkOzy7PP0015m/IXGA59Kljp2PVS3kX1DxnXbwdHOdU0srSgiZIHkhbwLMgMROqFPp4VeRC28976fVHGkwptCN2kjs7GYS/BD/bhV4WYUUhR2EPyyTL56YARj5BJGMqmC1bYoLGerJGnWSMRBNnOcA0MHtCdlvv4ZuXaNE0qlBOHS+YTEppDLxFUMS7oU0SIe8tUazTwPJ3UGox0ZqRew64kNzCA5igiJ6qbzPBAOWi+KY5zkWKg6VgEXUYzKaQHqBgpuDP5UvWhUOOKKPFT6aU3g8sZQJzrKjX6Vj2hcEsz07owRcsH1lcXrVhZfvoSNVyUfU6nhWRYlBjHxsOgkWU9lIbLxL3mfxceH8Yy5kUlaQHNDGstxImhHwiF81ElaKxJoJzaOmLEyTsWRPgigE2WFhM4kg2yIeUZjhjHeLLgI4aoDhkC5lszJ4kM7w8iCqdWPrGvgmwRiNjfXQhr5deflk37t7WmbNnla+UdP78eQ2GY+VLNe33x3pne0+1hWUd9gYaY3bGnlos6cKFJ7W+uKT9nS01TTeb6cmzZy3p2T/Y13sfXdHe7gPHez65ueG98NTmpqbFkra7A71787bUWlTu8FClVl3LualOlXJqlIo6qNT00c62nl5oaHa0q/JwoGm3pwubpzWDCYKXyGSiv/of/GX97q//U4129nR767aOcwMVGixWYjGrOpqUVN48r93hUMf376pWz6sy6ahVGKueCwr9C88+o6/9hV8zWPHh1Xc0nbX1/FNndfWdt9VsFlRplrR2/pJ22w198MmObh9uq9Yc6zMXN9Q52NKptU1NBsggGjruHmlj85T+2W/+C2le0dWr1wiudZKFvXgszQugy5PwIk0qZxBu+/idDEJ2gJdDs2nmV7vbN2PE+95oam8OZCAw/YajvpM5kAQ0iaosFA3MdqdSdXlNi2ureuLCOXsH7Dx4oM3NTR0eHalSrWn/uONUnU9u37P/wcHetmo0bADOPP+W7YwD4M7U80mOt7y2rO2dHTMIPBlO5npDYgSRPtk3gFqCmNaYfHu6nFI7Mk8fJ/2wVQAOwiAzoEijGQyyjEEQTXz8PfsCmvho6gPIZs+LZJX4Huowfhkod6Mf9U7GXghZEWlByMbCRNo1gH07gmHgHSYB234m8fHg7zFCTPcMaVKwfKIuyIBRfi6RtB4MJelnFpfs5jsNJjyOKCaWqs1nI5qUvTAA54mZBZzFljSmSMITQCDhf1l9ktVe2cAnS1ryGfSIZIPfw1hl3+4cE/cdprO8f96z/XsgcZZLlkmxz03xcsgAnUc8rh49f07YDH+s7Qj2Itcjk7XGZGkw7gtT2BFJP+WK7m89eNznPW7ZfqQr8Hjh/EiX7fE3PXoF/ou/+dfm/+Trv6UO8bOFsorFiinaWZwfRTDFGI2wXV8d90ZTkDngx4TrZAP+v9h7sx9Ls+y6b995jhtDRmZlZlVlVtfc7CZNukmDkmlCJATTlgFSMmHBMiDbgP1qP/jJD/aL/wUL9ov9IEISbNowLBkgQI+AJEokm2I3i+zqrqlryjljvvNo/NbaJyJJSICYzxFEsqqzIm7ce77vO2fvtdcgCh1UX5vFaFomfxgKb+hiPpjQLpML76GXHd8pFJiScnDsHxyK/jaZTuLO7duKudrd343v/rPfjW67Gj/zE+/F3/wb/378r7/5m/G7v/cHsd4SuaPTIqnjSS/OafklQJBPjQ8lSukrR35v5mYQXB7I0H836LyTCpZ0WP0WAQQuVgvNV6CDh1KOR7s0EHKj7ZXYimJPHBcyAybAMAgqUIHla1CLJTFciq3jgHQDluNJSwr0Vskqo/hTpSUqdXQ7EeNxxAzauA2OaNKYsNIEujFlogew4Kkr74OJL0W1rrumrJZFFNOjAhLwq4rru40JPddU7BDyBCYRatocFVQAIBs4GVU39d5kCDvOV2K9WDkCqYIkwK7To+nEk406JoUVGZABEqgRrNtxmfe7XM4cMZeuwAIDmJJidkaDpkkkVEE+k6mBxTySe1JeG7QkaP9k0mgwDJ20p8RX5pM0FGrcBJ5g3imYJHrtdrQo4GBhiMFALbnQBIvCC0dsJtKlyBO1m2m+YpcACKBVUhBVoo6+kUmsQI+KilfWHdmDGmeBPNCyeTZtxgdQRErEYjKKbpOYK/4bBgbNuJgtlRfOtek062q223VP1KFvzqbQ+psyCCUmbJ5aVk3ldE3MtOGZpaClCZb/AqaEREZmLFcGB2rtKewAIwBsiGFcIi2gMaWQlWwFaQ7TbqdwDHqd6HSIRJ1rYj2d81kRJ2wuAQJ+jmYcL07Y3DSdYpJkbJWnPn7GjF95fbz/5H8DZFqtHXvosbXeYz70UWk4rg9fDPkO0PCLagrLxZMsvneGVoF7QBR2P/MYG2qypddM9+1aTa9TJlS8X2LVaHgxcCzFJ8CA5AUCLjM7OyVH7FNM3wCDaNwvAQKKVLn7o7n3fVuUrfw7xCOah3anH+PRTCAV7Bv2AjFVkDlx3zUxCMMo7lyv3et2BQ5MpzNRv0mTGAx3YzQei2EAIIepJCABQK8YBJkU4X3+yoCQZxRAFTCJvYiGnr2RZ07mlwJmmF7aXZzXZ1VlAprSgKJDFjMjZUAATJrGChzBhwSPBuQFbjx5RrRjy+zMbunq2WG3tJv6J++d+5FnmYZDEZ0RcfvubU87O+04vHUzdvf3otPpxWS+kob/4+encbwBnHFjFKNxRKMVO7duORbv2bO49fprsduoK7Lwxs5Qrv3cO7//ve/Fsl6LVw/2o9Nqxo2D/Wh0u/H9B4/j0flYMrHezZsxvTiN1nwS37p5EI3NKr77wZ/E4GA/DhrV6NYjDoeDePbkqZ5f1mo+uYi3Xr8bv/LLvxT/1//0v8Tq2fM4OnoSE5guDcxKYc11Y9saxFk0YtTsC/h+++5hLMYnsbw4itcOd2I7G8VPf/O9+Hd/9Vfji88+i/V2HrPlcRzu12M1PY5qdRPn5xdR6+zG7p178d2PfhiPTqfAmHFvvx8393rx0Q9+EA+/fBrNVjfeePvNaHcG8ZM/+Rfjv/ov/5uoVlYxvljEZm0DTZ5PGmbJatRc4pdhUE0JGzCO0syOeOTVkn2HBtjJKYAFALpI2OTTkVLIHmBrgnPVZjum22q0dvdi7+AgvvPt9+L07ESAAKwGznDuy6+fHmm/e3p6FpPJNOqzixiGwU6MTeVQwf1aUonSaweGVXdICsRYAAEsGk2WRSW3EWYx0tNeihSCqXPWTYrvzP3J32cjaMiDZjEaELxk0mUVIWBb31cVG/Jyj1Pv6TNMCSppLM1Zc9nRvlAECkRMKr0BCuqTwhzM4cllKpGn65r+p8Es50Q51wqQXJiGL5r4zbiOqg8aen3jJEXq5zekz9zE2BgQxmw9beXrlaKEAYsADiU/KDJMs/H9OV8YbpTmXEB37tuSOV4y+CybgAXHWYuXlmrf/N5LiUUyMts9mEQYZGZEYqmTEujS+y8DlTJASXbBJWCd6+5jifviCiDgvSy3Sw0EAMphLz56+OS6z7tu2V5qBa5vnJdatusfenEF/uv/4j/a/v3f+u2YVWgOloqyorFRw5lRWnJDl9GcqWLSUl1G3fkQuqTjV2yiVTZAChhTrywtKMUavwM5ArRPkNJCPcVI7f79+3FwcKjC+wcffhhv3ns9zs+OdbCenBxFvQafdBb/2s/8dHz/D/8wFkto5k1lp0OdLWwAg7TW7BY7sEIxM2XMTUQ53DTpE5Ltv1PkoXLKk6icU1+nFqj7VjnrTPJazGAGqOk2fVYHdrru0xCUiTn/1ISRgl9U+23UoTOr/0jacKsZK9ILtjQmziPXJJeJvxoahJltAwQ0gqDpcLj5rPgRUKQgA+B7V0vT8yju53MBGvq5TH6gMcSsDPBAxQ0NdU7BnfluloG0wZJLAPpcgQN+5asMZ5gAgBLKq04jHxoPmmYAEybKsAScu26AoIEMQOaMTGL5a0ea6X6TMz5rDH3Y10gu/TSJuDcXqYpo8ab1FW1wU02gG44N058sqCk2eR0VHAkQrABm0i5CMZUUmEXPzRII9CBxvRINCimmnKwD3pGNhhgEmCRCi8SxmWg+TLCgny6nmAFiGWatu6YsShXg2UigJiO12rTNObHHW6DV7aoZ59kQI0NUyKpi2VgDqM5EDVKQrmZTBV8olpF1q7fEIFhJC0mR1dIUHygEiQDNKoWts+urMWEqkrIV5WzrEmGuOBM4oOc+gUJqTyUFpFeEcRWDS8XIEYnEbL2MZS3EXGhxi+b94pQHN6o0AsNBP2YLGl7YG2szcjBtbDUyHYK/s2u9bT1MmVVjmc+bs7PtJ8E9qrSRnDrr97KnYRzH+qCpZT15popbeJM7kS5dziDWmRaTMUWL+llYsQeVaXWZUmfhSYFp3xEDPwICYAhwH5KuUYXgw8TdAJl8HpiaMYVyL2tGjgA2A3n4Eyi2T4avTiuQXjlTRwSY8Hny77kmS4rVWiO63YGiK4+OjpUTzhfqAhpxpGRQvBUxlhFyFKgABDwb3d5AAEGr2xEjiKQJQKxOtxXtNlNKimru660oyjx7NM2wDuRLQRLB1hNFASoZ6boUMAdwgBkpCQpNPVPQ6Xl9kGQB0SnV0D4N4JSO7AILxG4h2pDGnykqrIKUY/gSpqQkpWQCu0PMLRZgvphFg+kkgMIK7wUi7zbSc7f7PfnEvP/+u1FvNePg4CDmi7XkAI9Gi/j8fBzbeitWgAMJkgm54nPyz739eOPeq7HXbMZupxM393bjsx9/ruf4B199KfbKncMbcevmQaxqtfjk5DyeYnrIDatJ+Tqa60XcG/RjfH4a0/OLeOPGgeRMgGnNdjOOLs7jr/07fyX+/m/9H1FZTeLWTi9+5Zf/Uvz2b/y9aM/GMbs4iefHz2MclZhyPvZ2YlGpx/FkGbXBgeJmJ7NJjCcX8kXoNzax167F64e78W//0i/GR3/yQezt92Mdo2g0L6JRXcdrdw/jo49+EJtKNyqdbnQOe/F7H3wU9errMWg3Yn/QjU9++INYL5bR6bfjwdGDGE8q8W/+0l+P3/w7/3s8fvCx0iCWS+9dNLc0yjRd1AA0sYr5hCWFF8Fy5qhimC9R030MSABoyvOA9h9HfO49GEBIcRqthkDqKowSzrJGIxq9QXT29gQk/NQ79+Po9DQmSNBavVjVGvHJg8fx9PhEv7dbqcR0PIr9yiq6m0U62luXzh4qED/l+ZqCVysxwdulVqRsAG9L1yLJYhGQpOYxK5F81r2PXTX3khYVs06eeTHOLOcsNHb2PJ99Kd1jQ4FJhl9DVCTZAvjjS14O2ayaTp+AabL3SlN76T2QKQQa5qScSjVT0vwlkeO5BujU5zOLCdYRX+wb6ufz/NK+mr8LwFIVV54f5ZMDwJbv4xpWABXTw4a1NSNjHT0YqbN5zKZEXVKLWopS6o8CEpRapcg2FEedMYiqXWX2i3+ETVE5n/knwyj2ZxiC/DeuXwE8VN/C8HJRpwEYYJ4A4ZQX8D6KKW2RUpj55+v04pfTbizbLf9Ng7P1QvsNv4i988HX1zGH1x3by63ANUDwcut2/VMvrMB//p/8te3/+f/9IzkMkycsbZgmWM7hFauO7yenuWFqsSfsOM67ICybqA4GGlXMDLXzeeqog0sHpdFSNUmLZTRbxKQRH8frbpW1/codjAjPFCv1D37rt2KXRINnT2N8dhKdXi8mGc/VbYHqb3VYDHb24viCCK9WOgP7BM+zMNF5S/W1ib+AqmuyVJqKNNspDAI1mtTpFPfSy/tzsZGXplkFLwcQWnuN13FxL80rLuamuGranM2rWsvN2gkGOVGocyAkRZ7CfoOre7etqZgc2VUxrWKD7lVmhOSSdah2DRBofAqHmMNlEzGd6vuZapPhTNMP/ZyCHAd8tOnqJJl6S4PPQVzRFFp64tSa67BO6YSafHkTGAwoCL0bFf/hOqPXlmM7U0Peuxx7U7uPYaUW+E8zCLYg5kkl5r6gX53O0cZDg/akq22T/gAAIABJREFU2Lp1g1ENEhuE3C8dV5a585eTEOW8r6PJIbwmwgxWgyMQWSqo6RQ76F1hxzBFIi5xkfRtmR5KKoEj8UpTK988XlOo6RS2owRP+Dsm95hYxXqhRmqznEev1Yq94UAgzXw0UkNr6rn9KqCXlwg4PRvbTfSYIgBWAJCwnu1OTND5wwBR15NsHmnTmbbzDLVcgG7WMewxaeM9L9Q4kWJgh/uNJ+cbrL2QGDCRWcQUuQ+ggBI57O0g+jdFrvCBmpJHAMZk+JjTsTI5kuRGjbejG3UvyafBk3Ci+Xgn6JsBCaD323HbjS5sEWjByCvWm0ZgmqrGQWZeGE5aXrBeGiDQlBgmU83FI0WxrS5pLov0pUzoLAW4mq5lUQabIcdpgGI2/7MfBk05Nhgi7Or3CLEyeb9QYSvLtJUkntBmrs4JN8Om6PzZ9ChmVcRuNmLqyJE/G301EPwf0oZ8hni/2mcyRksO/xT3Jbe7OJaLIVEkBWHmRwJ1Bm28FdTqLQExF+cjxwyKDszzxt7EfQELAn8FPDAaev+FXdVqdQVAqXFG8rTdRL/XcVylYuDJVieH3LpsewtsxHQpAIGAlATeFPEpU0GzCDTpr3NkeELLPeIIzmVmudsBXEQlEcQAabhWmYAg5YasPWO5Zn/byEcDZpaYSvyYWAuWRUkvDUDWQnozjxrxnQLrNvIaoOninENaACHtdWIOe2356RzcuBmn43k8PpvEg/NJHM+XsXh27H1hsJOJMhHR43lfRWt/L97a343DTifuHOzH+dl5fPHg6ziHpbPaxPtvvamz5YvnR/FFSUS4ceiLBvAAYwPj2Nk0urv78uPo9jrx6s2bcTSdxNHJaex127FYTuOVXiP+1bfvxyv7w3j8ox/Fl3/8BzF++iTWy23Mm/04a/XjuIrx5FjrOUR7v5zHtlaPQbcb3WY9/sK/8hNxs9+I1w76cf9wGA9//FHs7e3E5199FI3mMs5PzuNb334tXr+3Fx9++HHMF+343sffjYNXvxGz2UAN1F6/H5vlLNr1dnz8yVexqM3jo08fR7f+ajz+4lGsZyMDSOlT7LQQ4yJMctWLYuwn13oDwABngFSbtaP9kCoWYB/WGIydRguj5YrO4FqHiTDgknBmnReD3d3o7Pg93j7Y0f7y5GIarZ29eDZbxVcPH+uc3G3VY7BZx/z8NLrcVVsbszLMEJj4QuOrWXo2fsikptOJm2almSgHwCkeKavkw5HOoykzzzRSGO5V3n+azHJe8rDozOeZ5xySsV+h8buZNhvTrAs0+wwsMIXmvXK28V7tu7RRkoz2I7EW/CXt/gt0gpLUUwY9pdm2NA9yosFRpFp8MkkFxQgwA4SUKYPenDSusdT4ZgOsEQ1nh8xbMby2FMFxszaTLiaHGujI85in1SbFMikEAKI+SdmoLFsKIzRZBAUU0GAnDYepK6h/+FYBrlVYaMQsLiUB3N/flx8GSRSA/LBFlMqUfwoAwb3DL+TcUxrT0jVGAQiugI8cUiRg8C9qOGS++kIXp+GUTJbMGKG+fvjg8XWfd92xvdQKXN84L7Vs1z/04gr84nfe3j4/G8e80lISAJXXFhqrJoE2baMf3TTrQt9pFBQdRp4sEVcqnl24cSgsoVhrP04qcaUi6pb15dR4jhRbYU5UN82aA3CxWMf+wUF846134gc//FF885s/ER998kns7x/EswdfxeT8XACCs9aVYh/rxUQT0GanK3o4lGWorhp66ulIx2859Jqi5/ea2rtioJV/d6lvFZCRxS5nhSIf13LrZlIxm0wc40XzKG0e31uTmzLRfDjfi0YLrTMpZ54bXDkBswZzDu3kP3NwtmnWRbOrxhKaHVPFjDByoPk6GsTWMZGjMMYATz/vnHtVQyWpAN2mtNahwhLKOgABxT/mZaD5mlamQZ8m5sp5Z+pmGrao1znhuQQ38KAggz69COw+von5moaA6gwmQO3SXIgGXW7AL+QUz2WCl4ZAarpphkxLV8RZiylSRRIDvih6JNWgsciJBKwDNdqKlrYhormINIn2ZBBVWc7+puHCkljSDKP/xmASEymZldUD9gBJA4uMlbI/hr0l+B65Qst8CnDBDssUrhP5c3jiiV6+I6YEwAjfvwwYDFDt0fyTHuCsZ0+N9foy3nLhpiJtuYwdTLZaNkGjCK2RLqDpZ0XmXDYNhVaNkSKfwcaNMner12RASMUFrXu23MgZHa943ryo5atF1CqsNxM5YsG4fzzNV8wmxWWhwLIfZF62AAIV3gaHkIJoqq17JZ2sUwNKs0ijR2GtCFDwLEwRZeTnAp/CWNMdjePQGcNYIIu+ERUKX4EzczExFFXItzEphkGwWkYLmQTXmkmXGkEDaY4GyzSPTNIwUJemozIJLKwn/pUiz5MgPn+9hsdH+m6gnZdbOAwAGDHsffz7Ig3HAFD5fZ70my1lEEKykcu9yJGKjuP2XuAJkvckpAKU1kViUMCJgm5yDdTcKkXBkbTSbptFH4h3aDbEbMrX1GcCjBUZrCKQSU+IHLgNDtik0BGoSlAp/geKnquLdg8ASsPPPQdAJmEFhprNzJuvs5/7ueIiKXmkbnNbO6jLETYp4PbSkD+G2A9QpJEY1JXkUdPn8/tikswzikEt93Jh3BRGGNNKSbnqbQEEi5V16ezJ460TLiQtSm8M9n+ZQbIv4NWyWUZtPo2+KM/419CEbaPRhnWzjFavE73dQbz19luxMxxEo96Sp8enj55LanA0XcT5xUVsaO4BaxWXWIvK3VdtdLlayAzv7f296OP3ojOxquf65GIU9+7fj1GlEqP5PH74yWexGk8iWm2n1MAC4wugAIYLU3X2eH4HYATX8saNaB8f62x798ZO/OJPvR/j06N4/ODT+OT7/zQa03lU1o1Y77wSp8Mb8fXF2H4JJIKsL2I5HUkm0b5x0/tUbRO/8O13493be3HvRjduDZrx7MlRrNbbeO3eTfknfPbp9+LW7V7s7nSjWu3Hjx88iSdn53H7/hsx20xju5rGq7deiQefP41//A+/jOHt3fjk80cxu2hGBTlK1OL09CiqZD9KVpPPqQDTaiznjrOT7l06cxgiNjXVEF6Gs47g5D62jA8PAoDFbYxh3XQHSiIA9KlHPbod/AnY4uqxszeM1145jMW2Et///KuYtrox4SyZzqOxnMfdbjMqFyfRXM3NWtr4mWdvoLHVc0tzKI2cgS+d8cTiYlLL+9pGDHeGauBJjuHZkQxKFgYLsf30bCgpynHJTu6ARWiAQAwkRZBuLP+qN9TQKrLv0gco41LrNaUusL8BhOvcTr0+e3Wn1bIEEIA5hz6lDpK0QdKdq6qQs5Troljr7I65d/X31H6agxjE4wvWBrR9AEQ3/R4s8eVn1Z8Prw01/bnvW+ZHIWLTRn1/QrFFmiivBbEoLPV7UfpQ9rHyzp0Ak284E6c87a/hfJmgfBobJ5jLJrR/sC9JAwAB5qiVBGYtV00pn/UQkqAJTOc+yDqpxBlegivlGhU2Y6k5r5bYgPULAIElrykjUyxiIzqdbnzx+RfXfd4L63b9r//yK3B94/zLr9X1d/4LVuDNb9zdYvIEFRUtOhsmE7UyKVPBi4aWojKnnyrvazVppVQwFx2ZgF+KfEsHSiMBLaxL4aMzz2Y9QuO3HKp2Cuf3UIwyIaY56Q+Gor6+fu9+jE6O45MffpgZvyCrTJTSlE/vydRVDlNTzjLWMCfjK6bT5HzLHM4FvIpTaOByMrf238ACrt8+iHEGVstRr8fBjf1YMXGqV6XZns1mOriZxjPVaDU7Mhxc63dQ/dJgACw4w1xrJmDaUUEVuWrT3Fl6wMGuQ573jGkWRQiHMJMLt4TW0XK4ym3foIAcwn3ah6zeLdRWs6WfoaqSkdbWsU9QbNFr4lI+n+tgLGaFSjOgQQCsaDQExuj3BLrz1KxvtjGA2SCqO267/hw0qjQs8gygYNN1LVOXcvib4gtrwhnGpglTSMlTIKeINK/yFhB1mdhqdOY2y1PjKp2x49NoVJiKG/PxJEKJCuJhr/R5JZlg0pTPAJ+RqQq6Y4zKxAJJ93fmwjRY+OOzlhRU0ksygciDH5MzJrpqxnIKw32nmpfriU9CNoIUfKwRhQcu/HyW9dqUbJp5z799v2IKpobt4jja8q6AQVCLlaLwXJggh2AKq/zrRi1Gk4mKZUAZnh/pO7neYgxA1aftrIhmC30R6zo12xRxIESKe5Qrhu5Lt9gugPjS5FWFGQZRTqUo2doUeBRw/glPza/AueTwqK9n+oOXhKMhrR2l5/F+w5Wx+32azGWTS0HLtFtPTxpcAXcBKnCPAcjIhJJ7nCZCpqM0E+hM7TTN784y2g+gZCx8j59N9gzncPt+kVRHzyrSBRu1FmPPIk+S6R2ARhoFbvjfNNdyzDdjyPRZpm5uMNDYl3QLQQKqZIuehZjWLFxVsTt2T81AXkcxBXL/EMCSciTeLffsimvB3qJnwveUJAYVpuqVODx8JT7+5FPdro76s/8FD4xlY41LAzTeXr3VErW5NxjG4eHNePL0mdamspmaOo2xYauZxmYwxeYZwwlMWommDNYAgWAJeDUUb7jymlvW5WbHE2IaP8se+Hy9NLgUaCZ3bxu34eOh5I9aRc0k+3mt0VZ6AVGac4xwI2K2cVRePcz22WacrcwbYU+0GwJwcacnCk/TWtlLkMBB3Cfma43YNpvx2jfux+v37snAdbJYxdOzUYxWWwFvj08uNElcnI8sNcOM7uAgdl+9Gz1AwPU6hgBlnJO1Wrz22utxfHER57NZfPzoUczGo2iyZ222gaHdHGBAQEAzAgf+3X3v42e8PvKxs4hBO252On7mATens7hzYy/+0i/8XPR6rfgH/8PfitHTL2M7W8RsVYtp70acD/ZjMluSSRkxOY/OdhZ3+u04evo4Gq1O3Hj1XkS3H6PlLP7i+/fjV372vbg3rMR3f/8Pojc8jOXiPG7fOojl7CIeP/qxjB4r9WY0On0B6OeTs3j19o2Yzacxmi3j0dNR/KN//KNo9wbx1RdPY3y6cGTlthaNdj3Gi4nYS4DpnL3LhRNtHKfrXXU0uohOk/PXSQWTucHcnS4Rx+diZHW7Tct2YOY0WjHDEBBAyUVKNFpN+Uc4rnUbr9y+HYPDA6Vf/P6HPxLjjrqAde+uFnFL6zOO6nImgHO1WYi5RA3BPV4SOmTOrPPB9YrRds6qRswXcwGmiqVdrVUflNQO7QewQjJFgLcJACMWlFJ4bFIoAB4gMtlm/BfR1WVOaKBfex/1EsapApypcYipNhBFA83P6JzJxCbtOim7FMNBQKn5UdozA4NPyzR1RHM26dlgb6Veso+QmHApEdrqsM33fyld8LlS6PMCUQDloYAVfmfWC64TfToXdh17L+emQFl+hvKHczUTY7iaZnSWn3KdxXTK0dV5/ih1AHIlV9z7v6Rc2byzLgDrYqul/wDgsyW0XmfFscL4kszAZ4J4SxXWwzXHi+CzUlby7Wgoxd7sMYLu9WJwyb1QTCT5/Zz3TZJatEnXYu/wZvzo+9+/7vOuu7eXWoHrG+ellu36h15cgbtv3ts6ei9p4enazoYnmvhldIuLVk1yoAN2u7G7uydXaxysaX6ECFc9BYOWzR8Z66Tut161uaEQV02KnE8tDZok/Z4yQWtn6kjz+O7778Wjr76M0+dHej+KK8vIRRe2UJ4pPBOFrpQJnqf6+hya+tk3oUwSmc0yQdJUTxu3QQI38JprRV1u69Xo7ezEAH30HBlDTVQ+GnoKUAqb7cavO4GSnc7mgj1o7mjms2vyYZlJDkvnpMOGgHbMFG/GZxYwAL3VkZPIAKQ/zgmEDiQ+qzsBC5Y5sABGkAxwyCEzgHI+w0tiY8NChoSABDT6aHCbRuNdIFQuKc829XKhw3uXkRxNWk4O+JUwEcqBLyYErve8p/SloClvcp2SgUmBRAGjg5lprxgZ2UghHcjGSo078XuACBj92Z1M/3Sfjy8B68naNOVeramvvs8FFGsig7wasYlLyVCgRXPfoMPXICA9DDQpR0eYUyy5wAvJp8zAfJJ8emdWM+WggFWBxvXC1Aj6ppyWfV15H6wTXgN631Ub1GmiTUOsSSmFFe2MI/Z4brj/Gjmd55Uujh9r6sMaaZYmzSSsDy4iLu1prAnlEl8FYsE09YAlwbQpCx5M6BTtVtFzAiCHsIXilmdmPuY+og7FKJCJsNwDYzzjnvb71+RIDSuABdfYGkz38ESVsjae4LvZ9NRINFOmyfKtoK3PZ11Ts1xnJoBqZl1I8r7maI4zjkt7T2GMpOElE34VsyrQki3AewWsekEXq8ei0H8TMLKZKP2cQSZ5cVA2Ks5KNJuIjbWpxfleU780vONZ1X4lhgwKdX8OXgfAQZCA7mu+h+Vg+mVmFZ9SMpmMWeQ3S89MYS3JiItkeTIki0XglMO80gg1IxsV18iPQFPeyh9mLnlCei3KUBZGAQVoI6azTdy6dTc+/eyzlEphoLYwKAdjRBM905k10UuDS/afar0ZO4NhnJ6eR6NeiVYdHw/AHFzP654kqnEBhK2bkbLdRrfd0H2AJ4AYLlUYBWS4O72jBWKWz5ZSWpT/zX0H62kT+4MdNeSaIGc6g7xITFLSPauMeZqreiNmm4jxAhaGGS/4XvC+AAisYTZTp8TM1fHv0BQwDSgFOltfzd4O2Mb+crFcR2d/P+6/cS9u3zjQaz87u4inZxeSJcGyZoI+OznXs9nqdGLZbEZzZye+de/1uDUcarpMRORoMpVJ3vF4Es8nk/jy008iFrOIoyMcSMXiiUG/2NZHLDeWK+zsGzBgz9jM4qffuhfvH+7HX/mlX47v/cH34vOvH8Rrb9yPs+lYiRB/8D//jxHjU12TxnA/Hs8r8WjJBJep+lz+KNXpOPY5ahbjGPb7Mas248m6GvN6Pd68vR//6a/9crx9sxsPHj6IWrsbp0cPY7ucxOHuIC5OjuLZ82eayE9X82h0MLHsRWU1i7PxJJo7h/F7H/woxtNqLObVOHp0GnD/2WugiGNCB6OIppv1pqCoV+px59YrcXKCb8Kxrg0SokZlqUn7hGn8EsCNM24TnVo99vu9GI3PYr6YCKho9XdiuljGcG9fz/jFfB47w6EkI0pIqlbj9t07sWl3xNp4dnKie4MEmcVkEm3kWeyNs5kaSlKFF0uicU3RKfF/PKdKmMHeJnwmRQAMYDDX1Jk+TgaI6OcuAFIuxz2dbDs169kV53DC0r3kGGHayJ7DfpCsLWoq/s6Gnm4BOFs5G0pMp55F7ZOutaiXzBKgyff+UgDUMv32npcMKw04OMsMHvq8MPiqXSI195JaUncYDb/0GiimivrLLFP0O2F+4MOT55d8YtIvxuCrX0eGlSkr4KwWaKRz2X4SBkJtlqvPqDp1bSlGtRHLhZt2M0h5A6JzehCl4YRjYRVfyvkM+2o5N7tD7Kj0EsizoQBW7PGloffJ7N8LIFHOmjKw0ect7DCktpLRmYGoz6S60x46BmC4hgZP2EeQPQ73b8Rnf/zBdZ933bK91Apc3zgvtWzXP/RnAQIXqDZNU1EheqkPlEKRl/6cnHSKsu02eoNB7O2hqzyVoY8KN0CCVl0Tml53oM2PKCGaKtGAmXi02s4rTnM5IawZ66Nmnk2dw1cO6s14652347OPP4rVZJoNIJuqP4GHbTRc6Qq8gY5npsBV7mwxKKdAuJqMUkBSejNdKq7sHJYUuHptFazWE3cHPRXwHLK7u0N7EBDdliwC3ggH32RJNjPHD7S2lBlwyCYC7x7Ka0rR4SxydN3QY3k/DHSrsZQmHqCkIUOtbd1FgpopTTS3Mc7oJ05UR99BT5+74kD2QbHJZJQKFioghz6/T1GSdRVoL1LiKAaK67L0hWnsBrME8GHDhBcmQZWizeuL2Q8HMRMHRQJKe2ntOeW32AjlM2cTboM+Xy90okwuKQqUl467fK0mHSDsAXT4AoXSs8EzWUt0mUbIw0Hxc6yrAQI1wwkQMAmoi0lAwWQmCNp8/ooJBRMRmixeS80evhDp3twkzUMeEaZksz5qSLiXAThoZrebaFWYZKOn5POyAlsBBAISAFqIThNI5okHxRqNFmvJ++N6gC8wXeb1PRGfaHpS4hdthkmzBR3cQJrWlZ/DOZ/IN5IK8ucx6BJlnYazgGrSxAL4eArDO1hj2CwiDuACdN2NJCeTuSUDnWYnJytcK0/e9fAVYCYn0Nw3MgNLA0uVw9LYWv/PZxbPJ4tUCm0KS1P3ceY3PdayALOQSlHIDaYaL6dWJoZQmCUDRaZZjgyU9hY6cDJJ/JrV6CRzQZGW6TvBWqLHL9nYAG8wCPBmKF4Eei1pji0ZKIWthFJMj3TP2D+gTAg9DTcwCSPD0XyevvHz7DXEJdqHxMCXqbb4Ahi4UEEqZ3JMObnmTidw0BiTQjNctPcJWNzEjGudn1egA2wTLnDUYrWqxN7+zfj66weSbABaYHaH5wPXmPuEZ5gvGh9+D9OsRtOmYACQ+KrsDvtR2eILUoBapmtM7AzMsZexf7Ju3Q7FelXAoTxPuP/YV9YGIZDdyPpF8YfNqCJToKnnmQU0ZQ0l34qYswYyX2sbiMpGhd9r2VgtJot1TJF0sSb1msBWngem7Drf1KjZAJZ7DyaYZAA0grW6oto0WU1aMQBItdGKOddruBO3bt2Ke6+9EjdvvRKj+SI+/epBXEzn0W5349nZWVyMJzE+u4i94W7svnJXEZy9ej1uIy9AGjeb6bP0BwMZrZ6MJ/FPP/04YnRuGcEUSdjGhoeYlKUOWXd+rx+xJrY24u0334z/7N/79Vien8Y37t6K/+6//1vxq7/2a/HBDz8SYEHyyoe/9feis1lokj04uC1Txa9Hi1jV6sqZx3uCaN3mcha91SxuDnd0Hz8bzaLa6wfgyV/+N34+/sJ3fipqjWo8fvYoxqfP4uGXH8d733hdqSIAORhULjece5N4evQ46o1q3Lj9upISfvf7H8aPvz6K2/uvxpMvn8Xo+Fz3rNJ5G7VYsr8tVrGYzWM9J22mJoDg/Pw8zs7P9AwNB72oreYxXy8FDiABg/WEXw9sM54pzjIGEtVmPYb7B3F0dh6HN2/pGp1PZ3Gwv6/nx/4ptXjl5mHMthHnyDm4Z5kOEwnMumBgS0PNPwXqrmIyHbtxBQcVc8ugtPYyxfEa9F6vbbDL+b6zMxCYQOoHIIgZPY7uEyiYXkhIs7gpFI+qs46hAa8B44vBgGmHYmhmStCl8Z6AMhvGckbhP6Jmk/qAWF89XMUniP00HQf0HFYF7IkBBugu80WeD7OvPJQ3k1CTcsXdwuDxOcrepj2cwYH2qasIbO1dlwOnBBUU0UjtQpqLJQMeeJhZaP8D1tT1zQokSaAvR61BeUMsnPs6OVWDNhstA4WbpQYc3DONGjJYp/wIIKjQ8HPWmnnhM8kmt70++9lGUjDkI5JvoVhLMKQ0+1wX2G4lYeNSIqi5jH0prnwRvPdrDTIRYl3ZxDyQZngYwHmlIob7V7Wq35eYajov8VraRqvXjweffnrd5123bC+1Atc3zkst2/UPvbgCr755b1v00EKjM4qu5OWqAS1a2QQSOOFsUIae2l4FUO7lXt50Q7szYOo+UCTS06dPNEGD0jnc2VFqwXgyEnJfHHZNCyOCqi0jwv7OIE7PLxSvtZxNlfVcsuNtZuPmXThsJhIY2Te1mEPXDQjaRTviqwBOzwQaBeH+OeGViQ8ad1HYXUhSNLe77Rju9OP07FSHTqfdTXO7pQ4vmAWKLGRiva3F0dnY5kHkOS85nFCke/p9CQ6ouXFjWDTTLnRBt5n8WdcuKncdwMCTUoyMyFPmgAOMkDMyBWy7rUZiA7VcHZSqjqh0e7GlwMfYkN/JZBsjMooqaRFTKIienIJYNDc38CpevMiZQWx6oZrZnEAo/hImg6YYjqCzcRCeA55CqMFSd2WuH9eIuDup+5hM6ID3JIF/CoBQLJHjx3g9Nfmp9ZTEgG+XnthNPWwFSUZkXpXxkskcqNOhqRDb2phsPr80kdNBT1HO+0p3aXkSQPnVdWOCmxF2ouSbsimHNjwiWIt0xJe7vQOsVdiwVhg+XoIEAC1JtG41KRUAZOZed5zbWUsMmGIbnXZDEWzcoxQmlm64ucV40KoVN4ywRpgWiUEhA68XpEDpfK/2cuWpjIpTMXBozClSKLZ5ViiOmMBSPC+c3U3SgzwS1o7YkyeFr6WAGWnWXSTx/ZYPFCa/ix5NljR5t0mcwDUABZo3rr+ywK1v19WrmIpZDDEV18XvyhzxAvCItplTYVH45X7evDKWyjfC70CuIZKHzEa5HVwQ02DLS6R4WIjRwLNmI0mxddQM2BK/JLBwT9ea9l8QJRiqfP4+M5u9BynaE9AqDfJEkU1wSn4WxRNFIJiLZO8IySKAorxdq1gUWIWvBGp7CuE0e+V3AFRhsLlOpofudcnCVjGZLKLV7sX+/mF8+eVXiijkGcOsE7CiK6NTmBtu7Fkv1gbAk4jD6cQu8t1ON24c3ojJ9EwAQaEUc8nE6gLMVJyjDea4l+R0vtrEaDITM8IGl0i48KThetmojC+o4MTu8bPImyQLkZN6iA3A58PETsknrJNYafwOCvdajIn4RL6QhqMAJtwrAnU8lrxsMJDdsF8LsAA05R5Q4wGIV4smpoqAzjy97XZUOx3tHTcP9+Ptt96M3RuH8fDZs3hydKJGc0aDsVjEMS74lUrcvftm3Ll1N/YHAzV38+lE68l5yF7d6nRjPJvGRw8fxIOLszh/+DhiMhOoW+v23Siwt7ebURn09ezVKvMYVCvxzv7N+A9/9a/G3YPdGJ89jfHFUbzz7tvxd3/zf4t2dze2lUb8w7/730a3upEUrtnfj0p/L05m63h4dCxAcTydxJzrxR47n8RBqxG9Rl1n7/H5ODZzGd5DAAAgAElEQVTNTtx+6534D/7mfxyf/fij+NGH/yx+8v234uTZ13rdWM5i0G3FZAIr4kzmuOvqJhqDnZjRBNba8U8++DCOz+bRr/ZidbaIyfEoVrOFomyrJDNwvk4415cCsSsrQCMDrY5Q3iitoU06EEkFasTYi7ZiwsGggzkyBYTDBPLuK2KynU6mAgi4XwBWSWWZrkhCaQp4Ptjdi9FopH3nZDSKYa8r3x3iLivLZWzn8+joDGJfWjr6V4dLYRDYfFlTZvltJIg1W9m4b7MRQEBd8ODBw0tzV4G4eAhoqu2zXnr8ZEuV5hiPp/Ic2k8kvZPKXuJf7wl0ApOK7IRxl8Z/OgMShRAZ/lI2ZWmeWHbpPWQwlT3ZYGgZGogpkPT5UqOpvkpGg/bwS7ZRIrgJDhSQQFT7lDPYuNUy0DJdd62ZNUgyKFgXsRIk9WmISXdxfm6WHYMQrbnPIYH7+fnEdhWKkSlSKilYa/ul0IyL2VDqkKjE4c2b8k4ZnZ/LywoAiS8BHzq3jOQU1qkHT7lnif1nlu2LAEFhwxUWhdYWJp+tvn2vSX7Jeb3w2ZhUS8srDO6KddVsxqMvvrru865btpdagesb56WW7fqHXlyBN95/W3U8WmxRejX5Sp1YygsAAtDjcwipAVPEjA8VzKXQbM7mxKChtNp4qqk87V50Ou148uSpNkXRrtWgewJPsSqNV2rpRGPThNyO0tbH16OLPn90kRS/K12bGtmM0XNSgGdsHB5qptstTZ04dAAwKHyVt50xOoV+XfwH+P121nahTlGyuzdU8/T82ZFoso5b4mCgccAvqiMKW61eiWanH8en+BPwuYgB4u+bMZnR1PkgFnLOgQ5FDmo3E325k/uAp99mis0/KbqZ9GNmyOHMWjCxY/JJw0RcIB0f8T9TGAg0PoAENIxtf24h/JoCVqLK94yniaz7wJW8IOORVCinPpCGlcKXiTJ/jys/10vfQ1OOjIEmXe7A1gjrPWeWOV4JotTlISvfgWw2e9CLRf+wzp84S5ofxTClLhvdJNpeGnxH16GBtyRC4Ao0eunJ3Vxxb0lbLvaG9c3Q/dGqQ1VWKkGrpfugjTxE7I3GpamUkwSuohqZmlCg0aChexYVVjr8lSivVSICKUAAgzQNYRoAQML/ZjKfhnZAAdK629yK94XJoQxAlwvpqSWBSNo8U2dAIKZzlvfYt4H3ynOFCdZkMk6JRyOqbe5Je/ivl4BcZg2Y+m6wRFTOBWagSHz8GaXFzCg/CnNYH1TBeIDMFr5PeYau3KjtzaFyjuIZaYduFseT0WyWRlsNslIIkqLKxDsjKP0jNHhbSWx4BrnPpenluVhO0myxrntMUzWMSKXxN7ggYFANsJEjGAU8wzb9S6lJakx5pnjGxLDJclT00JyUKWs7J3FlYlaALb2mwKor7aiAKp5HFZPl/jZQJQAkzbTEdsEDYpGMFU3PS2Ob6yLKqqfb0rMKYPK0UKyE9H5RlKF0+NtYaa/B7JHEC4MQXBVkBmIFVX3NBCLUa/H8+DRazV4Mh/vx/PnzWCym0lYDQPF9rTrmtGYqOLnAgIz24FZboK7YUKttHBwexPns4k85ubsZIJILsNh+DfocG+jWmJIRH4YAoiamgPW5ntrrltnANuhEs9WOyXwqhkO30YoNYGaakjLtZg9kWsz+gyyH54f7qEz22GtZaXbu+RrJBY73nFfp1p7JNQDYnGM8hwJDVKQbHOB6tepNXC6sv2avR+vfMYjCc3bj8CDefOttec2cj0ZxenEuQPsEqd1iruez1tmPN+7cU4JJv4eh30A+Id0ujJytzMcm81k8OT1WTOrj58fRqDDhxqAQ9lc1npyfOgK4so1+oxq1zTRu9fvxxiuvxms3DuMXvvMzUY153H/9dvztv/MbUa214tnz8/ijH/wopp/8fjShsdPg1duxc/NOnE2X8UQABtvqKi5KohATb8xVSRmp2HF/UWtF7fC1+Ld+/W/EZHQSv/sPfzsOht145407Mew0YnJ6IhbKM9KFpufRH/ai1W3H6WYZ60Y7RuuI0+kqPvjws4hZRHdTj81oFusp50c9lo2GzGAF3GJKKJkYUZdIXiBQ1BQ5Ry3SZCK8XAiE55rDFme/RbcPSwMA5f6770av3YgfffzDaLa70envRH9nGJPFIp6dnasxP+j3tA90282YTcZiGz0/OYnhYEdN5mI6lUnmZjY34yj3GppRnrPiAWD/Ip/lYvyoQTXYKAkLbBfOFskDiB5c2NRQSr+FmYnJpCpTdLHLavXoIE+BhUgkLq+pe85+KqpNkqmlAcgLBqcwgKiV2EdVm8B0gCmg8yijgJPODlBXZIWKDi4GgjkFL4CdAYIS/+rz2lLRBNrKuU7j7cPjz3yVmf8Lf50sCJ5ZpBiwk4q8qbDLFPlc0rGoL5EPTaf6vdSSrk1tithotnWeA1TJpxlgV2/ZAIwgHGSsMAgK0KtpvYFd2KAy1p5NXQPJp8FnPOtezixJTAoQ+kL6gryAM+mgrJv2wxL7m7ISoQ0N/HqIZC5+To5ulKS2GOoWeFjDgIhasxGPvnp43eddt2wvtQLXN85LLdv1D724Au9++30BBGjmpNmk8coYKbmrpzFMuz8QiMD3snnq+9K5nA1OaLC8s9ykawMXLYsJykxbtl/bG7AQeGiOzYYQ0+IobxYzUwObAPLzFLRQYgvCXUxhyoZeJAU6RDFIhLrdbES/15eRIo0GhRvFLiYwbOA0OxzkmsKn8z0F7gXMBszYZFC0iZ3dnWjUq3FyciavAZGlZZTViOVqFu1uI3q9phMEas1YbWpiPkgfvOGYrcYMjXgewBzKFPhTYvCYFksHXIklcgVcfqXPdrMtLTOUXyiEmBtpOgmDwI0QtEK+cN2medaBbvc36dZpsGvdrijvihrUOG6uxpSvbrerxm40wd3aUYKFttgBlMHEMCn7TByNwm+VCsDhSpM+nk4t8VAOu5sFEeLT9V+6aw5M0RnRY68UBUgjzT3iabQBAmjGBlCciz6bTK3R11lvA0qbD7l5wh9BjRl3nSbDHLiWkug90EDItBEa+kZFyWQ2szs6RSmJDkz5iyYy2SOmWNIub9WUqVFHm1yjcV+ZVUCjwQdnMm8jbt0notLLz8J6Zr7Q3QK24JvA+na45zGfBCDIYtR+BNDBFwIQVHzStDHtRHNar+telq8FPhMAApWtQCzWAyorRbO1npYk4E/ggsV6UkXcGed4oUjMYpM1lAkkpAKaS+5LF6bIMZiA4uyu1xMTAV2sna15/tTM8/MysDNAcEm7TCBIjXYWpDxJrCVTP7w+KILFVKABrmKjYWmG6K9LaOcGibQfSSrAz+cLplaWm4MG5MUUA1PxPQUSUGIrwzQEs+8ILA59VjGJPfVS4YpvQBpr2acBpoZfi0ZdhXhGoHpduC9teGcXE/a1LC5lGgZFOum06T2g/UBgllk+VfaNBHf0bMhUD/kA15vIVe+jmNrpgbOEO2ZpVqYWX2aw1t0fs29tAVs6amDlo4dcRDIY7rmmfTa07jx/V4atjnezWSNMgp3d3Zhu2bfyq1CYRYstRbnfE606TZLYCPOlKc3sXdlg0Jxzf2PMtwPVt1aN6Xyq99hVhr1jJt3wbxwlSfNIpr0aLgMRkogIDCiJKxU1jttaIy4mE10rGoeitdZ9SpKB6L00U2aviLuDUWjdv7tZQ/ZQVypNvduNqs4iQKlNvH7/XuweHFyCKkSVEl84Hl1Et9mKaa0TuzsH8c691wWyAB70u73Y2929BLCIlRxPx7FYzuKrp8+iVmsGkZI7O0P5FXD+HQy6Sj7hLphOxtpb3v/GN+Kd+/fiX/+5n43xxZmm3L/zO78jOvuTZ8/jn/z+d2N38iy285nXG3lIZxCno4lMdGmWabRG01ksa82YwCCq1WMHzG0xks/tkmZ391bs338vdlr1OPnqkzg+eRq7vVYMOi1dg/lspjPy6OJE4PjN2zdj023FutmMM+Qem2p8/tnX0at2YnlyEcsTSwx41sSQqxrkXo4n8mgApMR0tN2si0E1nRMZyN1fjxlglozjzMBhA6sDREzn8fq3vx2zRiNmo7NYj89jb/8Al5U4ODyMLx49MYC2XMYAZiMSIvYWnT9VnV14tnA+wPLoNVtR454SywcQYuV9W0k0dRv0SSJoQFpnkbxDzC5S3GKTRCZr2Z084Ahe2G2AhYBQGrOkFMnANibHrlP431wjfjfPhKVYKVni7MHDIeVO5TF0komlAAJI8dUp/we7SbKrbEZhNiZYZkmCB0IGPPyKev1kUJXGWHt5yU0tci8ZOq+iKuv/q8GNXktb7VWLUiIVqbvw+NjZ2ZGX03g80d5Q2GXsmm2et2o1JuOpmCIwR9l/YRSwP7DVsH8c3Lilnz+7OLFJqvysLFPwScNbyPDYwsagbpA0y6Cu937OMsswVJ+mVDFnWtpn7O9QPGjYYy1tuzrj/Pu8jl7Isp68YSRMgBAyr5TcwzWCZAjJEtHMJBkVsuWqVOL5k+fXfV650a//+edagesb58+1XNff/M9bgftvv7GVhvSFza0U/PwdaDYbVaM/UKQTh9XOYJBZ2kZ72diYynjiafMpvvhvOgDTg4Dfc6l7lybXxjYcJHLEFRiRTZg03J6A00RpQ80Dx6izN3nrzJKGlycbExKKUyiypqBy2NPM+NywXs1FLYWyo2cBPaDILkVpBL0HVGBzp5GezQATOIQpcu1iu8TwqbaO3d1+dLpNGR9Vas04Pb1QrJdisXBfFsXf2kUVE3K1dYSko43c3FMwibWHGWSKzNVsNQwSiL4M5ZKmSXIOivutClWmMSqW1VTYlV8/YFGdkgyY6ivzLAscmBksCBnAfP5uixAqSytUqDCZbbes05xNRAtmkoPEoNfryUgSEIHsdJp1rp+aNE3Q7bgswCBRe96z6M8CZOxZIUoh7ACKmNQHMvmkcOPQ53fqeotx4QNaTUdxNxfV3VMRqNiUamom1eDZGJA/JAsUgEA0zwQieC3HKPp1ixu+pCYlhqsYG8pXwg0bzt2iMc9XSlHwPcqEBWM0GkvMHVOSIIYO9FKnPvD50FhjFIcCQgMY6L7yqliLEu/7nek4hnCwZSmvaebtDs+9hKnRhvtY2n9HZsk6aeNUDVbDkzd+/9Qu67iey44C9onz5AXWiOngSFPuGX5b8U4o6Q1q1tNssCRe0KDQSImdkMX4JU01da82hjO1lMmx4ixFUbXfiO4LFZiwK5jEMYHz3rGgESma1bJnyByRH8GM0dfSYIonXBRzxVtAVPQX3LRL6IeSOXjmda8Y1KEBF/gjA0GkIl5bGgQxODIaU6wGyW0Mrsg8S/eKo7CYEjIBtDWjr5W+kuauoltAaxadrP/Gk1TFwGaZSPPB+0FCQKPK686YvpPqofgCU+gBD9Dcq8kVc8NUVdZ4MQdgasSCNAEmmzivoR8HIFi4iUHrLCtEMU4cC8hn43rXKtzzAI8RO7t7MeW35D5cJBGFJlwYUjpL8hnTnqeUEsBHTyzFYMkp6nQ8jkG3Ix2zWQ1rRQM2Mg5XHicABHpFjDQNssFm4kKxhoCjc+mh6wLB8BSpNTuKLYPhxPPC3sQ9K4o7gCtgie5P69iVXs/PsfbLTXRgnrEGlUq0e30BnPSHMBl29vbizqt3o9vrxuPjY1Hh+WTnZye6b/ZvvxpfPz8VM+rb77yj5/Hp8+MY9Htx88aBPRv4NKtFjE+P42Q0FjX+bLaIu4eHMRmNYzWfxluv3omj4+dqiNabarxy62bsDjvxzXffigNJ71YxHOzGwweP4sHDr+KPfvC9+MM/+aN4HVM0JteiL9fVEEG113252USv3Y7RxUXMq804q9DUd6MR69itrWI5PtH3rVr9qO4eRg8J1XwSiyVA8FK+GmbSwW6rxmS9jAUnDqa3rWo0u90YDvfi6XQe69NJxHQRMZpFfbV1+k6m32Cs2u31JDWSTEsJmksb01YU+Gkqfq2t82m1xjsBtwnANM7BRqzqjbhx7358ORrFPpGb80kc3rotcKjeasePHzzSZ6Uxk0kqezPlBukAm21MpzPdj8h1BNALvK3rfNNzjTkihoVIC3GXzwmwGFCir9uMVH5CCWA7shlwxu73Yo/pTwgoA9OTNWlKr8pe7uFJ+hWIkbaJSs2/n7pAwD0+NJiACi9PX4GMzDUoWM4Gg5zsn4bb/UesMpmRqnW+ZCcgSXD9Z3mlkqVKd5xFY/HnyBzBK2YgHwwTRJrgZGVpLRIYdZNuNoFMWBNQ5lngvFV9mSkmpb6zKa7lo5aVuD7a39+LkyM/D6zVjcNXNBA4PTuO+Xzq1BlqMwDC3ANlIym/KTOGxGKSWSpAtr0sbBpoCZ4ApRx8vSh/KGyC8llYfxvserfz/ZBGkJfIQHpOSfVgZofPcLNpS0KE8zXSb/oyYtuSsqOnR9d93nXr9lIrcH3jvNSyXf/Qiytw763Xt0I1M8OWjYuNm41QDtWp7dq7eTuanXYcsUHTTC3mPoTktm/WQdHP4QOADIFNFfOXFTTO3EqLkRwNPIXhfD6T8SEbqDT40KOzsYLaR7FaZ6xRpn/5/jAdsgDNKKyACaay0sPa/EyNirHwcq7ZEExAhv9wDKFzQw5B4X307Kkm6qQ08Bo4T2+qTckFmAKo4CQjnaaywe+q6J+NZi3qrVrU5K+A3AJgBC1wU9MbMeOTckbjTTQQU10lBHEwy+TNGm4OMZ+vNBum4Sv6LLOGKTxn0vmWGEWfUYoeiqrkBlounK9TY13FfJJrmSZ9ylcWXS5iOnOxvNvr6ZC9GI/FFhEVsd3We+R60wjzi/pEkME6AUjB0T1z2SnrDBBUVAwWkzddGzWnSWnMddcVF/DhyTDFk0QCeU/RLPNaTKqN8CcLhcYxo+oca0nhwbQ/lQsUWJI+uPnG7JDP0O92ZBaGIaQPZM2z3ejJw8BNpm2QzB5g2sPno4ikuRV7WpNcAwQLdLWiPnveWcwZVWCJwu8igQIdUIMilKJEoEUBShT3hhaahpX327CPgYobpCepGVWzCWXUBRgNKYZOFKrNVkeNAEAdkyoKVbFyBDAAtAleUkwYIIH08aQaJHVXJlJbmnVLP6xzzWmyDKqgaxpgsw7UYIqa3jS+LJMTMX3SC4J/h+UARZ4CDGqvmnGaW6JSkcdAzWaPqFWjh7u8mExoVmlqDaKUQteUfE+olIqiUzClBlkUS+uv6TfSHTfn7mkt11CDLlYG/hoJoHH/KQTSZnbFQIx7Vz4R/JPrr8IO+c3UfgI5deK12IcEMqTmdwvdP595fs6u2y7uBaDqda2pxxxRoJYiNnPCJVPJqlz8lxSfNbxHmJRVogmAk3sKbArYLAulVqaHgWRcRLRtZTZI0UsD7hSNtaIwV3MzFgAg7cFhva7ZGtbi+j+Qpd6J7mAQU6jrTE1lhOFng8+miNlca600sY3FBZ3Yw2ymPIj088W/M4nuNhvKsScij/t9f7hreVGCeMQJCmDKe0rnhJhfTndgiskZIm8cmb3R3GG2WJq3THhAZiRJF8yUNCWTaUpVMZFIs1TAwxZS6ofB1wrArYziarGt1WOBw/jebty5czv6w504OjmR3l/0a6jyvX40O72YQhdfLuO9t96Kr5881fMNO6jf7ogBMey2Yz46j68ePY6LxVwUc9ZpBOMAvfV6FY+eP412txdvvvFuvPvOW3Hv3u14591vxAcf/ElUNsTGbeOjjz6JJ0+/jq8ffh6Pnj+KQ3l8ZPxaNmgGptO7B+3+xUVMt7W4qLRjSVThdhOd7SJa20VcXJxEpYn3Qj8Oe/3YTifyjcCngnWu1Fqxgh2X4JJlfdww+ChUI/b2zWC7mMh4sUIMMPcRyUawkABbxpNotNraV4nf1ckgqRVngVl9jv6sxFgGj1uB/lX2EpiAzXbAZ9x2e1EdDqOxXkRnu46Dw1vRHQzj2elFPD46jt1+L1YYDxMty5nJZUYuqQSihcFY7l8Z+UJprzmlB8YeTAox0txEEg2qKTP1iszmOdO8J8sUdrOOTpvzf6LaR6aE8gNwPUKsI/IX+QPpsSpcnAKQmoXgJtoAuhpZAc5Q3n1+qj6SbA4A02BkkfcJetT+mFR5+QVdTfcB0RUDmxIBAXYpqQTotNzBEr2yn1/Wi7xupv4UI1bFAya4WABPD0Lc8b5Ivafe0vtPrwNJe16QNlhy4bMcsE4gQTKqADTv3L4VDx98lXImEkAP45VX7sSHH/6x1kugCYMYpTB4Go9B4XqLSarHVvhWCFRcri4bfM5tnnkxzfKMLWeG5SQF5Eh/nTRYNGTv4+cSKNB1vfLb4T2VtBt9a4LEfHadvYpONGhDCozjaw1mss8+f3wNEFx3bC+3AtcAwcut2/VPvbACr7/5muBLinOb/pmqDVItWih0VmhzlXrcvn0nHj58oO/rddpu/uU0bRYA/67JZKBfbV3mYnMQcwgz/SnFJAcbkxc0ZDQ11JtCuHPKrOZKmzYAhPNw9bNKVTO1VIdLZqyLooaGMunn8hrAyZvJbRqCofPj0JUGrk1xbud8Dl8mDbxnpAyg0UzIcZxGLvDo+Simc9Pb7dJtrX273ZIpItMNipfOTjva/ZYmTZy5x8fnsV6jsceDytF3yjdf0+DKPj4BAvSFFBJug2AeKC6RYS5rJudtgzYyVaRRUNa9DyM09dD2mEIBdmDQhLM5hUgBBOAK8KeWjR4ggih5GJbBcNhsRI9tN6F3zm3sqALZmfGa4KuRXccQXW6NLOu5DnMaHb6vZP3SkFPo2vjR2m8KPQp4NdcVzI6q0ZSBmHXPNLJS4mf2vHSaNHpbMwSg73Mf8XkvXamhcK7QsZv6TpHkNgLmgCfimgzkAb4/6Iv+iZP35RST36kkpORXprsw75oJPaCDvCKgWqcbNVUmGtp5iSvKCTafhQmUIzORdDh+b7lYCUwBloAbQOsiQ88Kk6l6NOtMF8gEJ5O5Gq1aU+7eNPWtFiab3MOmOSoSTsWPzZLm67kAgVqjJVMj5Sjk91xcXEjTPej3o9l0sTmfM0mqqvhutihMkL9Q+NIo826tsdWaJB08+wq7ZIsSaVMsFlzxgGlcCOAir42Mi2s3W3rfkkGAfOgh9zUp7KAW+wj7jRycIyqKwcrmWV19smySxu64OnuhOOLzakZWijqmk4UdoD0jG/IySxNAANgm7wZDiOw1RLRqwpZaWUc9pgO+iBVcWwN16yUAQbqpFxBCMa9mwwB4Fud+9z7W7srnQkwqsxcMYnJf2LMDOryL3ExJqFUk85nyLCEp2TLVr0QriANlzu4JO/TxpckQGbfoKbUYBPWmZTz8Xqz3tKykbciJzxTX1Ds7ehATR6dS6J7D8bvdU+8xx0Sylg7k+chISpDNkK5LAmi+R0gZsUyh+FWU2EiuHefMoNuOeqNmrflqHv1OV6a0GCjyHAKG4oWiaLcEGQE8kNRIXoMeHQabbQi199IIoeG18WwmyeTzKonFCsYGZrIGEmj8YVIgI2BfYmUlkycON+VQzQpXqRqrel2T8i6Gu52uJvvQpR89BQSoiam0XG/j7t278fD5UVQbjTifz+Otu3djfHYmsBNvlGG3I5O809FF/NGnH6sR3m+1Ythqx1uvvR5//OGHUcMc8dVX47U7r0laQazeYKcfn33xZbz1jbfj9Og0Hj1+HI8efR1Hx09jOptEb3oueQtrxd7nybcTcxgEzDBDXXNGYBGAhKIvM8nJ6CKGvbY03Y1GS2aK+8NhnJ2dSnqXHLaoVIiac2ICiGal3dT1W45HEaOLiL3d6N26JWlhDUCBs28+M1sPFke7GaOzU3lbcG+oOQMYz7QRmeqlMdB8Nhdbh+dSbIiU/gif5Jlsd+Lm/dfj/PQ4ug2SDG5EqzuIr58+V+Qh5oQ0/1sAPYGwNfnz4E+wJcKSNQUsm82i323rrMG4juYtGu2o1JsCL9ifWUs15AAEiuu1vIX7CwkM/zccYsx87mhEmGOYykq+h0ktTBY2Vg8vDBBcNeJcG0A5zjTHHyN/2JrtItPiqkAkfj9noZh11F0l9k9gpMUF8gtIcFsmfclAFECQ0gKDA6bwl0a+DIYE4gmo8Zf2KSbzopjl/9b+hQQINpqb5CIV4Dm6RGPzNer19IhJtoXXICV8CcKyV2t/0BppZxY7DpB4OOzH8yePVXOJxVFtxtvvvBOffPyREjTYY7vtdswnc7/PTDAAIFA9ITNerqYleQJCxY6CDWBWh2qIPwVsmPVZABUz7lxjaE9LjMfrV2RsuTEm+JJX2V4n6UPDOYqMTpHa7N2rVbQ7bTFULVExu+/542uJwQvtyvW//jlW4Bog+HMs1vW3/vNX4NX7d7ameHlKVuj6ar7z8GAqfnDntZjOZ/H8+TMVcGzYHGJMcGjY1AimzhaK8CVtmyYLwzUo8Jrs29CGJgQTJw4nDjim4lDNRTVmf9U0l8lxJRota7JlwJZpBwAEMqxLrzsZ3CmX2NN2HM35w0th/CNUPKnGgAeDQSsaLZvJyXSvVtUkmAabXR86brfXidFkHp99fRon5xPTqEUndClqSp4btxsHB1HrUGiSLoDrejvG43mMRjNaHDEPzMywRp7CR4eAXIktwyj6ehgEHM1KMpAZX8jZm2sD/Z/fzfdTQDDBg7bOC5FsIKdfOfA7EQFqOyBBk2IYiqWg6lpMU8+vojMN9aDfQn+fTGeZ5hCikUomIPTbul8KW+4Xml6ABHS2mPnNoP1SDKn55zp62irpYmYQiyZd6N0YhUEbVgOVQFPq59XoohXG1byGzOTKiRxwg+KD9y5pQuorNX9Keh+FAgWpJQPybo4etHWaLAwyeW+a+pvGKOkDgIUKFhu2ySVfuyzteFXu2aJmApih+062hDTpGQPZatZ1L7FWaqD1HKWfgQz1VloX7jvWlDz4XrcZZA5qkgEjpeJMdp4RCh/7EDD1gXZvldaYN2IAACAASURBVAimcZ6yufChqKH4Y90W6F63FRWWvH3iwjqtasxny5jNiHL0+6nWaZD4SHYHByAQCUTNoTXg1kraLPFFbT9TK57pFxMgZMq3XOi9XzaF0PF5E9yrmtS5aRRrgz2H5pK/T3pmTdR+6zfl4yCwAJZHZkbnc6dPn+CEplim6NioCn25GnCzCCi4dOUoSPN+1j6T7CIoyxrkq8AziJd97mXBS0Olik3U4JoaDopKAB+xTnjtpMSI5So6d4l08N57SftNKq41/87yxoOAaaq0uuqPAHJoTiOWNYNRRVLC09TcVKJTber7aJahwEM+LpGIaJi5ZhijiQ5OQ800XCkIjkhkk9kube7J/qkJlrzj7M3SbneS0bVRKo2M49p4qDifXZNMWD65L15OHAUQ1NWgae+Rz4YvmBy6AUMbgA/2liEmtNakUSdybK5GjHYK81XujfFipj2rWUUC4MaBM2O6XKuxBSCwCaing7Jn4Pxgn1QChM8EXX8ZM7LnwbIyi0rJKEhdADBhlMF+WyO/cBTidINXTj2qK6QOEfVON7YY83KPtTs615DdIY149ORJtGVgOI7DG4dRgdIsanNDezh7Hb+f1vLs9FRrsKnjm4A5aS2a2208/PEXsV2sBfy8861vRXs4iJ987524dXgY1Voz5stNfPL553GMPOHsODqNRnzy8cexnFnuNXr8Saw2lse0aYjU3BpYY42InpxvbDDLNQEYZ48SSDCBOUYE3MBJJ7WIyXqu/U1NmAxyaLBonKoyJ6w37RVCIowGBO1W9A/2xA4hQaeC9E6xeJbutTqNGE0uotvqymzTG5pZO4BNktbQnCpZAPAT8IaYV1PEAGvZRxkb19rtuHX3djw/PZZHyyt3XovxYhVHo7GaPaRcNb53iQnhWmD6xdoxweznMDUwKKyuVvJXwOcAbxikNmvkNaTPeMP1vq4N2FR80+bdoAMQ8HztH+wLUCnNL9+usx+zT0X64lB/1WSLJ5bn6pVrvptz7he8CcbjcUp2rMOXbEH1BGvKfe6JubUDRgIsEyi8TfueiFGTz8clnT+BjT8FEIiZCEho4KDQ6iUITKmkKPKSK7BP2XHlMu2q7J4CcK+m75yrl0yuNLctAElhH4jBCkiQ7KDkAcTNGzfip3/qW/HBH30/RudnMSN+stKMW3fuxsXFqYwnYaN2SZmCYad4Sc3uNThCpsVzyp4G+xQGgTy2qKcyBtm/2zGIVy2+F9ZAaZ6DOgZyfSVn8HebNGg4wNudf1bK1hf2fP6zQWuDIdR73PN7u3sC+y8uRjqT2ZOfPnxy3eddN28vtQLXN85LLdv1D724Aq+98epWm1WJrpPZTVWHLRuZIoFAvmv1GO7taYKOpq/XpRuGvtrSQa2prCjzUKeKgRRNOZS4pX5GZjONuv6Y2XllClMmXz52aUY9gXW8DeZ9juDT5IviLTXPBgiMrqswFwhBAWiKO2kIoPgUHvw9hzSeAsNhJxqNteK+Vsu5aI4tppzbTfT7PU2EhrjcRiM+/eo0Hj7GSMrxZ0xiaUxBo0GBecM4cQ/22tHs1uPZM2QYTSVVPX1OpnMzHdmpNcwEINLukpbGGjGVEGugEnWYDAnQ0PAzYeXwBTnntAEYmCruzokLKiRwBcb0LYEa1oemkWIUGjymgcgM1Og36jHJqDdAERpCEGyAEwpmMr1FE5dJFw7m+EEAMLgIoJTvkJIgt10aFGvTNW2jUQbxT8qxdcdQ3EHvG5peTETb41rafR6fAScBmEXi6Dim3DSc6EctW4CagZaZ+4DvBczhmJ0SRaWBsg927sMuKQOalHlar3hGAJKcdgJGyalYlGQXJUxmLTWwBpb7Wod7MgwEXEHt5poojnIjwy6bedrbQQCbQ6tlrsc7QprQbJs9w/Oj5o/rrVxpN/BkbutParTRN9OoQbvm2lIock8vZuiAHVMoWQIyl2YnRrNVjCcYyNm3Qy7t6WLN84x7veUUjoVTAUjRi3aXydUCJoGtpJiWMWnThJuVSPdqdRHJOhHrIw0JFVXI/crzrCgsJ184e96sHijcTGXlJsLarACzWmqqKa7JMmet26XpTlmJpA9cWxlVGRSSc7T09qn3z0aV14L2qauUqQaXcV7Z/KtwF/6YNFTAB1gBJelAaQRuMiULSFmBXe09MQOcrCym+h3a35iSJovE8a+mHq+rjrgqueACALVHmrYvmUO+Jve21mxlYNbZ2BiarbWnIR8AIFjSwLAfrDYCCDDUYw+okdCxWRksSKd67VVzpEgkqkDDXwQAltaEaTjO/4tkLkiGYvNJsRzk2dGK6WQas+ks9vcPlAnfHXQE6jh9xGwJNyRXTuaa/DUaki7J90B23wZVWRsZlbVtyjabTKIFANhuiZmgPHJedzrNPQaWzFLAjvwrYFjIC2WjJm8uo0pYHwZTxVJKY0QloyBpwRWdfQM2GcAHkztMagUMszZraFu6T1kzmFQA1EpSqUWM8hmEoi5eBuDHmmxznr1m3LpxU+eMsB3uxQXmdssYLZfxys2bYoDs7u7G6dl5dGq1uLW/H7v9fhwBtu/sxMn5aRyfHgkk2sOPYYasph5fP3ke33j/m/GN996LvUErvvne+/HgwdP44MOP1ZhdjE/j6fNHcXz0LE5PTuOV4WFMx7PYzp8KlOaawOY6GA6i06jp+2QmXKnHeGk/gNp6qfWg2V8sNzGds2bduJjMJSsZbRexrFkvLV38ehstkPUN18qeFgxibSrc03O+Wkwium3JidbTqcAWztciU2j2mjFfzWKn09PrASTwLPF8yIBSrBA8Sog/XEa3j9+NZVrct1wb9l1J7GIbN27diLPJOBrdTrz59rvx4OgkZkvAipWkNJLWrebRrJCO1Iqz5SbGU/53NfZ6vVhOpwJmNks8MBgMtHXGzriW3FskpwjYwSXfqT3yPMlEAIAcpEXs7ejkzy/OFcnJmhCLzNfFxfhStgkQ46PEciDOTw1DOCtSxof/DmcXtQgAgZ6f9AZgf1XKznqlz6iEFqOl2ahaNlem2445tJGvACtJf8pwxYzE0tAaIAVoN4vIe5fPBSUj8EoZ/+ozl//g/YLvvQI5DOY40rF8XQEj3lstZSqDHr8HG0UJ1te4nr20GruDnfjrv/5X4zd+42/H+Owker1OTGbIBGrRHRLHOtFew1CI/Vznq+SnlupVSQACMK/ioTWMQX8Qp8enAijxgCKykPOKrQAQJaGWS5ZHGWyZLOf1BVQvTVipWws4ID+ClFhJpZVrCBjHzyuNB58rrvM2YraYxXC4K9Ca6+3o2Go8/vrRdZ933bK91Apc3zgvtWzXP/TiCtx74/UtGdRsYpjzoV02FcoNMAciKDXmWLt7B5IEsIGLIZAeBTRbQpkpXrN50bas+DE7ydMUoYEtenpr9JK5oClc5qND92Kag3aaCSrTF8XDVRUZpCasTBHTeZfoKkXc1esxTcMbsuHVTBRKHFOzdBhnAtZuMJU3rRFa+E6vq0MCWjYNSKfbUYG82dbio0+fxMnZuabzswWMB5p1NN64c/ORVrEz7MpciUO71ezGBu1cBbqYc8A1yUqNvDwTNAVAWpFYtVzzBTXbzCspgZLtyemYZpC18AQIHahi7DVqpXuhuHAKQjEL05RQhmtuKoSAZ5Gha+NIex3QFPvkYAPwTOdLIdkczjrS0VczJUWjSROhyZtZC6ZZEtu4EgNESRii7RfqZBoG6ejj4N9qesh01EWAi3JpGmUWZ103f7lo+h6iOKvB2kjJwKUBIfdnvSaNtpeJIspFiiMP+WxMzjyJbgRTIIM8amyyYZHeLxtzFTp5sMtESIVRAgeso95rQ94OvAZTJVde6FWZcjnuDpCAhp/JE9IMqKsl99rFh6UNAFTICnrtlowUaeo1nZWuFIkDHgMVyQ5qIGBqCLe+B2IVvU4tpqtKnM2o2VuiTnI/x4YCn+poJYr2vNJRwYuFZadpGzyCNxQpnWZ5FL0q57J5LbRJPXMwLIjdpLkHqGnZ7I0JiIpUbsFsBCnc5e4vfwjTwDdrR3pS0ImqCrNHk2+M4MKRkcTOazpj1oKaZxp93hOTFskziDEkSYLsde8fYtYwEc4UA11XrhlAldbTzYec7NOAz0wkf1Y1tKLmmgmg5IDir8K1ZuIDCIBMKmM/t/PJJfW0NAyWNThWkWs9rS5jpX6HZp9/8e+xUVXoeuNSwMS8bA68Fo2rUh1UgFckzwAwBETBi8CmpNuoMSXO1+SjANKZZeCfY69SHyLKsa8bH6YF44ekFk3SN7GeToKANAAbpmv2WUjqtPb7rRor9lNIOFwrPDjWNbwYkCeZbqvklnTfZkInEzDFCloaBA3dueFrSdSGA+jYZ2Z+KEOeKLiZkhV4BpEBAI55L3RspynJZappJoFiYWERSD9tdsR2XRGAx/S+2mzFjYMbcXFyokZaPgxVG1IyjS73o9qolL8AAgmcSpd3u48b1OH+5F6iscNAjjOTteNeZMcY8XS3O9GFaScj2dCzBzCNn8UQcz4xrSKGnXocPX0SJ0+fBPZp3BNM2aecM9Vm3H/73Xj13htRb3Uke+N8Oj091ZR7PhnF8dHTOD1+Lp09nhOcldPFWKwKUnzuvvKKzGln45GiggHZeJYW09llgg8PMs0u9+hGzAKm3goDjXUl9yCBi8VkMlN20MmrUbVx5bLSBO3VnqP9j3OCZ5B9Bu26mj/M92jZfC8CbvOqkh8k6wfjVzEaYFU1K9EBsJ/MBUpYgejEHe4jJuro/rf1SrQBWtudGC2hbPP7K9Hi+VH60irarXqMZtOYVupxPrYcb7fTicpiGU0ZKPI5zGbaNPA+cnIBZ1+Lc1msJlPJxZoUc8BMM2na6w3JubiHB4N+HB+fWAIJk6PT1vcQUSv6P/4NeJkg5UsGG/dXg5FEeq5w/ztNRT6AycjzPmzfYXvpyM0m18UM0EwzYI8rBqmXE21XfwLHVVd5vxPAq3rMKSw2dc66TmeCf7/29jLayCQADEbLz7um4FlOYFRSnSLSL54Lfg8+r5NhkN4kBlAd8wcwCnjcahOD2oqf/8534v/9f/5vsVF6HVgv9sVhbQFlbGhYzKxTauHfpLPUTT57xjZuHOw7cjBCtd9yOo7T4yMloHC3KFkhfVwkJbDY4QUDxwQ/sgszs9TgRvkq56eOmTTSlmdL1q9O5DEzgf+TUSVDAmEVBqqvGQTX/drLrsA1QPCyK3f9c5cr8M67b20pOClARReVVs4NlCi0HIyYDcqIrCHnX0Wg4TKPto+iKfWrOvZXbMZGY+2GTZ6uEwlq6BSVfb7UxKXo6jWf0OTMrtqY6uADAPJtcx5H5cnLIKls6hkEJtSVby+q6WYdUzVV2xj2BjHsD2J0PvJmS8GdNGAlIwgcwESwEkT60aQx8YWmNoAuijkT5nKTZTx8dKosb6iONIALeRBQoEDDZSK3iZ1h2xFhlUp0u4P44quHUau3ot3qKY5JzEyKXhXqONWnO3hSpSlMy/RXKLxi+0DIc6pLMdSqy2RnsiDFgAbMUXe02ryXDhne6SNhhL4W6MCZuGM6WA79Yg6k3r+eaHgFFjhT7oqmK/MFjIaqtL8UlDRONBEUsFDyig5PrAq0yUwckn0CVVpTdQESLl6kMy1NeM2gBJ+XNpeJp4zuaJ74vpI73PF0X9TYAhzAIuF/pzGlYggzs9j+Fle/kwZB7AWKIIp5iq+cSKugyalMoVGWn1dJUZrlouVMjSzXXyCBTDIxX3OBwz2P7rjMFEylhCGwEeuhXmVCBd2bZs0NK8WB8pflswBSY1YBUV8YFMkMTnQa1qRiOu4Wts5SzQ8Thk63HWfTVZwtMMvsmEINvrRmesV0j0njNGaVtoy56tV1dJtMY4mEgsnidA83YAZEbLZ2NRtRukCzqYZnMplowtEfdOVv4GL0qkBVc5b3o+iT8szgWbHhqIyd0vhO3hoUmXx0PZtbRZ1RqHPXMyVExsD+QYnGtJfGn31A93zDk+sCEMibJCUENHjchyoiyTK/jF3035W62QZU/J12FLuXI9NgKqe9jyZBo/+o0+wkowTKspy7MxcbsA+AjvcoY0oo8DGPhfL6QBFNL3aWIvcoDT4FasnFNmVfz60o/E6juGRJ8H6QEeD/gKxmRTMJCOIkENYAtsJig17b8iRjo4WxYG8BR4pZmiOzOIA0IsJ0fwP6wCzwlFQsCE26qqKhO6ljraZoDoiFxwtTzNlS1F4+F/sG+6Qwj3z/nC+cIUqN4dqy1wikbYjVoDSNNBvEyE3a9IzRZY0BCRYLm4tateHEGT4Heyrxm1fPFPeD3CGUOIC0pZkssvV8Hgsmx020/GY8idVUmpjcn3TGJLOD61DMJMUIMp3lMnKT9dP3phEryRrrdkcShH6/L6o+zK6oN2SEy/nHvQm74ub+bixmo3j41RdR59pgjLdcRr8/iOOLSQxv3Iwbd16N6SZiuDMUG6Hf68STx4/i0ddfxcXZaYwvzqNB/B9eH8mkGs0nauZfvXPXIMzpaUxHI6XCMAVH6jMdE+e7VDMIsDGfL6OpaTcSEBu+gkMtYaVImmI5lp4SmbcWWrX3VpnpdodKl6hsl9FuNQwqc/sLiHTUrKIpyYTfLMTSEwuP+73sxQADc7gcNInraA2QMDRVd4C3SvtPXYIxcp4D7VYz6sgQm/WY8fO1ZjQabV0mpHXFxwYz4YvpJMbrSoxmZhX28d2BmcQ+QUoL9zM1BJKbZt1sk8VShqA82wAZSHRU4uR5wz9h9PFsNZstsS4vwaWMihYjk7oKpqVMW2uxAoyHDp/MCRncrheXJomSzwkgSB+d9F8h4YdzRhKeTO5RIowSgxxBrYGK0pNc6hXJQ6HDF4BATCABbMl+S4CgRFyXZIJiPFtkqH6+JcpKxpH3rgJQGBw2IHrZMJfc3/yLou3nOmj/yhhHnjdtuSm17PQwjK7GvbuvxUc//DDWs1nsDQfR73fj5OTY8ilFztY15JJvTLb0JvnTvFOrUXMaSNzb24vj50diGmJkiWRhPhmHDVFD0au9XleGoRfn55JRsi9QdxQDbO2u6XFzua6S++WzkUkRuk8SCLmUHVzGXl8xLHRGwXaQ3I595RoguG7VXn4FrgGCl1+765/MFXj7nbekICt0dUcIWgsrvDUPnc5woEaT3Fm5pquZ9ARRrZ4qJ5vE0awzAQLZp6CmMOGbaXh0MKUcAK20N1i7ktsozlMgUU1B1DPix47mdiFmk5ZWmmYQfStTPqbGygJnUsXB3hK4QUNDEegpiSn5mjI36bqMzoNGo3fl/KIg5jMzTZ/N5vHk2VEsZkyyKWwaamigO+KiLICCyjoW0evRANh9ltqbPpYi5fnxmQ3k1CAYmS8RaldNmKf8vDbFGlMpHz6mSuvY2Hpqy9qPp4uY0dhpMsmkz/FTHKzdVtvabkkSFNRmBkFmHZdGCTdq/k51bR6oik3EvGqxUGqDEgUoxESxpBm2826tGEmq8kjxHQCLTOo8/dXkV2yFnCbkt/KjG8wkmVDQmMlzII2KNKUxuKQCpOqJun4m2QtiF6TTvCsf/35R8tJQjc/GZ2LCQoMhWjOFeQZCmIGS/68UNe6lct6dbsXmhF99HmIwlcssvnnGJFmSQ1HBf+NQ1x8xZCiWLUNQy0bW/eXEhwmXxIiatDE9kiM+1HvM8gAHAG94VijeNjTPnvDOManiCQUsWq7iZLLQtJH7DGMwqLT86XWakg+QqjFZAWIA1KFttfSE6SloB0Z2mhfiZq+YhkQw8tIWnwzuSxnJLSm2LPspAIGeKd1zGQW5wp+CqT57Axpz9gJLDOQI7qvo6a+utUjMBupoXJDHIC2SFMPMD2i/rIMMumBYVBxRB6go3WpKVni+NO1Oo8zVhqYMWq7TG6RfzmbHXgdXZlkir6R0RlMfwI2MQeQZ4FlE/wsh3b4tOVVFIoB23a21zQO3S0kCeD1Aggr7kHTw6eug6DWbdKr90nQ6vTVoVgAykkmk/QuZAfupbdMtjUhwhleBwbPYYOjHtfb96KbBDC6KdumgS5OnfTeBCml0kZ/QBDHB9d4ro1BSNLSeZllgJ4qv/IYmvkgslHZmir8iWGWo6ehSJu2AnW4EksmhSMc0NQNIEztFO47OFoAzj0e3ohOPJ2P9d4GKaj48OXVOp5vXkmbDnsclRgIwo4lsNmM+mQkEYe+iIRVAQAdZJ6bX/hqSfmTRr+hPMYHSkK3sXwk48dno7MR8UKMI/lMT62rJtW62lefe7nQ0CZ0s1/IpID7xNlF8EfHkyeOoVjdx/PxpzC/OJS/AO+XsYhzzTSW6u3vR7A9j5+Agbu7tiZF0cnws35b5eBSPHz6g49SfDcZ6AlBIXahFu2WfGNgik/FEZpBEhvIc7Qz6olZzNvoM8LnURr9NAkTS/dnmAIBgpfj5NsCliafM8ZQ1aoCA/bA7sIn+Gi8EwOSI+tZ7ukluprrrHlrORK9W9FwaygqoxTtlbuaL3O7r1YDhqDjaCqkjbqiUdoQcoNtREy9AVWkU9ah1+gLnF9NF1JCKcM0bvN+lGARRbccU9l7NRoC9ZiO6XGslGyBbmQvwwF+iP9jRfsP6sXasISCzmHgWk2s98OMR6Sh9WDToSCo5+6SeHCOxOmhISAAkmMPgSV8KQavLueQgNu1VF262EbujQGv2B9+zkxmyTbvsv9j46/xJwK3Q/EutUSKtJSeSFMp+Hbwn+SOpNrOviphk+Uyo6U35wZ8G1A36/Nkv7ftinOT9IrPjRCvym3mPqj2S1Sj2AvvWgiES+zt72jY6JEy1mvHzP/ez8elHH8eDL7+M5XQSO8OBAAEzuCw7RebhesbI+iVAAEhMmkPUBNpx9uADNZ9OxWa6sb8vH4OL0UiMCtYJGSXrPZ9NnS4jplPGOb5gsChmWoIwhc0hb6qU42nPzzhMM6CKJMS72JXPA0AGkjAAd/bd+jWD4LpTe+kVuAYIXnrprn+wrMAbb97fuskGvw7pTNnNVODlRFiodLsl53LoxHLXr9VFmZSLfDIJRJNCn8gEmaYyI8lo9ilSiTKj+MPYiMO/xCIqXk5GYS7SpC1UaoFp8J5s5WQxY7i09Wty602WmDequYvZRfRBnClYUhvLtyi/nsYqm7tNFYqyG9FuqyW3ZswXeX9jDI7WG5nFPHn+PGpbpm7uLhWrheFfDYNFTJV4hUUMdzqxXM3089DzAT929/ZFdXx2hBkVnyENtCh0ZSLmRl4FJjGRSTnD10AxbfzRwWMEvEqH+/+z96ZPkmbXed+t3LO23qZnwQxWcgCSkoKUKJGSKEuyIuS/VZ9tWR8cDjsk27LDpCwRJCWSIPbZMJjeqqsq18p0/H7PuVk1ICWBra/ViMFMd1dlZb7vfe895znPwuRgsRIgIBs79GmaIyb4+EPBhkhxwj1EC0kBgLmhMoMCfdJQhXrfKbxEO/K+ef8g7TbmFCYVyyD1vmjweV+3Bj3ktEMV7zIGinAaNO/tHdkDd4tLGdfxFPcHs8liS+g90ePfpPlSwIbi3SOYkmAREMKis9aNzAs4spVlb2GLM7XeDClQ+jozAq8mUmrjD7IIiqVM0/v1p7YJ4JAmiPctvb2afr5awMbJKwkBY9c7RR33hPEXOeJO0nR0j9mVPgRFH8UPAnRpv1nawBiFSYOKbno4acezE68FJovSvI/GsgeuAa/Q85LbzfRqu27zMcaOiYpCW/waH4oRtGZo8qHKp1kHPEmBw/ryuSswKXsE1xxnbyZfiUNVuhO+y50Ch8Kp3LmV08SHhP2BdYnbO8KGZJn3WSTSmTB+tJPSsAl5RIpTGwfuUTX8gBoaSTFpR99fcYJM5zScpFnuMWEHqQpygbUNDfuIjAKm710zb+OSAtN1quFEnLOdrtIE8/WVlR0JRjLVuRYdIAh4iXN8sWDk2hpUKbsEIIxUETW1Jj24YuLFwe+NWKvnnsKY18Mbop5T/pv3R1qB760MQO0huCY0JjLBiGfrQG2MxKCVyywvyrCSG+i77kM3MRS1UQRsYf9ir9jFBLVAot4sI1HBdHJJgyZAEsbEBq+DAYk3Uyf6jG/Z4wQknFLeOqWHNs0ZgyeMkIvPJF4x7uUwtZZLAQ2KZeQNnDG2lmXwlSag7nnfxOoZ5vxCvAHf7HJdjVsbahAIPTlpHANlUZiwonWWIXUgzaQpi4lkFNFSiKth6iklylP00eHvinIMKAWLxIjZUUxeSdSZzNrZ2bnyrX/6D3+v/cav/3r7wQ+/3372+ac26z/54Q8wt3G9nz182D559rJNzh6097/2zfbk7bc12SPiDWkBmumLFy/opPw8i6vXTlW5z9D9zx89sAl6dXGpKSFGlcLYuPVvmO4jI8S8d1NT+GoWedQ0LuStBxgzDvDAFpDsHhI156DAQAAC1tN2ONVs8ma7MhJQ9mGxXPJcdO+ZbSbpGlyWMaYGhXH6h4XCv9XAV2oPb0GvofL9iAfAjVPeCUkvgIjzkxhIjgJ0r67XbcRz5v5x1BabhTGNuKGQ8rOfjtpwOnZif4IJJpTy5VI9OED89PS8nTx47Pl0tbjK5F+PHdJ19m3E2VEeHAwmANbZz7g+nL2ecQWWecazl2leGlbREeahPL9ewxsBrD2JSAB8AoTxzoFd5pCgfEpivnwk8GvsZHmadJAgYECYarlVWd/KkDq4Rn1UEpqDB1UZEgpKVoStTXuBNeJ19TUdcND8sF7zblXNn8nkqRhUpQ6gRHd+Sa/3nA6gz+fibKFxd5ADE4LELNby69ftH//Df9D+9D/9p/bi51+450SCEWYAa1nvKX0TAjT1X5GNZCjBnvPuu++15y/DCrXO2O3bGesIxsJa6LOAVeIQN+3q9Wu/L75ZAVFSx9zGNB5+lvtTrzMynHCPKICgxzry9cbIWktnH6OG4zww4ldJ3z1AcN+pvfkVuAcI3vza3X9nXYFvb81c4AAAIABJREFU/Mo3FILRlFJoXy8WmfbbUBO9hu40Ts80JjScFB02l05POoIcXabzsEKELXgrzqczDGhUASTQbTJBYGPvedtqgTV+I5Yr8WudKm+cz3Z90ONRxYS6HJfY2fw4nSdcQCeJmRRxkEKNRpuNO/91If1EmtEQ6byLzm08bnN0pGWqRzTdcrV2gkJDIauBqQMNrfTw5MxPxsQmtvbWkzPdcp89f9YmFiiV6oDLsVxfrhWHAG8vUgOnEAXEUDzQYBvrqK66DiG+k6JCUmemBRRQWgXa16WZZYJC0dHZA/7NnoPvNACBLtId6c7N1yRNSUKKX3T1AATSFZ3OUfxuLYhoGnIID6Vi8t6ZKPfJAi7TXJuDAzzATom/Y3JHoVJO4ug2NcuKXjIeFrn3MTNzxt8geehHIS0wkxZmiF1eYENHkQl7oA5rKg6o5ZoOarZEARMa8LKQexpPDeFsPmuSGQviNKANGckmsVbqxfN+NMdkQu60Nr4JNNyhYY+d4NN0wbRh6rW0Odm34/nMopmmiUbTSYw+HvhqZDIFrT709EQuIcPB8Isiabve6OtA7BvPI/fyhmuJD8V+pI5VF22+Z3Xd5rAHiFrDhA4bhDbQVJH+dAixekcBTwsFW2XqOpIaOsTxH9OkFH2dAtpjDmkmuf8ULhQy3EPej4Z63os0Dt1QSy8FKLuAHjV54V4BHHEPTd+guTTHvtqQMiLkNSwqi2VBQ290pdePaW2YM/wMQDnZQVWc+0zzvyqw0eQfsr5lbIQubHXqmgs4FNlLijvAHpokkzJ0aI+fCk0Y4GO0ormHvp9AJSkge8TmUVJOdNlnX+RaWTCyh0SPnc+Z1AVBiPqMvD9eX4AFYKbMNTUv7QBLOagbiGjDu3O/wjBN34d9pl3KtCqCUhO9mxsZUvhYdGYOpl7cRwACzd3WULBJNSEaj9cpkrlyEJztN6rIo/fft6lmjkc2lOwjYDkYbKahiHFtN2u02ZNhQAzjsj04P/GaX11ehpUD2MjZsF0rbQjrDHlVJAXxMegUZ56DTCoFBgR6Il3CxeaGWD8ie9uwHaP7hkkAWDSdaH64LdDX4t9GKzGQHbRjb+1AG+cBYJmsJn1dkmOeJZlzz3vD/s8+BkBHUg+8HSJNZ8eyz9558pZnFxKdxw+O29NHD9sD/Qk4Syaa8X3vRz9przc3ygwuFst29epZ22uit1VTz6QZ5/0R62u5ENCgkby+umynDx/qjM7P4HrhgcPzZTpORRHjB2GMnvr5mLxyDU1+2e01ReWSAooe0oUAuEvvzj00paOYP7z2Deym7brtAMoxBQasXSEP6hN3gJYAosipeN54djkHeHbx+OFnwdyLTMRTXpCm07pjjrrWJDlbdswkYbqdP3zs1P/1CvnCBqpN20PDJ/FnOmrLzTL3a32k/GR4MmujOR4jgGRNA0muJRNsXm968tB/+O/r9bW1Ee/9ZkXqwY3pCDAU9PcARFW6lLPG9V7nVgcLQi0athWALM/aZOZzTd3C5Fowzmk0+0JJ9DBplrEQHxbj8RjCtIH1DDVZZZ8cJvl3AYJD/SR9nUuS+NTu1dP3sC4P6HWDQHYfAhTbSwNhgc/Ij7JRkvqQ5+BWxpDhA4Dhl0DjAtMPxXedq4c9vfYYGJ/uIz6bR+3k7NTr840Pvto+/+yzdv36tQwZnk0Sari+ARNjxqofSnEI+FnsmNsjPFEiR3v3nXfb8xcv28XlZZvgx7Jah9nz3rsySJbXGHNHzkKd4D5V0YORzWbCr4lmB1WMdE56UB+IeFYKClcUZflA5dIlVjFlV/Zpa2F9rXIu3gME923af8sVuAcI/luu3v33egW++eE39wf9WiHKFqaFTLNp6XJbFP2e6QvtS2rdcuFGCZuATfPKiLygqyDhccwe3LpWr9f+Nxs+JTJgwIsXL5yws5kez+ZSHzUMKtQ8etOB/gAcc9PpWNqfFFgnthTdoUejjaZHiflbivv33//A6RTpAkyLrq6gGVJYHum0TENGo5ZGNrRi3g/1D82YJnZm8xbab4+XYxk9K2ZwRwgtaQi8Fiei0c9fvnB6c3p87rTg1QWUzlBj0QrHHK3MbUr7TOEc5/WiLheQADtZyvVu1y4uF3CyY/w0QM9LgRTKYkf50ety3U9msDyg+CbSyiZIZgggBEUeTR4RZ+PQRo27S+9MUQndka+jyO558tB/Kcqj8842RAN6VFGMxpjV9I1Cg3+MVqvmx2imPsmg4BboKQ3jnecSY8KugeRN8DMVtEjrrBSCol9qLldu+1DB+byZeub98f9MPjtbwVx6wAWpgxgvFu1dGQpFMYUtGu8YKfX8ZBthViGfhcYHAzaKEwu+aSaJ3oe61t1YzSlpmn/LF2MQ6zNjijmbxylcn4ChYAtTWgolZv1cQxrr6WRmg3ZpZnxot0yCDEVEz71dtofHs3Yic2TXXr1etjVrBcovP39Ig7x2Eknm8mQEE6bo5XhJrDCli348k6UQNZHgdCqnlFJYLb7/NIl6MqRePBQ/9mwVr4Vu3eIZY7gy+uPZ4b/ZY/DIYO3TOGsQJ+CD/8DOZ53fj9GLd78rp1qb3OMyjGRdy1xhLWs6hmgZ6nHFTxXDlUbQ+12Z4T2mUFlIPSNO05U3RSLDfaeRQvLgWgBgvCPB6oyEihxPgYdMhHsIQMjzDOWYz2cUaYARGBNOqvmsBYg4ba1peCi45dnhxeYa6egVeZY+DuhmAdD2ppjQYvgzYBhVPR9WSIA5PhOMq+vl0maIfUWUo5QlgCGwcJjQYe53dn4qxZ97RVOMnAaASiBCxDNAGvvZNUCPGe4AMB2QxHsgOmeuadZRno/V8rrNp2P3yzyoZWZL80jaDYCR+8rA9wtow34B4Ctga/JJGkjlLSQY8N4BY2GtsU74+x1z49YmmkRG0gKo6myd9TjqJnTF7pLVw94FGBpdN2vTtRMD+kgoBJUCjPXkCSe/yoyIMKRBIKaPWzey8YbGz/7A+bhZXgrAApwhD4PFxfuF8TM+PmtH01n7/NWrNtht2vFk1H7+7FmbDwft3SeP28uf/7ztVmjzN0ZF8p64Zyfn54I1IfOTBAO7zDeQtZNsEqfv7MtIEK6vrg6k7KS+xFJW8rlnKx8y/g6wyzId5yWTAMKfL72nAEHsYaGpH9107xH2xbBlIlHjOsdDCF8dgCFB6Dqf3INkMsRXh2vuZzuZC2Ly+gEYsz+TVvH4radtenrWfvbiVbsiHQPTRZgtGqJuDm77bYWcatQG82nDAXcwDMugG/BGMoKr7XGbnz/yWV0BlBO/SBrTeik4MCKCsYYRC2IZOx2/gAL2mDCyYv7H5135ocb6YuTcA9gMQApYJ1We87gD3txBBhgTIC5IJmtBaqQrry6vWjw74hPUf4VJUAwC98sklEh1L/+ErtPnnISZZTLBHe8Z9oBuUmgTXKbETvwrEcYz1H0jwHHkord0e4URNU13P2R+U/t9By4iQShmgRLLUTs/f6AptAbKmkBmY/oHv/O77Xt//r327NlzX0cmG6yq1cr6k890fZ0BF+dAHxo8feft9vmLn7uHnZ2ft6dvPWmffvozfS0EbB0CDNrf+s3fbD/58Q+NUXQvJgIUWZsMjwyJNPF2cAIwUulJxTwUZNZzIkCKoHtPVoqQ0memAwSeXXWfjfckEQr2TXlZsZ99+tNP7vu8+17tja7A/cJ5o8t2/013r8AH3/za3ombRWl+OYUubaUar9qo1djyT+l5MVNarBbS7/J9oXJTQEDNOtBmoccq0uRsJHJqaErAsxcvNaBiE72+ZprysDG5pwDgsFxB9av82oNuy4Y56KqMBZpCpm0UPzRTaBZNPhi00+O52d0cICcnp9Hig7xfXfs5+MwUvTQSieNiKp/iwIOjZBeYJfnzNY3D6yCTDfW7gAwTcq6p/3NA0vgAglTF266IntoNzZh2qsvPKM+GSOHjwk8h6aSukG4P3NJr01/MZjmcFterttvGsZfjbTxOJOBggjt5wAAarg64UHzoNN/dc4EoCgziEKbAoFFBOpHbRDGzt2jpSRLGGcpCgL2QZkDNufrd1pbSnPukyOo5+tY6TGmMbeJpKMpgshLKI0WhAXNqUq7GFPOHDOa6RkXVq0sXMMTCIxPjaCJCH5fiWJaBh41SSUqlPFQFyvrqTV2fPEBdByTgtYyUcpSVw986W3roKAZypal2gtEACSQyp4Co+yrF0KJKS0YnaxSjvC7TC6b5enqUIaM6bqQEXHN0vExPdfPPtBxw4kpmy7qdT8b+TBoS5nvrxVW7WV23R2fnSguevbo2qpJnmLnqEJAAbwdYJ+VUTv3FJIu1B2uI5kI3BoGw0ILRRneAIDRVWB+RGlEIYmzH92koWsaBAGYWTXyOg4YW6UBFKJZbs9T8igYUUKhYSqn/FM9M9GzAMq3l3cX0rrvfw9rIhIg9TC29dN1bgKDLR5wslUmiYGCtvUyx8rzxObqZn9TccjQkAk1tKM/oKBImm6l08DHavPPsGi1qg9p9CAAIMu3Xb9IGKCysUV3rvL+ir2q8BbCQ9RQ1FW1CGiNaUyaCMkqKwUOqgB4AGJnJRuqMBqIl0ajz/gFW46xN467xWyUvEHsYeROU/1V78OCsnRwfCxzRsAPmwFTwfpq4QhxASY9GYxs8/h7H+AgdQvc1/ULgsJrNkgVgRnvMGmaSCmsI53jiQBfXiSwrzbmGa9CQabD3TS8cJ3ZGkdIsxlshTCeMEidtSzPi9Yeajpv+3rg9XdJ1ot862Y9PSRgcSV9h+pv13XnaShA8F/k8PJOZIhLRFz+SME6MXKwzlKeECDyZVTJHAMvRlwesFUC6waR0b5PPusIzgPNzMJ624WzeNgDaq3V7dH7WXr543s6O50b3oedXFIh0A6CiGkz1/cS8Hp+009NzwSOMVTG0488F72VcAMSlqcvkM+7x0ui3+LWkAed+cq9NcQVQEzBLgl5vKMN2wyQTZhXAd5g2fNFuU2wp1y4sHN5vQGN7ZYBqzt1K25GFURu2wCUMp8qW10ekQMdM2EMFB+QHnD5//Kg9fPJWu1ws28uLS/fW/QomGOs83hzKILd1z40xaoIzibtLtKe79GDY5qeP2tF4lrjZzdrrwpUbH+3b5uqq7fAj4Pd403QQD3CgNOlcbJNrqmHkei2RVB2FhdWZV90w1zpMOVD+cQ+GnQD7Q2PP+BMBmOHz5DCmR+z2TMND1RHjWH7lPgVoBCBgYQu6dGmDe1z2vwMLoCf5CDBmQNT/jv2lDwvch8qM9i8BBDKzbt8DMdLxZYjnQXby+oJ636wWmEJS/xuyDZrw3Lf33nnHZIj+Gg8fPpbVwT6F0TRnF2w7WRH9sw0GRkU+v8QLKqbN+rFwJiEJ2e6STrVYtXe/8hX9QDgjPQsOtQTxmLD3wrYU7JCBFgZWlwp4rQtk7QBBiE3lhdAvRjEz+jXshoRhJcCKy8XgPn/20Wf3fd59y/ZGV+B+4bzRZbv/prtX4Bvf+RV2wgPd1uiX0bBN53M1htL9oPNWpJNaemPMRm0+J87vpl0vFzakVE5qTinAunSAJprCbj47mAQmmmauKzV/9/LV63Z+etYenT+0uINqSiFKI0LjfnKMxmwt/cvCbEcBGg8AJ8XdpNAGlr9Dg79vJ8eJ5tLwkKbqeuFEAuSY90hR+fDszL+/fH2Rgp/prxTmkWBGWMgBCKjNpWt7eBaqPBi0+ZSJHNriGCdxtkNpJH6HZhs6GzFv9Cs3W4qVfdthRFRmfLZuhZ7HaCtsCCZRHsrVXOJuryHeCvAlUoVoZRMxN6S41JCQKVrMbmaTea6lEW9pNPiGHusHWm3hlW7Lw9iosx300nWbjI6kIqNvtqmogqNeIJ4RgCYUSNXQQzc2Z1xaK1MSJmQBD7xnVSB7TctlXdZpTZv7mHh8gKyyYmWwg65XEXV4P465M+1PRRKTRGO1KhZT/KVrNT3J0/T3Yk6Tw25cp4FZdOEUf7z3xPtFQqPuGmmEBVdl3jNRcxrDhLT6ijvFAd/pBJIClYZGGvNeQzgnMMbL7TTDlCkBiweadIZtgigyGtBlEoNm1N2qPZ6NyqV9IyNhfXVlEsB7b7/jOv348+ft+mbXjplUF4NgzMSM92NWeCYeNFq0nKGGBjwLkBOpj5T8A5jlU+Hfof/0WmyiYWc6KsRUtFheh0ktaz2TrewHrBum1EywWSMAhUbr0YQ7ys79yuQwzXEK0MhRmPgyefbv0Unrg5KJNoVVl7ewDxEPyBd24E1TwtrzNAa0MUoDG1lFJFD80EzJ0ojEeKuiuUtSoIlYfd2BrWKFV89mPRPILCK/yvS607ZDNV8nxaLWbai92eeytMMQ4XvJEsncLuvJLHT3pmFb4+iv/waUVqZxpM2kqeBZYPpIo0Sxyz7B5LbH1vZJ1oFVQWO4XrfZfKLZLGsg0bbot7dt6X0auN4BWLl2RJHB0FoQycq4sMzZ+r0w+hBQAZB5MvZaL66vpHdH14uUIh4NTDBZJzJTlGlF5x7Ne+43zwp7QqIuYaLAKAhAyDVCXqDMQK+NmNBNYLsIFMakMJGSGL9lkig7wKloj+7NPtHvZ5o3PDzYA7JH+teCKmEV9cZZYIzntJum1URR0oLylLAQnBYb6wtLbJJYYQ6LIU3vkzY/OZEW/R/+8A+ly0vfZ30V3d79g3XFfYD1dXreFotFxcPN2oKzmcQH2ATbnVp5NPlJ+EhEpQwyp8hh+fAZ+WXCkQBBygR2SUVgxUbodHabXJt7rluxhAbjtlwAZlRU6VF8WOK5kTM0OvRbH5qkKkS2wzODbMt7NDgywQFwZLleuCd2Tw2avjYetZPHD9rTp297xlNTMGner9Ztog/L2lhUz33OTfb7CedevCcCWty0GZI89vvRuB2fPdQzAgkZBy4/mxQIdFvrxXXbrpCrBCSFkQBIKbMCYFkz0pLSKXVKEw6QTnqBeEmn6dfeBmggcFB7DXUYezqsBeJyue/IJTmvLy4uQ8NHvrJN7dV/dYBWoLcMDDPgCAOSWkjpUJ1raWwrwaaf73eKxN7supcXw0M/BT9EAII0zzkv+mfrP7+fG8R6dknOLwID/cextpDpDRl4CEZlCNSBQhp7EgVkKY4mMm5kOC4Wtf7jVcSZwmcCqDKGmf1dX5sjkwuWi2vPUyQ0yFO5b6fn5+366kL/jNR9YbMRoWrixcmpNSxgKWfmlFQuDHNh/clswn8jz9Ttzcgn5fzLrwAj/d4HpIm8K4ABQHe+8t6k8M51vP/Pv/YVuAcI/tqX7P4bfvEKfOs3vr3nAIQ6qyNvRQdCUTVT282ZqcltkU7hCdLemQZswFtM8ur7+0SBzf0GwzsOWCbWms7EdIqpxunJSXvx6qW0S5uS/ZFU5lcXZNpCMZ20JZpqNdzbdvn6VfSGxXbga9h4YxxXhl7bfXv08KwNdcy9UauoXtrc6l07O3vQfv7FM7X2FG74DjA12UBfpflmEqneNckIGJQltCtZfRywaAiRGNigDwfteAZFllihhQUah9sx4ASxS4tlu7yioKHooQgjLnIi9ZWpBAcEhxAFu27cBRDksE3jFgO3TROBp8BYb53oEHPGtKbXnze6pIcOmzgxjH+mSU6oCSunVybfmYAJ6jilHLRraN71PeS5U+jSuFAk8rkXN1uLTYpDxj9QKLk2TNY0s6pm3CKAz4M2kSKnmkIn6Wp3mbbLU8jUrvT/RtdVA8W/hzeZqPSNzu+pCZINPQXOEd4CaR4Ps1ULtDi0C0DUgS3x/2BEmOl41wKmqKkIvHSnNo3qtyn8jaOK/lu6OA08fhBSiYcMohLHR6FVZmYWNaU3t0GEtWpSQ6Ii+Xr9EkqfLfOAIh2TN64b2nroyQAqxnXVZJn8ebgw+21762xmQfz6ctF2uH9vtu3BMfRVDNo27dVy08bHx+2YyLChdXQbDojJg54/ahvMLvls0JM1BuUTBgzIrzKhKglG9OBpZsdTIj5h7uBXQuHfjeMymU8EYTSgqvszAj8UkDxbUt957bqfPLdebwGyMkKs4ukwadN4b+A97vRZPUu4PxgKVgHMFiCTyZF8TcL6p6qCrRe/MltKYiSjwei1rGNcKZQ2eOvLuO5O/KV+Emr+YUvE+JS1xPtTiNTlWd08sNYCe+F4HKATumr3evAKVTMZgNAIeBswGmGudxqygAT+3WBgdB7TckBcwNAAp4lxpSHyHgkoFv09d6IkHpnUoe2l2Q8YC1ACeAMrJD/z6CjGaisMNzUUnKjzpmPzsyDX8jnJlJgVId1XynMYSvh7EE0bc7F12y6u2hgpE2wmDLqkWSdNAZCU9amx4YgYs6XX2Ukvf86zPpkKIrHnAezM5/N8HXpvmlxvP7qzpLH4nPF5lPSQcNHXdKbmAgx31ofyBeNJN0ke8bMyzU7aTkr/ZFHwurK1OpfYpqic2othktDePBehWIe5wBxduvNw2JY0fdCtHz6SIfLi5WtBk/l0EnM/1mGxpPZE3DLhVCq3bNsdpr0AO/N2eXUpaHNDOoHGdEmeWGG6VxNS17rrAPlMIlA5F/BIMN9EjbeUE710sm0mRtNmXmBvKwDB9wEu8P5m41lbLZBgecXbEQABZq2adMYzImA4+14o2DGQTFPHuQXoxRrmTAP453wlHjGeBJmCy32cjtvxw7P26PFjkweur5ft809/1m6WeLyMlELqcjI8asc8m0pXhgK1ck+UUo7a6Pi47Waz1ubztiXy93rZYAJNjN/dCSbgj8H6SDJQNd7E3BbDrjemaEXYf2S11X2GsYK5Zx7x2xKeexEteuqb/oszgr2aA5/n8ZT3d3PTLi+v0+zrh1K+BbXvhBEKi66YiX2KD2PNxKnIGGVWlMyNn2ddVSagd99f9rO8J89Pn+OAuPkJ8aPK3+dpCCMrnW6AYVRZGVL0T3e3ST78PNkKw7ZYXgv0AhwvFtc1pAmDDhaOLDHYAO4X+/bk4UOfyx//6Ee+vjI2JGKeazft69/8Zvvoo499Sr/+wfvtox//yGcO404/E/I947Lx4Lk1VjbesCIj+dn9vKCuAnpkLbo3lXyyS+z6Z/bzZ6lX7ZFreWAYFBBx+H4Agm6mfB9zeHgO7v/jr38F7gGCv/41u/+OX7gC3/j2r+yd9lFMQ08lZs04v9B2MVuLEZczrIp4Y5I5dorPL/5Gwz+KUBH06LlDl02Be3F9JV3xwcOHItgcMI8ePtJ/gMNlzVR8l/fAL3ODpT/230PBvjGvluYgpoXYydEQMFmCqptYPd7uZAKdDMp3dLNs8jThcXd+bTFztVglQqgAEDTOHvq8c+iiFrW7NrWspImh2LxxSgdAIBWZKCko/rh74zDddroqP3hwqszh+YvnbUGRdJPord124HtY7HZGLnFQTDW3i5u7dFco7B7IYRZQUB8NMgUmF56p6xEeCGp/mYqk1LwZT5IwUXKLTMUGalDjO1AHNtevGvfIAPAgILiNHPMwBYzrkd4eg53xZKwp2cqpRaUXEIWGvwTGeehcacorIiiFdAwUu97QUqIKEoEFCr9aJ3EpTzY5zY7NNNGQnrD5v8S6FUPAoV0HCHokZyjfTIK60ZgBaDGUjyGdjWQKli5b4Vr3woz/VupQJX8K90zwnRYaXRRjKdbQdTVwTEl5t2hSTXpgCUmf7eZQ6MNjUjhAz1r/TSGdyTXYTuQuSAdg7QAQMEU0ZWALJTkA0pZeB7+LRiQiE1MafcCWQZvhOzGZhNXD8zpG73rcZptlm/D1Q9ZBTQoBV3A438Wg0Ck/ZY9gSD3DrkMa77hDO51nXaknpfiKlviQjHh4Bkv3Whrh4msnRq2Gsp3VYhMu04gCMPer01mdErKe1fNmOqXESRPCuF/LjDFOMbR/9jCTV5w+J+Ejk/hDaXqYzsukqWlxQkHjLQK7yPegnjgFePTWeQ3Xk8kGKrNdI10qlOeHXqQYKiU7cN2VkV1MQQdtinZ2OGyvXz3P9PpOc+BnLSdvQT4awgE+JEykKLaR9RQ7o3xjAAho1C8vr9wTadwostHS6j+ic/ykPXnyVvv8iy9kiCEvoTnkXWMsy1tg2q8R6XSs/lkZ0Qp397FAL6Ah6wV2wh5Kv3sIEoPEc5pOwZ8XQDBif67PwMNBBCA/FwYBOfQxgU1GPJIwzhalL0y+NQlLLCuf2+uk7jqgCWCuWm6n6wAPAAZr5QPkmuPLwNkwTnh9nn/1MWjnNpVe0LPHecZyPnUwi0jb49mkHd2wjxcFH8+CSulhvwhok/uiDKs8WDifXC8l28BHRPo93hpMHqfHrleYAwDANJRmuZPkAMgLY2OFs/1IGY9NzGbVSDzhWumJoFRnKxCD2dqGZ8zfj9sFzDhYKoB4xtbS5MDwQ6ZGMxL2WHdeTzOYs84mmHNfwCDsMs1xfRYBw8Jo8iyuqatSMdgPbWcsa9QBfd8OgyDmspEsyCDQXLLr17n+2eMFvxxGTMqjgJQL9iI+dwEETmOHbT8btcHJrB2fnLaHjx65n3z+2eeCQgAeGNKtkI7giq/Gn6jXQRsD9rAecMOfnwZsPj5u7eRYHwg3ZjxQNts2ZZ+pFAPPZkAUY575zKyBDFiSnqT2zGvMuo8JL+wBwL6AIH0qbnMsgy5npkCBNRE/H1PHGCmzbBigMHDIGZbrFp/UW7+PxOuxltgjcoTKSuBnlMRA53y+nxqqGwZXRoVMudLB57vrDO0v5vN0m0jASRSAIGd9zlY+S2qYA0BQJid3P7ev3n2CBDsybQfgZr/lueAaLvC6ggHAMKnu/Zo9zyn/sJ0fH7ez01NrxOdfPJNBI3MKtups1j788Nvtu3/0R8YjwhrFZ0BWns3/yn2YZ5QEiwHsmhokMLxhv1WO43VMDCty2+lkKEDg885eg3moQRXm0xxIEv63kqROLQhA0JkRMiw11A7wkpqJazBsn3306X2fd9+1vdEVuF84b3TZ7r+I/oF5AAAgAElEQVTp7hX45nd+dQ9KysGKkzVGLhR2RLQlNzu6y9EUqhXF28YihAOY79PLRyR3YOOqhmqfJpZN9eT01EPs+auLFBTjSbLkKVRHYROgJ6Ug17THSL1MEnRA34TORSFyenrqIYShUrKVaaihY9M/VfBaMR08XMaY+UwzrWFzphAdjZUYMJXp0Yp9Jw+lNQ1d1f+ZUNKcUTjrsZAilfbJwo1JEtpGHeqhkO/a6em8PX501l6+fJ7CYYtvAFrq9KgaBo2HbcmE3YnsOIUYGdpGZw2dljk9gX5mI9TUz1Ic7dYxzuoaWRtcijw8E4pGr4mZjI4Y//DnRjxWYZCispptijSb8hqTctjRtAqUDNqNDr4iKbkwFANQ4ylm8JQomrfTAX9+NJSUJJoCWidU2gXvhyLfqXH/DFW0W1SkAeCarpxA1MS5mjeLa+nVNaUzPo75YLnXdWDikLNeuvXSFh+auWqWEuKUWqY7LnfjM70NzDuHwlsN9HCsGz2FKw2YNGUK+XI8BvSI/0GaSCfj+lnA0EAGsJVBMNRNP8WNrIpqXIwSZJKGxl0pCAAPbIMUwjIbjDis7GplKLk1NnTVOHUKMKwOisETpnoY60EBpujUNGsboyY9FQIkMbXMxBCgJUXvYQpc9Gqp4ABMMBmgWMKyUZNJwbmzUckzZ3cQVowRZllzyF+SOFDu+Oar9+IyFEsKNw0CYTX0POsCuXhtH+diHfRiy/tYbASBIj0doJB3Y6i0OK7MkirwJz2Cz4YPEISJtxO4O1ngFQmqoSVA2R6ddkA6ZVlMrYpmbqEsw4BCOtRWrm+2oDRaLlO8UmZEw43bqxfPEr9ZBXmnnrK3AoTx2AG+yuzlvQEOSJMPe4v77V6zQUc9c//NtJ17NbZ5l45/dNTOTh84YX79+qpdvHqlFIqvZQ/ppqBc9xgK7i2wMYa9fP1aynen1HMhZL+URpjf27a4H+a5C5W+9M41YT0+PWmnZ2cW/c+fkfrCFDA0cif1REg6befMoZEOgwDmloaqZXiqv4OeN8lcx5+ARjZU3ZvIdPAJUBIGi4HX47lMU8UeEolW9r3c79qfixIuwwvjS5Mg4sDP+3O/D9k+XiNJ40yKyXqVBueQVlHeHLWbxVwtALz35QYPEkx6w1rqU3RdzYtF47NoWkr02XqcbLftEc79o2F7/uJZmhaYGTDXaFwAXcujBwPbpX4CAUNlgBWjJw1/gOIOzgX2B+zMs6bpJfs8UiLWiSw1mHkx7eR8gTmSpjXpI2PlHLDwKspVFlGiEePjU9PUmjQbvasZaAB9novBPAkleZazF5nyslq10/mJ74fPsRq0Nnt03kbTaTs9O3VNf/Kzz9uAOmU8aYur63a1gqVz1MY7pGADk17aZumebDQwQAr3k0QGjE9BqXmvMOsAJTzGKnmkWnKlaCXNuhXcSzaMM30NXbjmALyu5ZIcHNhxZSSYPKZ8n8+WZ3eABqVTo5FNL+kF3DMAaIcoxWI4TKZtyuPJ4/CnKIYCBBXX7A+ouNXOCmDP7Np7Ynkdityd+BdDIYB9bcKaK5dB4sHDJd5Iaf5rHy1WXtgNvQHP33ewIvc/gxJljxihIlMso2vOjM664bVvPIcHSeNA4jQYtPOTUz/DcoWZasCqJ+88beezSfv+X/yFzbwJRiZXTdpmSboQ3ifjtkCCitmzQyd+fpp69hhNesvbiMvEfQC44t8ODo5au7i88JkGwOhsMAHJ+uwdHxCgw7Omag7OhOz31GtJ3AgrYdg+/eTj+z7vvmV7oytwv3De6LLdf9PdK/CtD7+1p7Ck0cPIj0nx1eW1GytxQuGy79tmsPfvOPRviD7abNv52Vkm05hJGUHFQUZcW8zOKFbQzH3x7FkbT+ftcrlqy9W2rWVM79ocivJoaKoAEyOaDKa/Tp6cWuxsTkVux5M2O567GUPbPyPyreixTPX3aFf5noriY4c2Gm0SU0Veg2KM4obiabVKEdIPK/7tgVBFXAcKzIWuSVYGUDkdE/u4bsRFgfg6WWQaJU22tdkEeuJlm09P2nJx09YrDvJMPRxmV/SN71PaJznm/KA42FPUcuxS1o/L2XhKI49Dt07z5fBPcVEmWAAKfp4qpAB8bEp4TY25YhKZN1C5707jRhbT/OM1GBy1Jd9LDYGWmMZRATRTEE99J2C6+lIoMjVzahRDsi4xqSqiaJhpaCnwaI77ZCEtZC8UqxlXp9/aUgZBXk9TRKm49R0VIZeJSw7YPrlQR95ZLFWMWFCgozbvvEcaMnWPQ7weEAACFmeZavU4LpqX0MtxIx+0DdR8ykWakmGczrvRW5rD6M+70ZTGdUxIddYHTLhRikCkVSZo6MvjOM7He3B6YkTcopo2eCLegn0KcajlDaNBriYGcUY4xUzQ+4dzeElEKE9oPKaDvd4EFmN8ndOeG6ceoaKjp4zZ3U0lTsYkkAJcPkmiQOfTuKXfbNvF8lrHdSb1/MNzy/qgYDO3u3KeNffE3K3MzOLncOtJ0PPsvV6D3F+eu7AA8owmMSEsGMEHmr67vgI1tQrwFBAgkideR/1HraWi8JbTfP+66suVIrBPhBKfaaDxd1XUh5PT2lVbtjFeFHxSpu2sF99vJroBPGDuUPBa9afotGEK4wKX/U1dGzw78LqQdVKSGa4xTV+PFYtjfqVnlEFhsujZH8dhYaGXJSYMd3vlIYBNY03ceroMjTRmftyv9XLZvv2dD51W//SnPxXcwpTteD43CUMdLo3JhMbkOlnufGrMKAWSQu0XmFTfHLDq6IjJcre9zfPN1xJty5/jOk4xfUm8W4Fqk/GwzW2UB2qKAaFkDlTsLk2lJm2jmC86oa3YR54dAQWaRWQlxgwmbQT9fTsat+2W9ewuIbvjZocnQ0AHJ+GVTS6DBJCLe3ZwHeembNpE5kD5FNREVPNbti7TCZjcJl+967IzgU2z0c+Pfu5ws2UclcxBiZ/NEQAe7LmcSJE8lKSmElvYZ87OzhNleHnpe+b+nR6zfsOMscHBL4dJKRRzwyqyj2eimT3HaWaBbvHqyESfnyEAOEmaAGe852n5OPCcyrho+7YQ3A2ILPtMQz/YCkTP8XM429dtMAFsv5UxhT2QmiAyorCp2DNvRjGcFdDwacs0fYd2HHngDsf6sfK32cNTz7fJbNrGs0l7wdoCNGUvRIIimLBru/XKc3o+GbWjm41rwYGEZ+5ROxpNs7ZJQRAUgTkS48owUAJ2H9z8y6gvE/ScemG7HQkQJFFnaO0UL4cC5j1Sc+bm/Lql57vmO4F/e9NmJBgBEuhRgd8NgGTWVPxNDlh6IFBNXTmf8WNKk85eQV3h9SmTZ82MOYPKg0EQ1/NzoyQge3aemazj1C+HH3dE2tE6jIi77KcyObQuqv2MQU4HCHJWR14JEKlkjzSb7bptdjTxI6VRqb/qutQ53dlgk5MTZSNKp3huiDjmVDw6MvJyen7eXm027e/89m+1P/2D/6f98Ht/3s4ePUrSyTLG1YC6sJg860sykaSP3EvqU65h/KnyufViQatXAwD3NOKY8TrAGwWAyzWQtCi+EeBDtsdw2J48fiLDC3PFwSBJOV53zyTADZhag3Z+ft5+/P3v3fd59y3bG12B+4XzRpft/pvuXoFf+c7XrT0wtaK6o1A6mZNLnbxhQQLMmMoR/mR+rAzg6dO32utXFxaNGpuB9lc0GcUAxlZKEPatLZbLtlitLd7AlsmCZvoOLV/tMN4AJ2ce/haoAATQmCmedLxlErRvQ2iYmB3SvG42xkJdXlzY0DBpQI+2uVocsmc7oi69juaX96huNId2cnpzAKq/g5ZXNGbeO98PVY3Tl7+PxjgOtmTdU66PJjHkc6K627aTGXRX9Lvdz2HaVgvYA6DZaEE50KmeAgp0gICftaIRNcqvtUVRukNx37f5cOR0mM/NhIprxSGfgX3iz/RjoOCT0hj6IE2fxTvF7phCP0WVE6ius6XxrfiiXpjBbrDg16ASC2uWBM3lrcHOYdKFO3pJDw4W1CUy6RIDHKz5Iymx3FNpvFUs0RhJwaMISyHG4boyC7tSHYwi4jNB5yutMlM4CrxDgZWVbVNThNi+1imkzBhWu46hYRU55eLtfZdhYu6Vom/BCHX5MTuk0dITAEBFGciwTQYU0Vy9NIWmeDBBHGAQSbMTjwLeNKwM/o5uQrV+uXkLgpRfQYz6tjUVPmqT+dzmY7Fgkp6mjDe/ByCAnIHJIGWSuslML1yvLWsbcICiY4iHxTjJCSZTFFnE5k6BfnTGgD3on1O8wQ6JdhwzJqiVpyfH7g2r9aJdrRN3OR3PLXIifUkTx3WO4RmSjZu23BDfFEaI08Be9FWT0tkbAB3Ze5hgRb/uJLaaQeUFyoViCObvO0AkgHSree3TL1hNkaaEheGzUZNvZQg1iVY/PeKaMWEKA+QQOVjT5R5ztx5uG7R5m+CK8pRmXywLf/YAp/xEVdLeOEnn/RlPGtYOtGdkNWqMXZuV/24zmUkWTYTPsBtVmmDuE2tfersAU+poYjB5TzT+rCM/sx4j8RnJdR60xfUynhObbfvq17/afud3f6f9j//yf0qkZLFLTo5PDgU9uv4YjGLKldhGmE/BGmPoJzDDArPYTvNy9x/WOK8BKKVMhftYpm48m127LhPLJBrkNVuZTe5ZvThX0x8pUTwi4sEwGjLlTlSlkY60WGCZrPg9rJaJCTICP/jJdDkATeQYkAtwLV4WghDuAxX/Jv03+4fSNdMMAlqlwa7GW8YPjKuYXfYzqH8d513XLIfVUTnyGnt2UComfz4/5SIPuBlVREx0NeWkkQOgZUGQAKH8YNNO8b+RgZEp8vVyJRtN5hPpKJ4t3Ivsv2EOFLB8ADa8s3o78HV3I95ks3zJmA4Wx00AAsBck+8iv7H1udkJLhIJC3A1wBMDsL4+C02gdYCsrr0yEdYqoFVmxmpJZBj6dJSRKK/LGsHLCAkjYPZ4Nm2j6VignX03vgCY5I7cFzGYm4FhMMgYHbWpniIxEeRs1mxyPPM5M8aW84H3AdjJWrxjtpoKoEvVsk7EAjkjy1uHfYxzVt283ha55gFnSk7AvTLpKUA09QXPyjXn/AD24aLNYTXoQ5CTTQah1zkMpYBomeRrIq3PwOgQ4+dzx7mifCSAhECQbyOxqUqYCmiF5eej/CXgvfw0Ohhb8hb29h5FybOlJFHABcPbgJ7+eckSes3FbwVNa//W5BEJjyy3yClYP5hDdv8ZgQnuGfcJ5oA1WzFlYD0iq9gfaey5GY3aw/fea7/7O3+3/Zv/5V+1y1cvrYe4fo8eByjgwT0/ORHQXl5fC7SxNk2KMP0pvkydreGQbBSD1ewf7MGp25BNnZ0jX3jdXr96FeZMnf2girwe9+Xx48cOxXrkbB+A5Cjk+sEiiHfUZz/58X2fd9+yvdEVuF84b3TZ7r/p7hX48Ne/ujfzFxfoLfF4GzenRL+VC3xFrnFYnJ+irR+1D97/oP3sZ5+115eXoqbZtLMkOfApoJhusEGClKa4TJFHg4zOEgweY63JaNLOT848jNg0mW5B0bT5tXho7fzR43Z8dtq+ePG8rZaLNscJG13s9bXT+KNp0H6o76Htx4jHhjF85ByMZZSXKLWi1FasUM8q5pTEOFGAYLko07no4/QNLm0vL6s2n+JWVgFTDVzDj9qD82OLISjcN1sKduKn6A0TddQsQm7djBPtQ1FEc4juM3FAoWJHXiDht6ais1EiD0GmNUYrMz/pvoIfFLtVQJTRE7RirgsTTWpKCuHURExLEskVrexAA0UbZq9N6I7WH6wL9XIpLCzfaJBLb1hW62XDleLpNowgZPEjinonSlyQAFOAO87fjB1M7BZaWhZBLyCkQJrGsD9kIHOY3p1K+LbKRbpPNHqTstGYrwACzuJ41xVQUcWtcWQxoOSAh5LvNNjpLRX6qO2JkCst73AfSY0r33zwTWiMmGrBXnHifeTn5boTiwYIYjxkNVdOxw46dSbYo7bYrizoaLbJdF+vYhDHpJjmhjXHdWRqAjDAtFoQgwlPMQg6QDBCWrBbK39pNMsVJ8fElvcKHTNaZKbMWyc4h4J8yORqX273mbR5jbnvmGyrmaQgHTn85989pYB1IQh1Z3IayiaFdhgwvWHNcopGvhelmpXxGWmWanLnZFeKPo1WnvUe2cXPsWi+YzAXYA8goRzxXa8Vh1mJFLd7QhXoNTXjzvX0CNaCxXcxUm7GeEKkEBc/wmVf8KVABZ4ZpFawCPzGUObhVnPfdK3mGddhO1R3p97KVfOZnDzSvAEmVgwojQv7A829k0yaHSbDUFYFmkZOx6BFYyCYiE2+BhZLIvaIpwXMub6+9msBOf/pf/9P2r/9t/93xRuifd5l/bKPjkZO/N2PidLU2CtTSmfGBfzcdVLXALBSJ9I4ZfqtK7mMtUzgWH/uQ3qhsE5DnT8+nrURTREggE1KPgdnFHuAjVQ1ODbIMjcChNiA6IKPcd5O1s92Dy1+1tbrTKhlZ0uh5zlPHKXpADZeaXDc9zSIi+SH+wl7ABYBhDUBxIpCRaYjcMN00nvTp/3ZT7IHxa+j04cBI3USce3EvI2929fk53fgmnVyk8z1/tk0l7NbirbcJqMm+SdEkmqWmnMBRgXrQy8BGiqawYPu33YzADjnBuutmuauI7d/1Ay4YuoqXjIAcflNID80acOFH5Na7XHCTJjrVwR4Gm8IqO40zP7cDlgLAoaBxB6g7KXSVThzE6laADATcBowaoezs/bq8oJxg3KYCbJCZDWTSXt9TRwmLAOkMUR3LtuM/XO70nviGNNH9pFy90dCwx7PvXSg4Rrd6D2QexNkWT+movb3e9vPRMHFgxdQ7rl7ncyKAAk99llZEQ09ww0TMcISwBx0td22k5MTJZX8w/Psc8IeC9hQLCx+ru+l6AsBCAABip3WJRr4lRRroZ+ZAVTzHrtprxKcSmEJqBp/jmAat54CtSG6hmXblFeVrKWq5QTrOVN7HVZruDMTOnvlUJMKMsYDhc8IUAcDxTO4vsh1CIgywjDVuCL3DAZHsEWuXl+06clpe/rBV9vD995t77z7dvujP/j9dnVx4Wd47933HPwAVFI//u7f/e22ur5uP/rB99vr169d54AA3WfBJANlL2E88EtgQAC2wFnlHMP2/vvvt6urq/Y58hbqQ17Hr4ncMqa+SIowpw1wFMZO5HawCtl7AUsAOX74w7+47/PuW7Y3ugL3C+eNLtv9N929Ar/6a+/v0VJ7pDmZiT6Kg5wiiQkeG/OC5qo2+v795MuCtII8c5hZclmoZmOnsORAxHRKeulq7YS2Z8q+unxtji0HPyCBejScp5lM1uqWejuetdnxiRrHHo3IJHZgo6H3veY7NGGzRtQMiC4O4TAGSp9/54BKMwIdv4rJOwyC/tluwY7QhPksHI5OXWQRQH/lveXA4P2ut6s2Gbc2n43b+dlxu766tKC4vFy11ZrvSzyUZn/70Lo9nMlBR+eqTKMMB4sSWC11ZAOyCaC+h84XbSYu5hSww3bEdL2ocVD0LDCJeAKgQWdHc6nRIpGEyWTvmmtNvkriwH1APsGpPsHtWZ08zW9ilZjoaZ42QBaRRi3AQAr5gxmPQ6hM5g831Ci3FMv+gO5YV02Uk7eSEVhia4zHtH4grZTDM9F0RWoomm+f1P0iQNDfi1RoG8qAHkc3pDCkAUvBVzexpCmsYZr9TNyzXuwraQRo7oznOmqmZtckMZ4LvGb8L/g5aXqTHMH30lzR6iBzcKKkqWI5QtM8Qxt+cNpWm1W7vL6KcdUR0BA0TCaAoaKSN668wtIrMVy8QSbiR7tEePqRMM006zsZ5LstkVlM9ELTlqJa8XPQHZkQx+og+fL8GfeWZ5eGi/ugtlwPAhQOYZdIPXXqnkbHhAnXBoBEDN2SfhDduI2ffhzlQl7Pu0yUapa7qeZdVsDBaLOq8L7G+3MrC6kkH7Y+NDv2jZngi5EcKKuZHDrhcqnSKJbutnLheY6kNB8K6PykmyG+JBTqYRtEH03Bl0QDgwgBMaqAVBoioINPxNj3wd/BfmIaa6MvmJJnu5tihZaaSWZ/XrkvUlZr71D/XQBGt8w+OT5uC8BTTdRi5gdAxft855133LueffHMfX46n7bjk2MLZvZiJl1O0KOVkDkig0CEMEAa+wF7ocaad5qGDu6YWlEspey1ucFfii0r2UH2vDjf+8wwscVkjyJak8owXGThwGwSOMk1UrJR1wYKuSwDGlfo/rAMoKhjPgYjaDBtSxg3Uod5TRqjvc0f9xhAxKaaGF2miDTm61XWBY3wINpoZWSmbWQvBiiSRsy5ebNrK5lNMUN1fxE8jZSJa5E1HGNN9/D6M61ulSDl5/gc2bADnGs5WoyESOHCtYnHjCw7wAyjEmcyQ0xwce/N2SgDjq9EG++Wk2fWvc2OOBPfJBP0iXjOrJhYZs07Ea+G0OuCN4bxffHW8PmrGDyYWnweAILIUbaC30iZDg2tw4iwDrINh30UoJXr19kYsG64RmFsdTkYcpjr5bV7oGv1ZC6QioEdppmkvGCHq/cR9/JmqQM9G9Ap/hqTsUMMDWiVzoSVkXsTCY1gcfnbhA1ColEGHgHAbht03697IJ5K+XPB6vp+n4ODyd/temDN55qEUQZtHZo51+6Ln//cPZh7MPbzhCHoPluRp5xZ/TlLjZODrTCNgLqs20OUYrwn/J4eW1hKhZyNt5Xi4X2xz9f+6SHMt9YS5zzzbB0wSDpTDgqwoWlwebB0Zo0sJffisMniCVOMyjHeP6lB2V+NUaznXIZGSSrnxyft5eVlO3twpiQBPxNiV/k+zH0//Ft/q80fPWg/+eTj9uqzT9v58YnP5//wz/95++4f/XH73vf+vD1+8KD99m/9ZvuzP/mP6P3dd9x7y0NC/xUAq7qHshyKvUOdSlIVfyZbBfYOPln7JqBumgWDLPy5/B7STwA9A7Sb7lWeIJEhDjUffvzWW+3nX3zRnr71pP35v/t3933e3Ybl/r9/6Stwv3B+6Ut1/4X/uSvwq9/56h4jLIoI3NJpUEA9jRI6GrTzs1MLw8vra2mEHLAUbhw2TJWgVEljhIrviYIz+koTLEwM0ZKCjENN1kUbDT0Hrgf8UFNE/j08iukRh5c6LinrocG/9fhpe/+Dr7VnF6/ajz/92MN2Nh62PZF73e2YRmM0bNN9ogo5vHqmMFROM6lpcDx8U/Sopa0iODSvNIqhJlf8lBq7ZR2qybnlOplXrVdCkHNeE3fpwZBiCCp/zP2IDbu4uG6L5capjcV+G7RFPO8P1MpkcSc2zul5XQO0w8ZnUXAaD8h3lRFUFSeRKQyaGQYWNQAYNKiZpOHSy33r8XQ0uDgAM0lyWin4ERdlNbuF/nPYM+PifXGYO4WSRcG1Jdpx1Nb7rc1Jd1U+gAO14DKF6nz+mkZkzJtSxPFHtJ0R7hW1v1MdfX9xfc7XlTKzjN+su3oUZ9inFRl2t7hJEVetUqivfH9F1aUmY3JResuKk8MsKyZmsSOz0YemC8hT3gVTGQa57gnnqmtq85I3ZAFO8Q8zY7VWTsH0cep0Hpp0muwOFlDoz2b4ZSR5g8J2OJypcQ5dnclx2TUJcFCwpygdwU24Ka2ohSrO50yUyIemcN8ynhE40NBatgTFGZN/in+ajKQqBNBKIcell+xhWkgBUyQoVCwc+wYFUTqXxNClCIycwgJbYKe02BbrNQX9hfURECET+84eiOnfHcor0+aKoLT4lJ4c5+cwPsqkc79v4xngCtciGuYU+DRzYX7E50A3gdBqw/Qsg73SVNeEroMLsCfYqwQdasIqrdi2K2vQCb9rOoW7U92bGJh5v2FIDI8aQXlrWSg1jS/ab3xdYvKZJp/vKQ1wmZPJJPBrskb5YkwKkQe8evHcpt99V4+LJmj64MFDadk//OGPYn42iUmqE0q8YeaztoJZUBNBPiceBLzp7Q1SE3wo4g+Q/O7s5flQSReJBKSov2VM1rXQTszvxLmaiOD0GiArjCUmvb4fE3ICEAJgyjCp6xe5R4xjucauWT4jvg34PBjRh9kpRoXcr3lbbSLJAOBiz40xWNJYYAYgKQKAmBHvqNRiI4sNAAd6tjG7BWaokQZIrWdcEzWeE5oFm+FinZTPSHe51wuH87YaegECGQuYsmGGl33Sfafr1eGa6KNR0YKlK5dlUlRy9nhfazT1gY08IYAdzWafNLu/E9NbDaXgMPr8O+Z5PeElJC6mnomoi8FiTdELYLZhLJahjWk1fPxAGWj6lOQZtSniPBEkKc0+pnTVeGYaf/sP/gCZdmcibjqie29o3fxc7jfyBaRenBU60jN51vUeph5GcpH6cL0m+40MR1hX3M/zs3OBMdiQgAM8Yxi2BmwPo0Uj0s4AqPhA1lp24fjblLYm03s9E3JOd4Asf+YVyv/uXMcYQocdxZ+b1oHJ88lJ++r7X2kvnj1vn3z6mV+j9KtLQnyuAUJSkwjuCyQEiD3UNe7n+HIEmOoNuTWCfoXlGlnDkr6X9VO0AwRdFnI4XWEvVdyq7KcCeN5++pYgJCwlar4+8AlzLPKGstU4AEcyELQMifcMUlZqDE0rTcNK9KWG0fg8T+bt4vJ1e/rO2+0rX3mv/dmf/llbXS/0pmBg9fZXP2h/7x/9o/YH3/0P7fMf/VjW3ltvv20d8/LlK8/gf/T3/77//ne///ttvbiyTupchT504HM9ODv3MwCUITtIPRGJSCRTMRbkcWXfkg1aiVx9iNSfc571fo/ydJbcg3U32Le/9w9+t3326WdKeL//h//+vs+7b9/e6ArcL5w3umz333T3Cnz7177pCQfKLoVzDQ07k212O1BMij2ngbutG7STVajPOBgf9FiZPmi2Z0IAvw+LgIXK9PrB+bmO1Uy2lB1AY52f2Aw/f/4yMTFtYHPBwfj68slPImEAACAASURBVKJdXl2185MH7dGTJ+2ar7t41VbbldOeSU7B0Oz1GWhtsk8xQ1HJz3TSWaaCxufU5MNC4M6F6Lq43gBoxOTkgglVUUbVEKao7Id9KNLV3JW79WQ6UO/tnIgs5atlW+LM2M0Eb/ZtNYBymeYsk7kM2dXmVkNlY9mlEb040Swp041+gKVQ2bUZFbYFCYVcNJ4cRJJQnU5E60l83qYaPZB33eKLBk4BZq+uBn1gbF+mwTAkuNYxOox2MFsQ3gnqN+/86pPeGMVVMVTTBQTwFhw9LqDo0dXd93l+XZNQMK0deI/4KlSD4ZRN1/NMH6SkF0DAtdfgqP+i0GWa2FMCatqd4r6abd3ii7Lr2yOZIs2PplwU3TQfTFmr2KWpMNQo45BM2aRlR2+uU3QBBL/64bfbTz/+WFCMIoYpw8EzQu0qQ7BtTAzt3pFZ8LrQo3neKrc6BgYCPPz5cEQzEVdqBmNHmrHBJqBB2LfxmEIVVg5Nw74BOfFzbiMjY56pwz5TsX1AvEw5Q5tGfqBBXmnLdT7XHLEm81nt/kORxeeTJr9lClTxcjV5igY3N+bQDPQ1zefuVNlC7Cyw69XTVNyCSfEgSCOlUWTPmPZ9JGYMCn2er1wn2RF38r81BmT90IxWJKb3ve4Jko88p2GhsKeoCXddlIeJQAvNaxlUdpZMNffusTxT+0EcztmvmIbaeLa2NLawA0p5Zmy6/Rm5VomOD9iggZzxejx70WJ3SjQgAEaurmS8PNYbgT80supeh8P2a7/2a+1P/viPXaNSzpmaT0lMiMzLHHGmqeJySbOJOV3ALIpg9hk16qa85GtjYpgIdNheAe9uzWCzZfdJeKbaPH0yA5gAm3lP3Cfmd1l/RJupoYbd4n3KUo8EpPbxzk4xknXSblawEIhr25ly00bolcMg4C3y2pohyroqKYmAGo0gbC18TEj+CIOJhvNyeR1wGQaOXj3ztsS4EWmP54SrzGjFDhCkOYzMSIadZxDGbEwSOVcxA2YCGaCZPSusA86CcRoW2F/od7rGXP+GIFn8SM5j/s0+7rWmgZJJE5POyFaG7n/8xiQeoMMy6uRKAnzfNrB9Kh7mE1clDV7ltx8MEG/jUFmnSNQCrt8+24dzsqL6ArKGwdABPz8foAHni7TtAgJLwhHJQ1Hmy5RX0Kua0RhAEifI8GJiNLPMM4wVSfTAw2UFcyGA/GCz0DSRfYPn+ZRoxIcP9WpgA8Aj6YsXL2SyYJqpxwafDWACAKf7ltT15y5wVnTzQZ4dPvddAMB14JQ8lP7DuigmRXDEWyNL96pJ4oM//Na3NGL88+/9ubVSzE6TRNGlH7AZkFowyab5FfC/wwroxyBfF7nPrfIvIFRnVXZZYUEZxXTIZ4kk7O4vXsuA4gLJE7vZ4ytLXlH3s1+PbqDISmE4xb7JWRhGCHtHWHU852dEEr56fWCnOigoWU3YBKN2NB606WzaXr982T5497327Nkza5XTR4/a46+813748cdtxB6427Wnbz11XXz0ySft7/7t32pPHj1s/+mP/6R99vFHnolM+7O35pr0epHr372OlMuyTtm/q765XbMBs9gruyFpv14aBN+R1HzpQlaiz240bP/dP/nH7Y//+E88S/7sP/x/933ely/U/e9+yStwv3B+yQt1/2X/+SvwnV//lb1OxbexrR6yqUhvNBtk82akxgYH1Z8N+nJxXXIEENVQzD3gLIhjbJQNtmtC9xZU0OUwPqSo0aXdQ5GCF2ooaPFNe3111YjC4u9evXrZ5pO5TutDYmVO5+3l5es4wFOYgSz3047XWscwiYNSN3Uy1AUR4jp8AAg0CcsjdJhQqIu/dUH3oOju9RRnpbvlLITGloF3N5fKazPJODoi1xotOL4LHJIcOvs4I2PwBshyRERkmqGeOZ8iL8VhnJKDUCdTd5/JI/cKsyRPx4rnqkmGWnMrEIqfTBkovOP+DwW9gB5yzMusDYRe0KPTBosKy2ez+ari3km2hnhx8w/FNE15p8lapVbcXtf/ByzKRNfpMe9v2ptZLmT+7q7juSuoDuje+KcwD4uC5tcipA5cvv7wddWMCqIcDKVSSI8mMRciQaBP9w9xeMbxRXZhwd+p5lWs8+cxG4wMx8SBw8y2MyICNgDOaLpYrA+/bjBo3/72h+3HP/lI/w0nr2h1695Q/3unAd/K+8MccBkYACFhkkiiIDLyiOaH+MCZ4R2mBmCIteWZGJhwMB5peahb+3AsgVnQwFmiE9seYxWOKM9sSLMlAeieIk7m44IPQCCVFYO9LUZ3NHI4PdMwJmaQ69eNCpn+GEt3aH7TaKTpvyPB8CEOy0MpCE0bjVnR4lNQZ1sSVEm42GH6ooTB5y908OhmCzSIZiH7kd4m9fvu2u49DXNFAKEbFNbPisN5zLfwvNATo2LOgnFlIq2XBNeqZClVdaexVzrTBAgOEiGTQyiw921ThmC+yyLdBAiJE3+Au9or2CNokA4GmmkuEpWZPQHWFs8A/53J4bBNZjOBWRreb3zjG+0vvvcXFuEYyHJVYQnkudu1+Wymw7fNT+2JgAeTGdNa9MFpctn7AQgCCKfRltVQKS0dILjbgPTiO7If7jj7DwkYWZP8VBhoMaZkohhWGQCB+mDfF/tBNMFKHio7HP0/fzYH8N7h2r4xjpOYP0xiwWl7moNbLdNx123YWQACIwDH8oWYwMzCVG80bKtd5Dms5XgUMOVcR0rgZD0gKntFptxhtdg4VnxiEguGXjuZdOzJQSwiU6j8c9d5gR8yg3Zo4EtWVMBo9rwwqNI4Zpq+GWAcett4KdsoE0SJWMoBAP5ohLiGk9BTBGrzy2eHe++1zV6fP8//6b/Q12ntGoJXgghZ74Kj7NWHhr9eHIA1F8j1xefgHAIgYL+Qol9SqmAuPQElTD38K3L8iZTW8CKAmfsO7EKXfqIS91D92VU7Mw6ZFX9SngzEInIPZvPjdr1ctvGUPXXYXjz7oh3tAB4wkgS4TePafVg8A7wsUtBuaeSwTDoLorP8Dtcs0qC7SQP571xfJTXF+JD1uN22tx4/bo/OH7Sff/FzPY2cOMvtL4mK50FrZ6fxcXp9+bqM//9yiyDDrbMGuryt0o8ycMi9rwLwFwrHMNPu/uIrt7Jb6izr7MtubFyMF/Zmgf3yXFB+ikYfzwcHU3mO8L/BZJJzHrkA9eKLFy98z+wB8+Pjg2yPYdbZgwftydtP2l/84AfuP08fPWqvnj338z94+hS9TXtxcdG+8ZWvtI8BCkZjfSoePHjQ/v7v/L32b/71v/Y+b5cwlhKt3aVAfCbB/qphu9dNUngYSoVpZ/1STw4Cs6y9o7B2qG0786dqpv58ua8WoOITczRoV6NB+5u/9ZvF6Ni3//df/s/3fd4vrML73/5yV+B+4fxy1+n+q/4LV+Db3/5GiLFFz6RiPJ7PPKjHY2iXoXiZ9S6NP3R9Y+GkemW6htkVmyaaLIpwDtzlOs1hdxoGtecgQJuPBpQc2RcvX9qYwCSg5ujurVfX143EAjdpYt7Wmzaaz9q7X32/PX/5UrM3jGUm5TFAVU6j4vuoOBlzvGvaZuFbbrmyAoqy2w9mTaFqWt+nkBpocXgV+AGAwcED0wHaaQcHcEHmFwfJbrOWlopDMkUncoRDUzWCJnvTrrmWY4CWTAysgYrumWnIrTP4cCC5PXrtmqBznS1SymU5JT2JCjFNu2tCBRij3l3n+rzWaj9oy5pihv7GJDCRe71o57pwiBMfdYg3lAQR063EGsUB2nVx0JTW56lCg9ctT7jSte/aflweBByQW5qq6DW9Dg5k06ZaLHmA5md0Ay9pzKnuU5wVMNJBC29H6dz70hfEqCljqPg0gimWMuHPYa0PA9eKe2CvFVYBRT/GlRb/RQmkWOqTE95HGAzlTC0vnMI9dE+aq5UF/qChD7+4vGrz2TyNCYBFFZAABCg+0O4LEjnFB0CriEwnlQBe3BfuxSQpCvhk0CDQVCCBYeJB2oFsgIWaXEPyjvY2QHwqaNRcwTXTNdaXwAdTzvzsbkLGeuQ+BkCg2Y9h2Ha/SaTcLtTj7orONXDqyvWkYdMFOk1717/y3zSXnbLK9zg9ZIJdRna9Ubh70PUJpdPzSo/IWsVdOgZ9eS7LALQ00AeAoNP9HVZFdnD7K82f+mFlKLdghFFcTJyR/jBd5v2bIFDGpZqQhX/CVZVcQ8Nnk5Xm/vCa9ewBDAAQSGo9PE9ltkfh3RtHAArXY9IkQj1PZnY8GMqUb3Pjsy+Ix4NUWm3Xfkmw3E9Ho/bOO++2Tz7+OGvURiNXgdelOTf3uzM5OuAC+2RKwTxyP04KTPYMGAu8lykAAs8e7/8OyHeXau1z3g1pN5vy1QjjxQkkbIZZTLzyKIdCbbynz2zkYTtGwxkjt8E4rJ0lKSGttbfOH7TNzbot1ou2M6kVkGTW9mhDahJKM7QqCY/SBZgB5YPAXokHQYCtGLgdocQqtoDAlVPiNPWCv7A1bIIConXfk7AqaOZzrfqEdQPgUXvGIYnCpr/HCJbkC9mHoEUmm91AkT2H69Vj0vAv4HPcTJD3sbc0wciu6e/NCNeRJhtmicA8H0zApVPgA9zxC68aGuvuydMZIqz/3ujQIJmgQz3QUbwCOdnfAiT4QCTu0aSe8ipxj4DyH9aIAEEBuAKhZbLZ2Ul8VuUhJY2T94P5K1KQMq7sTLJM14cyUIhJFvxlfbf8HKMx8USaz9psduxnuLi6dn1QA62X0OOX1jesNSNxTdHJZ88uWs8NMiEiYyuRh+vjgOEAEBTDzOuada0BaUUr88dhodyy7dgHmYxDtZ8BUnXdOkMRkcm6R4DAlXiiTKWfm1/a2+p9lpzlcO/wzaho6OwjlQRjAkj/dH2HvN2bbvdMmnruZkCdXs909l48XpKOBaPIs/BgzpykBff+YnfCvNmNB+4/gObsd0oklTPlesMQMYEFJtN00t557532g+9/v83m07ZZLD3/YD+N5/P2+O2328+ePfOse/Xy5YHx+lu/9bfdP7/73T9sU8FdoiRHxg/KQKrhggCBLMtAANYK3SS2ahVjgMuHJTViAEKYljxRSYdIfdFrFJ+tioru+6HsI/ac0aj93u/9Xvvoo4/bH/xv/+t9n3fnhL7/z1/+CtwvnF/+Wt1/5X/mCnz7w695ZDEVjtOq1lkCAyfHc2PSnEDctHZydtqWm2374uVLqWH8d6ejk+3NL6aWgARsjFD2aJA7pezsBCfso3bx8kVlPO/a8fzYRme1RrO6U7P29a99Tb+AlxcXvibTICmz03F75wMAglft+vJS3agtTjl8C1o4hWFaP3CaIE36jlFXb3qczlah6sZdh75ThypABEZwpod+bQMydiKiFKKokHq1OV1Js7Ejt3u7aiOienRXg3rsnETaLfOyNYXLeOZ3RMmRpjOTSQ4UaL9pViaDfZtSmHJYej1zUNKwHCTfFVE4GINa0wjSXMTxm0hE7gbyg5hrtbbeD9q1XXtv5NIkg373+DgPMgCC7hVgggHNL6Z1Ze6mo30M3KSml7ayT/T7dY2RfTej27ftIIY96ISN6jNG8rZRo6FKYEIACApaN7vSsweYCCvDRomCt5IruI2HrOwyiPJbmU6UlICf1NdOcpqjOnTtpEuSYqyuvgyjYsyYaxumR00Qq2DojAb19lXsUBRoykXTaKGL4RoFUYo44j+PZzMBAkp0oqV223UbjaG5rioBgsaDqWwc6gNWEF1JdNe4jSh3BR5u2lRT0bHFFD+PBIbxSOVmu+JZxXBu0NpM+jhO7DG6QisZqXsYQIAPXc9Po801Xq0iOUh8XTFvoGP6+Ustwh6QYVquD6/fJ2JVGEYSUOki1Th5fyyqaAjiDt4z2J04lc7/YJxWY/Y+6DoUXuxTZQSW/pwGr3l9e8Pjzy/fhsTIdX3zneix2lcwJUuaS9gnAgQ0YU4/mSDRQCUeLT4qlX0tWHgk9Za7H6ftmCHyXnw4KZIBQ4pF0Atzis1AFyX1oemq6FMKcXxNLJNtArpJZaj9Aov7I2nzZnc7xQuYy3twTxlkIv7w4QMnc9KmlRjc6uBlX8ksCmjYZVrSswF28QYgVx49sBP8I2MVneByndwLOuU+YECmbqFY24yaJoNciKQHwLXso342Xb4DONFYJLaQzxBKPswBDeAwAunPH3nlGIbBPtm3dj6bt90RgMlaYA4fD1LSgQZ7BCjP+YLm1r0p91QPCUAUp/HVwJEsQ0TqBNo/ppUY5cVkU+mRmwduH1zjzk66a8BWzUGZvbpeodljtFvxm/r7ODoetMkMk72aspdHyGBxrSmvzXM3Wu2JGZolprnj+qydsk/dz9N81UTfJqXYLBiM+hdp+jTZ7Hu0W33kWVmfJRvw2c5/w+Lo7veCP+weyK8K0PUMsMkKgyIEtZpAY8ZWZ4gxdsiAYIMBBMFm6UaOw9Y2MCSKkWHaQme1VYPNOnD9sbuVt0v2jLCJvF8k/ozHehCwJ8yPkN1gSphkE9kfSOVMRRi3xTrxdpOjfZt6WQFn4v0jgOEv9vM8p2m2cZ4nfSneM5L78jfFAsuZ4tXvkrZ0hgcmhuBJvZ5NNGsEQAJwmvO+pxYUq0pGA1ceMBS6e8WaJv6Y5y+G0X/5V2dQ3fVqyVvx7OwyCBCRw68MAe4QDQ9/oxSvUpRyLW6dEbOkYz69Ppgw9m+NZEHJkTJX1vyuDWZTPVK43shRiYXlDMKwkQhR9jFYAAyaeG7efvdp+/jTT1MfIE3CDHYwNAWALYL90Hjk8j7AQwXg4fh43lbL67ZZXrtfd2NYnuG7EgPeO/VwZw7U7dd/yXNfc5hiEjBAKeAoqUeRoPLeOkCX86r8T2pv64DXaDZrV8tlO3/wsD16/KT9+//jf7/v8/6KFXz/R//1K3C/cP7r1+j+K/4rV+A7v/b1PUXaaDwVIGDqglb5/PTEBptGnCMGzen14lpUlOIDl+b5yZnmhIsFiQdEcVnqOz0kYmix2sTTQAPEtUX0KXFZ6rRzdD1//qxNZ8ftwfnD9uz5izhfMyFH8zqdSPmbVHb3YDppT95+W4Dg5YuXNjrSdavh4ODAbZuppqhtHbgUDDFFrCxlqeTJD7YR7nTkovCGTYB+mmlha6MZBotpOBxx7wEJiGmkWGu+Bw9XKYg3bbeBiloT3dHEIthJ4xFmYXEv1x1eemTkGBwmMX/EDBBUPkXl9OimnUyiZyeCB8BFfwGlBwEeZBtipkiTSDyjDVX06jqSH9EU4jCcKd2qDdolhy6NBJTMHkNEsazGP3RVAQJFyPF6oKFHf2/DNIyhogUg17smpVxpaptOx9MLwFzoaNQZ/t0MohfdV95iCtNeTgXgYVraDZaozixBnW70qKFobC0uBgUQUIj0yMqDB0FRH1trSw2IUrhR4JIVnlom4JYTvlQ4bYRxmh0oNzZTNF2uu+FaNZZ8jSZpRTuO/yITjDTCNCwCEJgSTkbt9QJQIFTWU9ZqUcFheQAQIFGhzl6ul9LZiXoDGNjYPcQtfYPXBaDPaNymAxqBxFIJ8pSvw24Li6W10xMyxXdtCZND/4qb0KhtxvJZw1jJvZeC2hv7OmGc4ErdZx1S0HX36xR1rEEM63QhL/MxAZvuNZFtwWsp+FZgXCRFNF9pXNUE74iPShHOnhJKbFZHTKAywenTyNyPuJ57D3k+7xiD8T4ATigQI+UJGJi3kAI4RqMle6nYOhquTim2wVWiRHrE3umrzzr7iIyLXDtZNblLNjwCBOVBwM+gsWat3zDlNtUigJT7yB0ZhM9JQ8KBJnbsc9hNVi10pW7HG8RJJVImpBzs4YNhu7yOdEtbQdkx2XNYiyTI0DRRYF+8usiaqEkmprNO4VerPAMl4RGMLBo7sg8KZqnsgCWYHBo5x0SvR+GlaY7CIUaXYaFFOtLBON4be7b+MU4gQ12Xxj1K+gq0b6fzTHEhMzOFLI8VrzZ6fxv4eEPwBzT3E2RQI9Yn15F9nDfEvhgGgTX7fteWsGIKSMp+EkmWmv0uFSm6/WR6pPGuYO2q75FjGRjo7xewxzQwTFpGp4u7yA6SmgCRoVwjv8na1qixpAro5mHLcd94vkxGuLhoR2vM2pCwhKFCE8Rz3M1UAX44sy83i8DVAxh+gL5lpeeemmYWs0mYP2H0JKUgJp7dPDBwr2k3ZbB5d+9j/zS9oIxGA6zrblJssoAtAXCSbnQXIMC3Jr4tYS2QJIBB5AEgMH1k0NaA6ofnOXtq9xDxe48SZ7zlaAbUokGksa8EJT2S9GUYeY+47pMjzkXYSgH+eWL5O1MPYPz19bjbtrHSFVhXJZ+xnrkF8VJeRfDU/T26r8xYqUOn5mRt17cefIf8e5NLislWfiLUAq8XlwU4DGRMmkJkrVJeH/XaSfroe1qkd6HHhxlyt8mPweyds6L+sksEYmzJaaJQ9MCWuGsu++WSMggqoFXfh/UPOER7BhyV/XBH8udpYKOcxlv/GIz92OMF5obtmOSLzVbDVK7x22+/LW3/8y+et7ffftq++rUP2n/80//YXr++aMfHJ56faxggAk5Dz04ABAACnmn2gCkyq/WqPX70WINRgM31etkenJ22y9ev2+n5A6O3+6+wPI5kcHB/+z3mDEBmq1FusQVzBHGOBXDiuWPvYs/kXM9n7tLMMOoiowqri/trWthk3C4uL9s/+2f/rP2rf/Ev7vu8+y7uja7A/cJ5o8t2/013r8C3f+Obe0BxKJgABMPRvp2fzyxcVtfLtl2S3Tpq81OK+dC9Et8yavP5iXo9nGRjJjVpRyPAg7hQU/xr2APCv1qbv+2cms1wNG6rxaWUUA5lDgSK8mMcaJeL9vjJo7bcb9vFciG7ATrkdosU4dhi9Orqus113aZpoGmOvh9NqZORcuymQYaSSkF8tVhoxKUJF/nHRfVLsZjGw6acRr1+rxP7zV7GBMgyGtMxr3FDtCPNDA1XTJyOdus2ajcWObvVtp1M50XbZvA6aJsynXPiHdJZ6PfKO0bt4fl5W2w27XqVKWVMuJIPnrifMhwTmEhhRNGfnHd+MukORPJk6mrG/TIpEjnAk+fNPaIw5nNzKFkIVkRiwBumhqN2uVw56Qm31jFv/A30L6g2hgLKmLajpiBje9PQ7TKBpIhUjuGhmPtivvMOsAjn7HL69v2m0TRnuQoYnPdjSpQGp88zOtig4QHu73sKgIASFMyJJMrEx7g5G+9M6CIb4DOEhUDRohFgpSLIFCCKrqYzAkLQgP3ASVMIUNSfokgoos09eBJXoRwfB9YS2ugM3m+3bacrlZndmwibrP3Gz4Hmske8aQDmtIyYzIBKvKVgYzFrmwLSAeKwJpxmEW0JaJKmIk7hEWHrHVGTG4rLbcWKCTuVnIh7RupCOm9002Obirizlza957AX1ddmJJhKl1VH83yThl/taWcM+LwlVlXqtI1mikGupGCPeFzkG6v10hfmWWZvuXHf6IVWppWdIdTzqo3IqibEApYFUIO7FOvdljLad31N6tnS38QkgkhPNEOtbz6iEXHPiXFgzF3DWor3xLbdeF3zWfhs5NMfz+bmu7++vhRo4DnvFFReuntvwNTh59oQFCslLVbMuwAKBCO4fjbnIqD+LXsUTXMi4mJCKINBsCFGbe+88167vl60Tz75pD08O88eBrA34T2FySUIyNe7V4R5IO249AhhAWSvzfQ6iQj8UNhlNHh9/avFZ7JXOeAmZwAcwJrRxyTTVSnJPJcFOHSdLiBwZ+eYbFC05X5teiY84IAGdPV5QjbJFFf6L41gGQEqcygglX3eyN6bgBCZPk8iW1lvvVcwFATUQpjKQ09zDTUe2rFskjwb/pVyiKxhp+IdyCp2WLw28guA2KQJt0AMBYnbK3o8E3di+LgmgHgCffG6yLwyviLZXoiCyPWRaOKfhbHT2f/cC9ZyNtQuFQOECSX+docCqOUz5U+y9/W/ZZ/OXppLXDKMkmX08zPMpC+Xqj4XxTzjfmWLx3+lgwZh9sjOEGtJE+0rmawSOVqIOf0ZqYjRAkC8JoNhmx3PC5yPl4J7yw7ZAM/yoO0BSIbUEfFPYL1xP/WNYIgP7Y71w3quRlaAvExN9VyRQZHmn3XRoXsAq94s8zlZUzbJh2tYe6ivF+DD61aNP5GEStaq2S50J4OBDpQWaO5ZUmks3ivjgcdJhJLiXl5BFb0roFOAejdmzmepSXenzx9kkGFTZaP58i/vQf1RAI+c1XzOrGe8BiYy2+7+SpJH/oxzwfMIear1UWcC9pCggNL4qCBRoe56+M4T64Lri9dtt1y1IUabgkB5P1sGMmUgzL7D63ONAIeI6ObcoZ69ZY+mNr3RyDQMmu7DhK9FTyvgz2AyIBGT1VKfXpNhAfcMpDJcCHOUoVv36ZLJ4LkXVhX7MrLDyXTanr9+LoYpg280as++/5P7Pu8vrbj7P/hlrsD9wvllrtL91/wXr8C3PvxgT846TSCFEXrl8ZSDmMKaSdFMX4D9EVrGNGE0/RSPxlmRCwsDYTppp+fn7eJ6rWYfM6yXz19YMONEO5vM2snpeXv+4mV78PBRe/H8Rbt89SL6U+nITMPQlW4b8VGcRpfLq7bTzT0T5rR7FTe3Q84QDTg6a43E9kxyKkO40go0bzoaKmWA0o22lakthSzFbgcFug6OyRg02f57DxqaAYCCauh1dqZR04AqzanNSU1yaRY4ITJhL8ppFa0pMG9CtzOyjM+TIgx9M/TSRD3WYQqNDXdvmzNMsEJr6+Y5Jkxwr4ZDm36nF7tMlzn4+KwAO9LmKXiYDh8Rn1ayil7V1JSMe312eurP+IyYNJsBT6xoHsuosbsV8958fe5TFYfTygdPfn1cu5U9VMQR1F/uJevGJlgpQbTtKWTKg4Fovtrl7poWpiSm8qCMoEHPVIcmx4JTl/7QqyM3iAM9QECa17BGBAhqsmDx5AO/qgAAIABJREFUWeMdCns8CCxyipYosFUOzjQ2meTkmvaJdrebzyQlBbkAU0VsZjLVi4gU9LznLxk0MkHSY7wK1WK/WK/C3ii3dF3S1eCnuZ4Mxm0+nkbnrkndojWeCwu96GfNgZaizptANpDiSDNAJq2ulZUZ8Hw+nh2Kqe6QL2gF5Vx6MayBuMqn2AQ0yrTWgUpNywCEuBbLTZIZaNL6Pc6z2ae5YVkYM1j03Mrz8GcILK3Xmlg5naJpLamDzBtlEKsDjTTvJxIHs+1rD0mbWfeaos0OJs0NU6apUoHKE1cekfhLAUT/Z9XodJ5G/Hq5UONsi9PN1YoyzyqngHXSi461T443m7aCKQKNvud/Kz/JdJBFwr1WrVxmpbJD6jr4XmnybBYzeVMXu8kaR2agzOoOuxhgiSKdYhXA8+/8nd9uL168bN/9o+86qfMzD/ZtMs29pwCOlCcUdO47v48BXGRF/fr2KSltgSDCft+WrI2igx/AVx3xW1stkRjF2JGfQxRh/6UHRDV+ada710uMN3t0pO+novs6c6bvtU5BwfXq2eW5pBHhHtBYcN1cs5gXFkDAezcmjok1k2wYGaOJa5/9PEaExJP2kyjNYOClmHbSUgAECup16VUBBqxljPiclpZUoMccVvftOdiZSgDKIeQk2s/9tpJsZHO5v8VZP8ajnRlz1CbHsNaQuoVWbSzcnUbPHQHNfnmrZm3d7kN9mhzRmNkeaXfueBFkC7kFDGgsBXgq8tfXKOnKXwIIAHyricuOH5NI9myZQEY03gIEaTdLooZh692FXQtHnxqbyjS5XXJGpKS+HNYYozCYdmuvDeD3DmC6TFZl+nGGlrGn8cGsd84N1qHsLHwvIi7QnabOKv0xCvCtXb5AqtwXntOwYCqu9E6jnTVfEacFErqXjPNcuxd3hs6dFIHOmnJNFk7H2uv7UACvWxZA9yLphsT9Wetf73MqIy/rt+Cl2/qRZ/YXwB7ZQMXWELgqnb1soTKtFuikQS955AHcKODTOGrAQllesBTZkmPqGsZX5IRcC4ZQGE9O58dtPzpqa3yeAM9WW+/Pbr1WDsAZslgt2vw4SSMwAPq14HX0uioGTJe8uX/oiVAyiWJKsmZOT4/b1RUxiAEOZAYqv/vyfuBa5nP1M6TTkEx/qf209iVAbuU9u52R4UQ1fvTZR+2rX3u/fe2rX2s/+MEP2x/8m//rvs+77+He6ArcL5w3umz333T3CgAQ7HbR4qlWvlmTk9bmGFXNjtVr0iSs1hduujSqRJgxWdHZeb1UG3Z8cmLx/tHnX7Tt0Th6PQqrcnwle/vk5LxdL9ZOJV+/vtQ/ABrtDfrR47kU3PX1op2YdIDZII00OP+uTcfDtlyu1ELjsH1yfNpW5tEyTc2kmU17vQ+1rE8WKcKYOM/nx07uKAKh0PZJl8XRHaMoqfEVq8RhpW5W74AcHvyDZlaHag/5FDRM8UdtrC5WSmQByNK5LQB2ob3CQliv20rhPeAHIAdT2b3eBBbVRsqFWnlD7vgACub0MN1I7CDN9bY9ODtxyvfq8qptCtz3yCpTwxyKoQDqJm80Dw10XKy5ZgASyVA+MkpS7bGF1a7d4JjnBeBz1mTX2KyK1iN+bLPKpLRczKfIR8qZUDCD6QDNUoEQmVMBvETH7L2qKIreLFt4tE0Q+B47ZOMYMMHDNvaNZaaUCV1i6uKgLSvgYLoExRopAAVgxdqxZkzwSIpCDPNuY/QsnFgLBSgM9WhIw2KMkXGENf2sCZcMi55Vj6TDr4sDvhNCNbm1Ppia06gUDduLomQj0ZTqSDtvotNaayoYXXu6SV5vfDRsk8FIkE0t/KBplAm7gikJ7/fs5LQtLq/apJgWRqhVNOMQB2fXW0AF0hB4XeiYPK/T6TxgDo0mPgdOhHkXJQ+xhs8UlOtmgzUetul0fHufucblOt8nUXcpyocpZJ9iyiQpKn2ZXPFssk8R3zk+QmoTyYIsIJtkAIrcAwEf723PUk+xGRAt8W/4NDhBKvf8CGgSkcmUXjwAwISizpi/IBis/+ls3hbrdXt18Trsiir6pf5z31lfFvYprGWuVAEvF4FJakkTTFdwrWd3Nk7MCXe54NdEFN06644iuARGbTJK8auka5NUgN6tCHQWvRsKOOsQwPbpW28bB/bFF88ECNyKmPRNaCbTJLscdRqflIEpTKoCENarALadAVFIXgcIzACvlJW8Ds8p293QpBrXR08H0Fiwpo7sgRrxse+k3Ob9K9up54p7ILOoTMuctnl9Q7s30WPHOfZlORLXlPdlXGk5k/PsY57GeoAhoBll/cwYiuHFAFjHvDA+M5E+cU8DGofCz6QwPgRhLdDkBHjis/Nc6tQvQMGZFId6acb8PSCdIHfkGbJW0pWnPTbppZJb+iS3aPpp3zuNKX4Zia7NdRsNc0/7sx6TuEyvZXaU/Kcbxikb68BUJQX8IjjQASnXdOms1ep3dK+arB792J8NPoOwJt5GTLB9FvM+ab7/aoAghylfnXC+PEsBaQMssh6MhtW88xaMFICrcxsAxm8HHDGm9ajt9fhIU0htkUjPWgPlZdRddk0mYP8vgCBbcM4yVX111pjw4BrkfeB5EXNDPifrX6C4kMAOwpliU82/9wSwFMZKPcoy4P4KAwA/O2vS4y7vJfeqUknu+PAohQPsrPsuoKN3c/bKAH8BCPT+6ZtRPb/uhb9AILACKrCne//wpv3stan4dPjcc350xkmSfe7KO3td6tyfa1Vr/q6Rrefu4Egp6YiErc2mPX36tF1dXLZPfvpRO2W4wTmw5swaN2Qei6vLejwCplKP8JzDkup1Yn9fia1O3Cj3oEvfTk6O22KxiEyqEgrCPKysy15r+PmS1uR1FCSJN0jn0twFUY6PTyNFZCAEw3S7ag8fPWjf+ua32vPnL9of/J/3AMF9x/ZmV+AeIHiz63b/XXeuwK9+5+v77SZxRnHGh26eDG0pweVwfLOPaZogQTmGk3H++Mnj9tZbT9rLVy+UCxxNpu1qtW1Xl5c6qauJvLx2A3zr7ffawwdP2iefftaOT07bxfOLdokUYTJq08rwvaEZ4b1osIOR26LdbJYN32MnsegXHOIhcZi56epZoH5t27blsN7PsRjGjUSML6+u/DcTISZlh0O6pjQc6xrVOfmtAt2JUHKtAxDEUVzXYJu4TBWkbu9AyTH+C7Vwu161GY67TOMwW5zObVCIjVyTz+1hTsEwhBUuZW3N56Po0oSQAm6jszYNPOdRbzg45NFtcgZzGMeILDRMikMkGVKwlUxUM1H0S92qkSug/+Y+OykL9Rvwg0ktv6fQXFIoilZ0avrIBpPPo8EW2lmBhhR31Gh4HlBIUCj5OuoP47NgwQaNz6I7EZlcU74m1dCt8dNIp/40wRZH5cvQXcLTQKdAccJXjSIFgk2fxWIK9BRX3ZSu2ABlMEcTZqFbVFz12uXgrJYbYMXylKl5sRX8DMRpRr+vNKLHG2lUVJKOAgjQGMuW+QUGwaEIulvwlusxjXjoyh1QSUxl6vnis9L8QmE/CjhgvCLxpJNxO55NnGEjM2HN0rxtiPFiTQDwCYzdtBtAoTIvs5HAHGqxKNp6a1cL9K+TwxyP54BfXAuvrQalYRKo9S75As0k6xZgIXGHsA9iKhbKd0A/JRKASLA8MLyq59DCuxz/NS/UYZ940NYuLy8tig+NuZPUgeCbl6diDwVais5hE1ETS2UoJUUJxbTApJqMd514XKgz3bfsr4YEyvmTp28Lnv3s85/XzxWmOAABMA1sPkvK4QS+N/a8ngVhGBFJBbldQ36u+nlbPEqqOUA6YuHqNewgB4UoAA8Ffpp6XcGnBU7hNyIrIYwlfR+2N0Z9XV0tdO/GFNBhl++l+VymuY3fiPR8nmcBzIH7cvcT6JM5mi7WWIDVmkQWKMY9yfQ0zzivT9OACzkgcy9m/JylFU8jGxaIHgNFEe/Si2K+h1HVHcKdOHLlbqn+pSBq89mxLJNIZEKxhtKsTKsy0OMDk0bJs2M4tmFcI285pGXemmGOJzPBjqQQhFzueql12+nW7EV53uIfwTNrRCgsPMwe9ZWJFr6vXyxaok/Ic9B3xg5iRi9+C9IkYjRT/Pl05v3sDY0JOOq8O4Mq66TvXf35zX5T8Xl+pjQ8dwGC/nMAejyL3UuYXOf3d38JEPSfI1AN7BvpAsC27Lvap1m8fzVAcCuDiElqJEedOSO4UGvXH3YAcdNgC0Qh2fG5iOuH94V9mmHCaOKwAcA9A4M02RLIKzFEVo8AQaQG7ikltXH/6GaG1Sg6uCgfJM+lYt0EwS5GRm/mCwDiOrreAZFMhch1B6TWH6MWct8XsrYqiaUAmd589kaYZ72DPQLT9VoHMEG56G10YaQ/t0aFHThwTcol/HLbwTPIYCN+KMUG69K1O+edUaXd4LX2d5pxmGEy1co3QHCyBgI+/XWmAlJ2QFp5jJ4XmIwM29/4m39D/6bv//BH7k/L6+v27PPPlToyoPHa19rs7IEOYnevhOx7Yf5xwGS/BbiL78VBhlFMLodj1jxxk/WIObDBwjB1uCAD9hYgyPEYcAtQULARLyoGLet1m88m7RL5WUWVfvbRvcTgvmF7sytwDxC82XW7/647V+DDX//VSswJjc9GgSYECjz6ehytoWeVxtBmnGmIVFQYB5t2fDzTFZvfj5mqbbaaG1Kw84KvXl0Y9ffuVz5wEvmTn37STk7P2rPPn0vzG52ftcHpcbu4ulIvPN3v22wwEPmlIH7y6KytFlft6voqevaKxuHQUGtck6LeqHJ4GC9nUYweftagGr569SpyCSjZRYW18KFwZrLuQYJMAc1pmYMVdVIzOpvN0rCX0RtpBaEcVr78dtvmdI1Q3dpRe/vJW9Jtf/biZVvtjtqehqmAlphYUQRgQhb3cT5bEPhMnCl0abTJteZ3NPXGiNEsjYe64NN643zLJISaBWCnR1hx2AIk6KRvBnxre7SARpEBZkCrBfSIwRzTMApTNXcc2nyvUUisB+LdMh3lPRnrZkOZ95NYshsBAppQJtkAREzsjTgiy5j1M57azPD6KVppwtM4dvohryfvoEAND+heeEtzT5EFKLKpQqRPlbhJGhBWTjTXQKfsAhCkVjrdCNFAF/pqKvk7wIFlp4xCJ+f91UG+Wiz92bhKqyEelGaUe1szgh7Z6FSatWWUHABBNfb1/FlYFp02TertFIh1yH2T0ijLIpGBXoeKkDw0q/36KWtx/F9rBnCGdY0BWkA1W0SmpdInY7zFj4YFAtNAA83xLJryMovj3xuSEaqJ7w1hj3LTAR8a/Wgs5Z5Gp1O5ewpC/AfCPsjnjHQHb5KeGgIwdeNwMy7gNuldDuDaxEw103zkQmbSl+6fixKJVKLgeoPvmij39v560e5nmOg/NfK16K98d2MSzbBOQ6V5ahXkMiUGOxkEyIMASgBUnD6rmMq9BHjia2EO+f1Fl5cqO45xGveGZz6yj+hseTuyNMpAMPKFAF2hHFejU++bAhtAhDx7Cs7N+kaQbzhDRhV37TB5JoKTjx48OoBzGIBNptybgDZ8nSZ79d/uoRTPso/SBBp/WgBSp64HKOL+JLbMhqLWtB+tEkLYB8CTXEv6XuDdEHZGjxLjokeTfAuOhWVUE/maUidyNPT7kkxn8rgn0z4SuKzdSJrOMCC7XgpOaAzGPubzi8lhwFT2wyxQwFhArZE0ZZg0JiTwvx6VeZBDhe/E7sf6E4AoSUDo82W8y7qoKTOfjz1Jp3rlDKzrgfv7/8/eez1ZdmbZfft6k76yHEw32qINW0NKCipEvSlCIWmepGDoTX+jIshnKcgXURwGQ+O72T3TjYFHoXya653it9be597CoGcwGL0xk8Q0UJV5895zvvN9e6+9jNZ4gpfFIDCd/SBrXtdgXwJW0gNvXWBDCfKauFnAVjfo3jm9nvyseTJfwEOKq8wIShnFVwECNbAC491csjc5EGb/HtXspmdDrduSYmwTFKOp0lpRo8V7yv3uDYmB36NkEIwK8rl3nKHXkNf/fhIuWENT3IzlTVmC2Dzd1H/LdKMLR17GxmXu52mv7+m+WfSegQEee6iawmbvTo+c3DtqnTq20J4m7AE8z6whM2AyQlPrw3IFya/E3vF64csGqtDvkT9sGvmjjB+LQZKGmgZOHPdpbxfWYkULch1gzBn4qka1dPPN2dsku3xNe6H3+eaXnnT5llhuIQZbMrT2gAz1RE/ys9oTijmIJxTvu+Rq5UViwF5aNf09E3w8U7RWSoahQQqA5C4evfNOPHj0KJ49fxEvX76M1XQa69ksjgHFF3OLw3J9HpFukPICrq2fP0BSy6O4596HDUTVGq+/t5lvmqtq3foZ9/mRIKgkWxg9m7WCpMdDhP3eqOc8JbO+J+yh+A953xqORvH5x39z1+fddWzf6grcLZxvddnufujwCrz/i/d3TPFG47EmhVXw1TSWrFhPV2qitW9yQLhlhIVt2mYdDx89iMeP34rnz5/anI4irN2xnKA7iPHRaVzfTmO2WNr4Clodjs0nx4zXY7ZcxBjH9slEmztsAtWqRFth2BMh51j0z3gK9HoDFTG3k2lc3rvUAXtzc6WJKRNPJpcnx0eOZqO5xp27DHGIzTk50c9P5jNP7JOuzRS9jOk0xVfOtum5jfGi4rC2ip4iR7ff7cR6eR2D1iIeDMexu57EWW8Ub91/rJjEL65v4pOb27jqdIOk5SMmvZqUMYnGtd6mXTZBy0mUKPFGsplu02xTsLnAtTGS3W+tZZ7IKA2PCIjSNuBDTsHB09W92nsiEG8HKFKaO64DkwA7RjezKk3IFe+Y0ghREjUtQPeekoX1WoUtDT/rQXXweqXGGuo0DAWuv3wVOp2YaYLXkpGhdJ+AQlWYp76PA5qIKX1mXOJpggSs0Cio9NShjFp/lQURa5aCnomSJA75VXT4rqp1/7mLwfrPN7fSNTFYIjSYBguwAL2ZhmXD5PNgws07MKXc75PPw3uU7lzPhqUc3IuaHFWVQxEvF4WDiYuLPGtPS8cvV3U1rJZkMA2pQtwu//ZeQGLAxAQaOmuiYuMoDElwkIcCEXLcE0VoOhqLphHWCxeWaNJWTjPVRmSWpqmWpkJqmgtLZeGCr+j8XGdM56qM5HpJ/gDIIi1vAiZqpGDg2McAcyZem6ZT7uapO5U/Q9FuRWNpCbCS94mo2k6lsAO2n4/lHAp+ego0/g6OBORuyEMlGQ4ytkyjLs9Jedx8bfUYwuxJpkNR0uczpE9Ib3yffQcBJ/AC8fRR9HfpUBNMTCp++Xao6cP34EBvLBB2vY4B+2GXfexG15Y8e60fWB6NgZkbeSpTG0Biisg6yOcek0KalyGJM92YTiZxenIWs4kptScnp5YURcR0Mo3XN69iMOwp/1vNCmtDhfVSzxLO/fw+ebOEk2IAaxdzfAo8CS/ZTl07QB9prvOZddjmTpIyJFUFOHhSC23XLa2AVjEtOjGdzjPK1Otf+wXAryb/9oVQE5usA362jErX24VkcGpSNltJ0pCZvXz1KpYLs5YcxckzRcwnTCrH4opBkAU7E04ZeopNoNbQ+45o8RUP6UmgpRCW15THQeNbkr4ajkd0Uyy2QdK4ufb8AXIeJt7ehzMeMUGuYkNxbQUwZHpGAUsyNYThxv6XJnR6PvXc2lC3ZApM6yvBoqNEnQJny6jOqT802Dj9u3mBwbSPBvW/l0+F12NNWrX+00nfDdX+CymGNdp4zHoflwwop+d6jwmCKZ0g43+VupBAcjW0NPN8DtZHmb+5hfSXfTMwP8XI2EyHsmIEnl8BjrKvJ/BW9gYyP95Y2icJhAAQvAR8tki6llIDMaJSWsLZy3MusHVr82DOXZhiXBvOSEC7ve7e3gsCp6SdL0aIp/K67mUEquMrz0Ct+9yDkgHlbSvjStVk+pyttcwzx/DDe5ufNbHP8jlR0lSCTgZ09g1tLVh97kwK0ufmHqbZqCI466wUZd7XhS/AUwAC1iESJ94ndZvuSbIHC9BQClLGCqpekwcBBse9vVSj0lHY//gc/X4Mx5hmDyQNm7y+jtZ6HUPVZQsNLupcNYvrgF2Tn9mMJZtb8q4NXrY1VOK9iWWZNQOA5mQ5U72BxEv7czKfFBWs48pgYh4s6d/kjaCubZnm1j3h+mBYKNBkvohnTz696/MO9o67f/3mV+Bu4Xzza3X3nb/nCvzT//Knu5vJrYpDNKxMsxVXpkaQA9YNyVKmxzkx0NSeQsRTg16PBqkV9+6d62eur15rM6coc555iMra6vA7iIJyvF+P+o4GsN+P48sLmcAsbm/jwclZXL18Ed95+x0VpB9+9IHdZrudGI2P1FTQYMhrgKnlbCGw4Bc//3n8+Z/9iQ4fzAivb24EJHjTdxOtCQoTTppZFbzWy1GUsadjmqUWR9MldJy7QBHOtE9FD1Mfrg0/SdGwWTYAwSBu4v444rzdi/FqGw+GJzFo9+N2uY1Xu4iPJtP4AnYFRUQWk9a4Mq1K19/UsurwVbzcUkU2zU+v01OBQZPGwSoH9jzcRN9LHb2n8ZZCOPLRGk2aRhoi5BKeMvBnjjmcLpZxqyzzAy2jCiw3US6SiG50tCRNlntWO7avmKTCahCNG0fqlRpUAxmhQ5ZryjVmDfB7KMg9Fd874jfTUhqVDnFVnoqKXiiTRNNDLS4wkXidem3RKjW1sTK+qlLeA/cYQ2q9Tk5aNFnNIsmPh7dUKLBzRKEZ/wb4w+fmggpY0Xpygcv00cUWRUxdO9OXa5JMYa16IddQPYoC4XK6WFNvFUSsu6Tb5rA0m05HStmfwgV+fQYkA7xP3gT/27jcJ6UYh3UVlCriHANG3vsKenf+EsXWCe6jgMnoQGFljrP0pNGABheByCh0nNLEJ5AjXSaFpQIt8vrmpM9SIE/0aB6rcTGN2xNVNKVqyhPsUdOegImeYzEIvH9oOpkNMt/HM8G1UyOTTAJRjKHq2g7U5mIJcklmkPdfjQTfW9km6hT2hplIogCmbm8n+rzbngtJ6WO3Bh+1ImXEZyaSJrbpkaBEkjLwSpBHxXWuOjM5Worr4j4sidFL6QVT7SVTsGwwNDm0+KTRqBttsMs7AB/NY//kWAABXgNKb8E4UJ4Cln7hY8BeejO9jt6wL1CA5tySH+vl1cyqSfF+yW8djYeKHvPUGGBn3sivGu+HnIRqLZARL5DMUX68PzN4AEosoyrzS0kYYBqRWpNAKA0m7w1fHM4BNh7eIwyNmsSKeJJTTOBVmn7ri/nzlrXJgMm3t7FZe9IqCnEmwXG7aq+qvZfPbnaLJ/9in5XsQ3tK7b9eK+VKrt8rpkEamKVhnxIr2AtEIbcFoCnIqanPvVfpFk00SrnTY/rnBlyTdPbSjBAstgeUa9JMluuFP5/+nqPaz0uBN0p4gaGQaSTl6fJGiVByNJ5XTeZzD84YQ+6NaN4J4Fm7n4Z++VwaIMCDxNNYc3lA5Zjap0dIpltIwFOyjvIUARDFgLFukoDD/Llslg2W5jWp6817VV9qNgz3QfdPsjCDajrLJXdAVlf7nRlxSkoVQJCmdTIphIEGqL8RJGijUKflqJlMdg8MLl3bBBSaZjo9UuQ7Il8AG+UZ/F4aqBSwaNZFfe1ZNPs/K5PG+tzF+CiWR+2xsLPsa5J+AukRw2ubSm8pzPH4SHsVvi5uVBlCGJA8/NKZmsBBw3irqFZei7MlZRnIUNkf5HuQLyqT191WDCYMdm9viHHEyyrZgPIkwuB5q0afM5Tz5ezkVPvX1atX8p9azmb2b2F/4l6zjwAYamqfQPF0pvhlmH74P8moN8+RYgQUS+PwMxZIUOAc55KuK0Co/GIsUkOSgjuoGGx4wGSqDH8H6GdOqQECJb+QzMBnTZ+jSkkoo0//DjO1JOvJuuDpJx/e9XlvrMK7//imV+Bu4XzTK3X3fb/3Cvx3//ynu+ub1ypuVxjIdoY6GNkMO20KKIXgxWRhGTp6PQVtQZtNhBn9KnFq6O2lX8RZf7OJi/MLZcuy+fUGo1itt3E9mblIZGrc2ujwn6xWce/BfcGuR/1hfO/tt+NvPvhtPHjwUFKGFy+fqzDEQ4BCk+IURgNFxsnJWVzfzmI+X8Zbjx/Hky+/0DQBdsDT589EGaURZWNXg1JTFpMsU7Npims1HKVx5eCFmr1K+qdiqtD7r9bSt7U2SzEINJHttOKsPYvHR60Yrddx3unFWXcYm8U6ltGJWXcQLzYRn95O4uVqoz+DamsQgubN6D4HHuALKLSKB6QeGd/G76e4YKJQ0waYFZoEyjUcSrklFyrHSA/g/dOEy2vANN45E2sovOuVDCcfXV6KGv705auDNjnb5ZRPcPMpjDj4aaSkp6Xgz0lJdIdaPwIOKNq4Lllcy51YOk07ZUu+Ijq8XcX5nGo+M1GgJh64m1PgiRRL8Yw+UgAB/zB1yWY5CyvWmVH+pPplkagoNQEEaXiYkyX9XnuQZ0RhUsMpkCx+1AHPdRPleeVYIjXxVXgmVRdGTMlPyhG8plGsO02YckJRD6Oc4/XeDqjUill0M+AG0BWbc+KzWGZClc9YxSTiC6Epmsww2ypoFeskA62OihkbEPI77Z9BwcvkjrVGFCYFHQwPGa5JN+ziTv4Q7ncbhhGNJRr2+WymhlZgSDJP5DUBmKIoRhdRmC+ZVuqmWs2LgJwy53JhLNmJ0gycZV+FWtO85fourwNNiAXapREcJnpcz6JsZqQjz4nj1EwFbfwqpC12AUjmuXhEORWTabno7j1FtGK6Ormd6D3NdwvHAAqQYD2mxp7mwrP9xhtF7AtFUZpWXIkIkiDoy6AFjTvT/evrm0bDrgltTgMV0ZfPshocGXS6EdInI+aLz7JrK7/+3ttva3/l+cOH5K//6q+UEAN4BDhgD5ddTBYTFdiaqouh4/dJw8czXw71yI6az6xhAAAgAElEQVREue12xdISlT6TJPj91eTzjsx0QUdt/xN5GqS/hQpngQPp5SLcyVBJObJXb0JDh2cMzIrRoBfzxcz+Epqgw8pJoKZM8ZjQ6hk1jdoxlhHHJyd6HpBeuEFyEyezQYE4xBV6SlweG/J4UCxvRgmWSWKeC2r40wDSG7bXtAweBd4m0V9AZJZr1XNlOgk7swEJ+0mwBqQDL8CjkRF4P5AeMJ9Df46k9Kf3jF3sE0DS82jpWLHSfEm87xkgyNjWmoyqSTlgUfC60kob7NXnYOq+tPyijF3ZO2AJ8d6L6SI6v+J26/ekqSD7k1huQjotMxMBwaCneDkyb9wq5pB7La8eAUCZMMK+lUkRPNva+zKpRPCxHDF55hztyvYEQKDYvwLWAJmUZON9rZ5FeeCm3EfPq2Il8WTqKMa3zCcbrxTJZ7wWxAQQMO6GtO6R9iQlofAPfjCAdOnXkT4l9b08C7rem720yPfca6jea0USWobwt9sBSeAyvULgEvf4IApRz9xBLcG1Ya+3pCHlbIeV44EpYwEfbr0zjjHXNtdAXk85nNCzKsNMgw7D4Uh7I1HYxcyy8bJlhPKTWq0ESLKP/OT99+Pdt96Of/N//Z9KI5AXyW4X08VcdUyl++hJlxkoDByYcZjz2kOo2B7FBHDDX0asfuPF3tN92m4VpyvPKdWNJY1LUHq9UVwzn+Xk6MSpGHODuDo7k1kjHIYaDTNc+e8IytzHw6bpqWNZFRMWl/fv6zn/5NNP4urzOwbB721e7v7i77wCdwDB3QL5R1+B/+1//ucCCNDCYqyy3fXi9mamCRaS2tEYBD7iZrqN2wnTdaLMGMH17LisjXQgDStfTFxUvG5Bis88aeLgpwnOqbbc3Ddo9V3YU+hRgI96vTjuD+NkPI4nTz6PV9ev4/jsNE6PyKxdx2g0UKTYi5cv4vX1TZyf31eh9/LVlWIaRc8cYCi1jHv37sWz589VhEBhpkRXdFe62LbRd+cTxKYtrV7GB9ZhoQk+Tbqcu90oSqNOCoKM+NbRR2evpmMT93ubeDRsRXsxj4vRMAapyZsv17HuDKN9fB5PXl/Hp6+v40V3GEtJHxy1RQGk7HABBJ7ym0KrMsiT/cydlm4t9f96T+2WGivI7xS3iu6Tzhd2QDcWIPkq1lzc6Vjk5lIs8+cUpUgRROXMPO2ap1PcpYmUmAMyrrRBoaY+mmZC8+vGTMblTBH85wPkBqn1x18B2jMReu2kyNN0y3VddYEbbH958raG9a6mIXXiaXxo9sABi6AxFGTSb1omwEs1bTJwZKKT1GF+g/WrbsxsrZTFF0V1NojZvaaTMYWuJ6GWMngyhYTCk8M9C6Ii4SysTUpyFoaHD2xpLGv6WdPkjgwvEyDQBML+GFTRVQivBMQ5L5r7ovuo4tRaWQADNSw0HjLwXKoFAyzDZAtwiN/LZJbnEw8Ca44ptvu6f46DSzMxAQtOe+DLZoCwPFwMK8+abQE6slygmQax5gxYzVem/nuqWyZdniS7+WAfsHZbk9v0VRAoVJ4c+n0GJmUsKWYAk1DAEEAFR+RJ8qEpros+OepDYVYzyb3z73Cv0xZAwH8DEAyK+i/wyZNI2FWDfk7N50uDbDtkGcQDmrFAgylzPmlTHU9IIy5cLE3Kqtm3ANiNgpgG6drPs0rc1fR26muZ7AOKZNhDNCoUxZYuuDA3yJA68lQk8ZmImj1++DDeevut+PijjwTYLecz3XdSMtg3mMoNh/24mt1Km8zv6/cGymRX2hieJZrOIhUD5FnqfrO+97KCvUa69ifWhxomTfgNBgl80qPtaXs1nLrnOJqmSaPtQPfa74rT5NoAwi5WcwONkhiYsVEyET1rNKhq2v006TO0WnF0fCTZhuVW1npzG5YJOLTTjNfXPFX66XlQkYm2+7f8SlZ3KQlQYworIhXaYqzoHlUcqnXm9Xz7fCT2FaB4T+WmcRcInc+yKO3NND6p4dkg1lSTCaSAjgNJ1dEJxomwupICxjrmddPUVd4dTMgT4GkSHZLxoz40AWonT/ge84xp70Tio8g6vCtsLippAWfVgdO+jWMNaptV4S8iB33WpO9AUvapCWjmbduW65vJa7dSGawP94ObU3ElzXhflBRE9gB6095nkgED6ApwqqZVS5BmrBcbAL4ERBuGRZ4NAnl4PbTzxFTCqpHUzbGxPqncuHPGsp7KDwNwqVz89T0JWgPssufynMuYbrUwM0Q+Ir5CTg/QIfTGFF+gWkZSNqCSJs9+rCRrafbTvUlifS/nl9hZup752vJGsVGqfY3M5ioGgaVuCUolQLAHKvL9Nqf2m9dENQr3JQ2QXTPA0nS6lZ6HnM5LQieMyM8v3werc76cx4P7D8R6e/rkSRwNRzG5vomTo6NYbFeSLYmRtMszOeNc2Ye1V8rMshXj2ofwkEgQhM/41S9fY9dbAARcF84Pe+wkAyUHTVPdu532UbFj8rzUGVYxuzLDNEBQ97Ounz1dKpEj99FuKy4f3I/bq+uYzmbx8sM7D4K/dZPu/uAbXYE7gOAbXaa7b/q7rsD//of/1W66uI3heBw4Ms+nq3j6/FWsFusYj3txcXEcvWE3vnx6HS9e38ZitY3bBUZzQ4RfKpQABUBsOWh6/YE0zKfHJzGdTYTSioInV95eXN5/EL3BMF6/fhXt5XXMpxNNzWhGlpNZtDfbePetx3E7uY2nL5/G5aNHsVsv4/L8LM7Oz2M2X6gZQWrQH4xiMpnHzc00Xry6ksZ9cHQUz54/i4cPHsXV9ZUOYWrQiudyjI2TCmhAmaBzsLIZy3W2DOx8UuvzTXNSB3rN5B6kuLNdx7C1i5MBE/VdbJbLeNRrxTtHw5jfvo5RvxODzk5u8vPpMlabVoxP78V0torr9S7+5GoaU7XSgCwcYl010J70MCGGhgpoY6McNUI1pXbr05joMOmj2KQp8GTNAAGfjSLRZmluODQZqfgxbkxq28uRWfIAJRf4oJZ5kquufbOTiQA0WrAnePHFrh3TJeCAKexM+PFmUJOqMbEpgRRsA7rYhn7KusmkhHRBNvG7JZq/igUGhdn86f2YT+38+ny/nmggdfEh3kR2pbbWdOg0dkodJR/D9lz7rVQTTBlX+j24Hk2HfjSrmfWsqYRMzWyaJT1ymqop2qoc19NcTk3jVx5ENY6pW9REI7PN2wIIDqZ70Dhz4tgwCtKYzYVnmlypEKVRDum1Ra/VrdvGzWyi55QCViTJnKI7xtEyG8eGYnKJHtqmenrtLDpZVJ7SWWbAukNiITlEFncy/KQhkdeYgRoV0GsAijJFtIcA+t4yi1KxrUncgZSFghwmUzY29gPYAwTKy07qp/Sf+dmKci1XbYp9NMaSsuCcD+DhGC8VvhmXyafq7TbRN3wmJoU9I2g6LMVZIcFS57SL+XYm0IDGHWaBmkaKbV43NaZmueTaymunIjib7jIrc2VstojWbUpZ0L/zRdNO84lXBDpe0g/8Nohqc9sJQAEIyv/leUIS1js7j+99/7349a9+pfvJPirZGM2S2AAwrY5julnGnPvDNBHZFk2nil1PdTGhxYdgcnsdO55JmZDxGhj6mX2Frt+TNmeab0lCSKMvAXUJ+mgnywa8TNtAW3WVUtvc3tnTQz426bnCvgVAIAO5nMyqjdK0FvaIUyDcdJqxQNMhiUCrJVkEHhem+SQrIuNa3fg60jDtDlMXne7jNKnsmWi2+GysCfaSvaelfVFk+Oco02L8mIlTUYK5lzTxkLtYZ6cpR3/OyfSRkYlmM/11bGOdTWYm2KuhDNXUVKfm+8HDc5nU3uLjI6NNi2vUCCdYBRhmCUdKGNSQGvyoeDtF4lbzl9T42g8EXKRXiCblmrqmsVs2fXmENswqozKm9qtxS8q+9vjU9wsgkIGo9yRSTbqimyO7KhDZ7rJieHA+wgrs2rcHtsIWBkx6FcjwkuuCaWfJXRwxES28cTgvEvSpRrieWab83He04AItAT6XC59rkrsVeyNlWSkTAKxRPaT4ZZ9J3Ft5cnDVEuDypNq/HVZigb9lSOqGcn9oHAIEOv/zHFM1oAm1PSh0xh9IAar5t08KAA/nU3pOAGLmsycjXyWWWPOvR+mrAAF1wAFb4RAsaE7RlM+IPSS/iTR63ZihoFQbGRYW68N/r/WSwwjtE0hjkk3HdR/2kVl2JZXibFvu1paDJjinuEf5m3S0L0osqtp0GyfcaxhYMh41eFQGjm8AHkaVta/ZdNZ7YcnrLFdJ7xCMnBcLR6uWN1Kia5yDfMn4mqdPDLa9iaaGE0ocysFExpku2rv47nvfjU8++VRnzes7gOCugfuWV+AOIPiWF+7ux/ZX4H/573+x4yA7u3ce4+EoXiob+1lcXl7GkQpDU9En11cxmy9juevGi+t53K7ase2MYkt8kOiZmCCtNMU/OjqOhw8f6LUwb5HeareL8dGRaMkcUPPZJE5623j96mUstAH34uaa1AI79WKERfMxPhorhu2n7/8kvnzxXM3/W2+/E//rv/yX8dlnX8QHH3wQb7/9bvz7f/8fYjK5icePH8bffPA3cXJ6IXow+tjJbCoUG9obU3Vq8bUmprvoDTT/j+UKxB0tW0d/xsHDYTlfb+J2t44uG3ynJSAFqUR3Pot3xv04hkq8XsftchcPO9t4Z4S51jTwTzw76kTMJjHsHsfrZSdW/ZEgAaYHf/Tkdbyco9GjUbGsgMZeBwsshYw6glIMu0PTgQMjLycGMP3XmN0JC5hNicLvQkrmgBkrpcxwtH4Zx6WRQzbs1XQGTAkh4Wu5NcsNn3MbzwMarZWLmT4ToFaI8YAEhGlkJTy4qfQUV86+thNsig0aQM5YDA75Ry7WHNywOzhAeW0mlEz3OgAHmEFaMqC6DqmEjOW8hinGmWxyLjOttknXvpF1g2dTMesU9nRC/WcWQJq+K8s+m9+MPfJrtRXHZGaGpzuSWGQRkz26qYUCUjzJqaSF1WZlkKYabRVCNrqSdl6/1/pkT+lZi55IqSEXoLOfvOcncDGf/08NQ14f1glyH0Ar+VEw8ZbBmAEaiqtuyi0URSl6ebmYSylqOqwAC5uc8dzwPMEIEqgQEcNBTxF10mZmYYpJo5y/VeCnGiTpwDY0g77u5oaCfL20FKKaH2ioui66fhS7BoeEUYnFY8dsALH9z2Szn9FxomGnTpt1MiIiEZ8MqLxWjpiJoAXgRkz+6BhvZvS4euOkjDeFuNaLbrJiSj0VtWxG359xnFy/xnsgG1imo0yg3OgYsHP8mIeFTMoEmlFsSi6wiX7SWqWZxVdAxqI70lQNXuZ0VCkkm12cHJ9GrzeUkzdT2nWnJdkVwMDVi5exWS1VXB+NRgYjet04OT2J5W4Ts8Vc60+sFuW2GyAAaGJ9eB06hSTxSb1Xiv1hfxhT/EtMl2h8MZi8KZRTbuOOStRkUFItaENqCWRMaTTCHbdYLhk1pmYpZQ5IDdRUaG/xPeTZobFRjCYpGZgKir2w0Z6iZ1HSq5xYi+psgKCM2JT8kaCHAORsXgEXqong590AmzUncEfyDe93JbUwlgoo7gbSy8V7hqQfmvR72sm1AjgDaNUH0vOJFMyUfsmx0uUctppeT2CrTVCJEZZ57ALPATf/MM9OjkcCRkz1tzks4LOiZrMp4/mnKRWArn3D19VNfUq0Sp7QNG/eberLYEpuxAA4Agz9LJYcwqB0AhNlwKc1YTaAmnnt5z6PiE4GYhToDsAkBpobqyp4SzbDvWHfcupDSukOonB9QHhpWVYl8r5ShEQ+AYBjrSm6OI0pZfaZEhiuc6ZyiK6fZ5Xul549P4e1jnTPtI44txhMbLVXCiBQKgVrpeQvlovUXsra2qcY+Gfxk7AcKYElaehhWJirYk8gU8aKoVOaee8N+xZBABvPSkp9CmSTHCZZKXqGeD2xXQxk1Jfueu59nnwboCi/De3TikdMBl82vGbzuWnHbFqMNej4MBZT6lcMB7HXyjckZRYFigC2WmLo34kXBEkyZn0gI8g9Q2/UEhmGK5LBBpHQQ90bSZTSuFOfV8bP9vIp9mvVCAJLAcZIJgFoytQBPTNl4nggH9L1KHCsUirS32crBoHPcwMDft91HQVS8E+vGw8ePHBdvFjEi48/uuvz7hq2b3UF7hbOt7psdz90eAX+mz94b4dmkTzqy3sX8Oni9vZKGepsdkfjUfS77RhsicMaxO1iFS9v5vHl1SJe3uxi2x7FptUVy4ApBwUN5oFssuiTFbm3mMsshsOBDZfNfDwaxLBt6u/r60ncTpdxc+tGniIaOizF3uXFmVIQABeePH0aZxcXcX55L/7wD/8wHj16HM+ePYt/+2/+bTx58iR+9IMfxM3188Bp/P79x/HbDz7SRGwyn6h4V16zim7QY+QGNjokglHu01v0uEuZr3EYcApTkD1fruJ01Nf72fX6cbvaxng5i+/0d9GfX8cMn4HOcXxn3I23BhGT+SoWrUVcngEg4BTYjqeLTkz7w+h3YB3040+/vIrXTN0Uj+ciigxsfAQ8bUeLzXvC2MuHi7SZOrSh+1rPh8EPRQzFJAwCfTbpQI3K28CnIySdqY2/1CG5yFHBn3xbJiNJTUdrGRgGUchl9I6m3fk+OHhxJLerPJNqGhpLHexL5Lx1NwX7iafyoWkCWp0YIEegcEMCwefhgot+2pVcYt11Q28Gcpq8uafQ5F9gh3S5GxV40g+XSWGj3fWkVXTHg3FM0UmryRK9Xk7lLlYBQ5wb7wkVa1cT4tS2Ox/ctM40+k+dsUGYmhxxqblXq5x81qTELtjpPZDFr5ozTdM2AtvsEu5JL8UL5We9bxVOvLbAIzMCPMU0gAPt0Q2fG3GKYr1fTZ2YutC5QJWlELXXA1M4gInFetHQ/vcaa24N0Xs2uORzMYUmlsnxokgKzKSQqaHWISwY/dIsHl3klwFhpULYxbyolnhsOI+8aJ1aS6n11nWQRCld3lU0e5pJ0QvYKPBM7uUY8bF3LbWvydSqqNjJ1JHbO/e8zTPEc2a5gkzIigqfcYO64+mfspI/iyfOFUfox6iM5NwsN7paxX368+ve5XRO91NyAbN2aPzUyqpBsEzGtbnX8JrmM3PapY/XOmQ/AFgdRrvTj5vZzKar7V2cHh8rseL69Ws9M0xDAY9s8BUCYqPX0T7DL4OGLUAGEGQJaGfQQpNEnoaMUmUd0ciKat7pKnayxT6UmeGAAKRpMLEUGycbOWfqmqKt5ywMNJrhZFBNE181IL4PbhKIs3OEIGAIzvvl9UFTT+Mkozw0x33AH3LFkbUYsOMXcQYVjacm5WbCuElVrGd6eTRNffOcu9HR86DanmegtNrVUEt0FZud900V/UWJ1320kakNCGEhwKoDMDFTAxmI1kcavQksTTvWrpJOyExxRif3ZCRmSThyEkgiY+z4DNxjMYhajgQF1AZ0FXmb511NXkbT6lonaFkgZtHbNc7fNzKH+4+ZIA1Sq7WY7a/WrOQcSGMyCah01pqpcr8SHNfkOwFlzG1bGL8Sd0gTBpupuQd+fnyvHF3LZ5VvA9cmY2D1TJcDf9Hj850K1AXszAaYs5HrobVtzU/GSUas6dnSWFa/V/tsyuq4H77tPjcOWBOpc9C5xDUqQ2AzBlZm2CVIXPGebvAPGnr54/g50HGa90UNN//JtcmUKNgsS9hRaTrMt1eihqfjlqEopSOjnNkfSTEqpoCAdfkM2ThXEq6DMzRvaOONoucz2QQaAvB+E1Q3oNpg8c3ej8RTSQRKZWHfMODbAD6AF0pmMrhVayhpQfq8zf6ps98gpp9vgBl/1gbB9CvoEUQOxjqbL+YGR6mH0ryRCELHPSdzKiUmYlN0O2YjyccqQe2UGRrn2ic9NECyZA37GMvyiilmjsA7AVf1/CRKnIAcLFz2JGQnn/zur+/6vLuW7VtdgbuF860u290PHV6Bf/YHP9zRwC8WsxgNBzYtU4G+FnNgPBrFsN+Jx2cncX5xFOtYxXS5jqvbbTx5to7lZhRrNubuNratWSy3EcttR6+lCccu4tXrVzEeDrUJY4bGPzQl48E2zs8vYjZfxe1kriZjuVzHSJouUwgpWKH/d6DLL5fxk5//LF5dXQmsIKHgxz/6cfy7//vfqWB6//0fRew8NTo+uYhf/+a38fnnn6ugMl0f9LanppUDlSOm3x1Z89jiGF4pWqvXGeRUdxntfjsm0RN1F9O/dWeg2MLhehJvD9dxHPOYL9Zxte7Hu+NevMX3LyOeTHmPu3h0NI7uYhdf3CzjpkucWzv6u108We1isqI5FylfhSMAgTS70BoTIODSSs8LDV+1oelsvHcaTw41RdrJ1dsT2kM3bSZGMp6DapdTJo+MrA02lT2/ilbtLEWc62SaQ3NVCluSJypeTrUqr6vDHOkAQIE1gbwEMXjVEGd36qkphQxAEkUaU/My3FN8Wc8MAlyVcbyQeZwbf5oKvb6kD1lOVXzYwUSQ4kWTkCxSVY9Jn3rA18yPbJ1ssgxKc49hooofux0oYzu9NQQQeDClL+5nGRfiI1FURPsUmCIOg0AGlJKKZK48P5vxeExhVdTDJNCkyhRMp0/Y9d9O3qYsci808XfAqIERXjnpmBRSUOLlMdDtmdKpJt2TJwBBMZsBLVTsMF3q5OQSNgoaUbu0u0G1z4IYKQnWUNB2e8U8wJPAUZfFuJCTPk0Jhaxwn3R6yEKyibaSx0UWvZpAF/3b8gTes0ynACC4P8masLFZXgP9DiessN7xtZBLvJgKEcdgbgmQWD7jqZ/qbu5ZNqaKaSuwSpR2R+EpYjPNFrkAvIc5HhvptA1LqYpjYTyaynrWChgmubMi9PxVUzExJ7Lwt6m+NegCJij+JTewbtgNzDYWG5vs1e/TNL4yGuQJw2QUcJOYU8sz8KOAPSBfidXK5mgU4r2O88nTo4S1IbZAvceceOq6lvt7Rn0BcUhekfccYLBDykFOENFrm0Ysao+eF08RLRsCBJADPk0t2ujch8zLMSjBV0V91rVDN0zBTtpONd/lpO8my6CpFAHFGlIzZsmVXdgtPeFzKjZRPXA2/5lHr2YgWSo2LTTww57r920fBp75MlXliaZZg06sWXWCN9qHRChw88JHFdixW6UEwgabELxkAlkJGmIreJLOHsneBwjAPsK+MAR8Jcp2PvcaAVjGjJU0A10D7wnqe7WRAb56vcAOM15sEEvNkp6jYj55yinRwFcbxdpXvwIQ2NfDwGU1l0oPSvNZADWzI5wyscR/RkkBe0282B/LWew29vpotZw0pP+f78PT+IxHzPhVAXPpbeM9ws3+fgbePH46Y+Q/BChRoHnKicTSkw8KYFjS47N/c2LMTucR7Iv6EtBy4L1gkMEJP2KbpYeDpsWSHSBZMXhTskYYOzWZdgRomp8mAy6Z6AZdCkQEmJB0hIbegLan+8jDvP54dvlfzDnrnGjuaX6vEp001MGbArYFDJw3pQRqfpMZqOufe1zdE0/P7QNxCCLljqc7onMyz+vaB2VsSg2hz2+D2gIIGrNi3hfeJ41nb0VybgQGaqAkJlqCgXlK+HebeghQxbWBman6AGZUl+HVQuvm9PRM+zRJWuzLAjzE/oAdu3Eil2ouD24kdVDksduwYt0U48/MCu9BNgpt3k36P9icV9csGQXsgUiC+MGTk2N52Hz817++6/P2j+7dv/0DrsDdwvkHXKy7b/36K/D+z364W5Cb3u+KTrqYT9Pt2/q4AbqvbjvG7YgHl+O4/+gkrq5fxZMvr2IxP47N5igWm1ZMl1ex685i0xnGajeKy8t72nwpXqCGUjBWYczvw+ivvV3GYDS0oZ4m+0ai+bvTkyNphgESrm5vNQmnePnue+/FfLGI11dXcX56Llfb6e0kzk5PZZZ4df1cETkX5w+i0+7HX/7ylzIu1Oarxtha0/l2pTi7Qes4OhjcdHG8XcQOPfGqq4N3NG7F+KQTV4ttrBZMDE9jHqOYb7cxbi/i4XAel6NtLJa7+PJ2Gw/bm3jYbcWicxyfLVYxWU/jctCLi04/nl1P47UKS0zitjGTsZEyqKwjlUmbDw01fjtPxWXIpubAjTfXqDKuSTig2OJAUfPLFFTFg6nzIjyCgFOgUeSD3otDLwcyH56ikefJKy2p6YxiEGBEN+i6ukyDOrmt8/tSO8+qogmi4NOgMFMHRG3FHK6ZiqRGVawHT0mltVfx6/cgU0UYHcpr3sRsZ1dxAQRpOCVwQGZ8e4Sehrem+9XAuUBzrJ3BHXwS7FB/+OVGwMABxYAy53F97w6sX9chbzO4oreruMkCwHrNnKaouLTmWVN/0Ws9EWdC6xmtJ1GaouNpsKax5tq1tZZVuG+WmsxThKngk2ZVcIoL32xuxHpIOrS84hMg4P5K4gDokJROJ3aY+mrHfLt76/cJ6DA9Vj0F35B0SIE92YzzZ5oAp68BPZobCk9jYJSs5Yzm90kBBTXT1AYzYHRP0imedSwacWVr8xwAeCS1VwXW2iCJmpWa1OXUjteh2BU7RL/AUhfRXFU422DsqAf7ZN9gmB5sCnhN6IuNYolpJlLk6pWzetNUujgFzGMaxjVeLgsg4Jly8SwATxIdrwU+B++XwlTXJ4EK3U7pZWzMxV7k/+fYRjVXKUng7SoGLN90TRPdhPQd3yqZEu7fBme43mim+VwrXMPlc0C2fUv7JfeJBBT2RTVkXLm8v6IlZyqIGB29XsyXZpfwgzS1RKOpmWHWnSZe/O5em8mbTWHZa9h/9bkSpOJ36H1QgKdswQCQwb96hgrA8zZiJooMLXNdYC7IOlMCgZo8N9QwaNSslv5H5qn7iamj4OxH4UbEjBQ77gOYEa9qp3OBVIrENavBDBDLwHQvU9IlNpEaAQMEJTnS6wuPMoDLv6vxl1TBn5ezlzOYfY4zUw9MSpZo+jUxzmn+VqkKbZn6wsSC6QFDCeNS9s9FCKsAACAASURBVHrui6xlkgbup0MRKI2Ebbtc2FAvp6J+xveGabWnHQIEan4SPDI48iaDwMaqbryroRfDJkEKGjKbu5oeL7M6YQpO19H9Zb/E/I3zRONhm5yKV5EAQckX/KvS/b2cBNIw0XuC5UParw9OIlgtrElp5AF/kuFgdw2iTjNlpYu56tpGsDxbMig00ESijafXXmOc18VSS1uQTH3we9CzlfIT42I+iAQSFCNCJo1uTAFWGulampGKgbDeiAmj5xLwEI8nbRz+lLXere93so32qwQIRAiUHNFMEr4A3IgP9OsD2PucdCLGHlS3dUNKX2Q8bXDdbBz/e8kP6ow9BBBUK2TkskxdD4YT9VoGTMysExNMvx+wwsBFQ+HXaznumf2Hz+AUCQOL+y+fP1onCV4qJafXz70btk/E6dmZPu+MGNQViTuOOJUEAUATACV9ggQQsNctzfp44xppj7MfSH1eexAkkJARyXysSkuRrNOFlwAxjLj5+dV8EV988pu7Pu/rW5e7P/17rsDdwrlbIv/oK/DDn72/W64WzottQVecqFkwdbVokow8ljEabOPRg6M4PRnFboMhznlsN4O4upnGzeIqXt9+GTfLVrQHlzIefPHqlSZKJ8fHKuJAXSkMoHlRPGI6I0CA2K1eXwZNxFlhXEiBwwFydDSMm9k0FlmMHR+dSM/KZkoRul2t43g8Fqo+HA9jvZvHaHQUR+Oz+N3vPhTtkKKcIssHjiPcFi3cjNvR2Z7YAbc7ieFgGcf9Ucyu0Lq14+S0FQ/fGsWr1y9iNQftvxevZ924Xqxj1JnH26ebuH8ccX07jy9vW/HusB33O9uYdS/ik1XEk8lNjHebeDzoS6P7nMK2N47OFkrvyjFgan5cuCpuKXNy1YchMaB1UOGmbAA1ANVkiT2giV/Gw6UhEtO5Okxp2mRwx1QRSnBOmrOC3EsMlBlofbUKPE2YN/DI3UhRvFPcb7YxAnRYLDWZFAVSBTYTjFyOeY0BCDSpa5yB7fQvKrESBHYqfMu1WE23IvncaM3R3VKcZY1iQ0H3m6J0ZilO661DOidG9LcqnOTW7YKZ1yWp/jC54qsPj4qdzBZ3Q54RgYqK5PM7X94TR08I7Myc8WwqRvfAhYsjAyNMgJTekUU790gAQeVE52fr8n41wbc2vwEEmLwJPMqUhaYCMyBRh4EK4cJ75KvgZ07U9GxK0ffqvWX8F88ORRnXTGaOCS44cm2jRBM1SyqIDAKJNttr2eFZWnAy6leatji6ExM0pBJuuKqYrsl9NQXS+SergNe2U4TlBUUT3tNgiVPtNVTvQwMt1qDNOW1QKSaOHNRhZMBYsi+GVpamZAaP/OXGzyBbegoIR3OSg9M/8hqrXvWz6im+77EZEqn7ThBErJGmSXMcX+lcq3GRkWNayKnEly+Fp5hcY013Dw0uaVDzPQtA8tV1M9CFJgujx/p49lUm7tJ0w3RBVqXP4eJ3PB4p2eVmOpOBrME9p53ofkM5rrx6fgvNnZzgHfUKw4LXF0Agx3IAjZxC0+hCfQcM4nOkA37zzFVDIZDHe5102Gm+qYYjmxs1pmpE0Gn7/lTLh9SALUtpOUqN8L3iPFHDLi8PwEdLqjwdtDac76XxL0mLI1KTqSIQq6j1ZgqZ/txt6O08zzLNLG1xMo7EVktzieqvLBXiWeT13QCxlJAI0fQpSpXfwbMqo0LvJVqdAi7YS9kMu7FNMA/HGORXagBTikbz1zTiBZDoVdg3nIii67w1+FoNnJ7rAgtSzmMPBD+fzXZzwCbY34ecoPJek0FQ389UV3vWAe3a+yYgeL2290zAASUGwGxKqQ6MP//2/XutxrL8IjTZb5kJVRKg8pEwSOyvrGjSqC8BAjFtbEyi/aTSUIjqOxrJvHPNWYdkB1BApDvOFevqqxGEyWUgKK9V+qxoHevapjRK8hMDuGqC8/25yS5emj+rf8YsKT8fBgRYcwYcMi7PMwafF+k1QGMr1mFeY+otMdqUKGJ5kWqAvDLsBZzDMlyVmWEeIoeHZJoV13N5uGa+ChCU7KdYe15rltuVOWExdL5ubb15Nnt/rqe+WImH10vPSWK++zWd4HR+FLXgyRSizhSzJtkonHV6z3hTwaiCMYfR72Cg55s9z+BuDmNY50x0DhkECfgcPlPaBzhvcy/h53397JlkKYgHATJJ7XRjMByJLbtcLOP5Z7+76/PeXAx3//UNr8DdwvmGF+ru237/Ffj++z/YlQaYUhPd5hG0+DRlQqtPEaiiItZxMu7Fe+88jvGgLzd/qhb0rqPjcdzOb+K3nzyP17NOfO9734/rm0ncf/Awbm4m8fz5C0kHOGyRHMAC4PdoQovJGcUSKLca2K2oYxSyeCNM5lNpqGEZDAYjTe8ECPT7Mez2VIheXlxEf9CNk/NxvHp1Fe++81786Z/9UkWv3NlVhHvyA/1u013FlgN+fWrn2+5tjEarGA/GMXm1jc1yG/3RKr7z3jhOe8tY3K5iuhjHl1etmO16Eevb+N79fjw67cTrm1l89mod745b8faoF7e7o/hk3YknTNBXi3jExKcd8cV0FtPWMLrtYQSZwHkwZG+bkzTrVqsoo6El01zNTlJOq2GSXEGaXWvxl5rKMf+g8XYTeDudxo5JCbINqMXSGprmr7MtaaEGBbYyJGym/gAEmsQJmfAgZ7uNox7oOY0H0zObNErJgJN06lmlYU5KuNF7fyb+HMND9VwUR7yXnAyIMeFxtmmDGln7s/BVHuP8jopOx4wMrbUO3vQmkAM2sZUyNXIMoAzW8MHKXVNNfTbsDdqfE3s3Fv5e3kdlfZceVGWBpqhMLKpwOQQHMhchp54q0kQztIZR7zWHPkwSpd3NcRElSB+AIBkE+lk0w4OhGjSlJdS8IbXVKn4TsMhZW5NS4OsO6ONpcnkQuHD2e0fa4En4Qg1jQ39Nx2a5bzOtUiKI/5eCmei4BfGFMsQ0A4imVGZoMl10022ms70SqrGzn0JRM70W1cj1+3a/Z79pd0zzVyHuiUtpZWn8PaHNwjyNDMslu8zsoL4jl7Kae6c11JOpoL0rXLD5fvI5eO+mZhugbHKzc6pvIMppI0Y9zOsoyYQ+UyNPsQzIDepen8+HlUmd6OZcIzTMNuhS2kBOP/kZClUAAjUA2UxITpI6ZgO5mKya7k6jz1QUCRZ+A5KXsK+26S255jYaHY6QaI3UeN5OZ5L1lJma9fN+lhttdD7Xg9EgFnPLxJCveKKeTZZzJMUEMtg8F8gimnMZewpsyz0mmx4K76ZQzthKS3rMGKjnT1BCRpj6+nn67MSDtenC8hGx2apAPq07szF01rBuJMvJ5lvNvNemXMvFMuDPkg1ViQkV98jrIDVI8E6Cn9zflKCCz8N6qfsqgC1TArT3iZSF3wrrG/KYzfsEWIhZ4akpCSlaodmM2kiVOEhuYsoEWGPsVxkhKO8DgZBm6niS63OfmE69VhlvAprnOqgG8XAa7mmufRk8yTVTYk+3MdPNe+iBlEsAiYGPamrVtAk02Df4IsykgaKm1GrunE6DBwGgrppfLl4Ctb7X3ryrsTycTvP8ECVnsGDfvDNAKExjTxiSlsPNYiYs4TsEuCmwJrX03WE/lutVLPDXMP8jekz2JSFI2Zu1QZJ62ag3WUnyX6Ah97lZXjJbAAIL19Kk1GdcMRGMUVpCUaZ4+rvUy7OuGiaHBgpcWzvlV10AWMt+bL8OA2LyF+CeZay0JHe6nL4vZ2enGuLMJ1MNDbR00gmYNZlbXUp0fB8a4C738WJD+GUTcCkzR8mszBirLw1Icv3wZ4eT+Poe/w6acsAZs5sKIODvimVgoDZlds1786t4PzVrS7JBjED7A+2pYjBxnTKGtMv3HMQwcw9Yuzy3ZoyVx1O9ZlZLPuQsczs0rkzAW3VNfllSAIvPoDrrWQa21GaxjnZeJ973848+vevz9pfu7t/+AVfgbuH8Ay7W3bd+/RX4+S/e3+Eo6+KTjXARxydH2vwBBhxTuIs5k6JdO46Hw7g8PYp+dyMPgVZ7EffuX8TRyZnogJ98eRtXi06cX9wTDfSf/rP/Ov6Pf/Wv4969SzUjZNnOJtO4nUwCeYGKkKTKgYAPaGI3axWwuNPj+M/hS7yXtYhMynrRbffUWNHc0EyhOX/r7cfx9OXnKsp+8P3347e//TBu+D1DCiSj86UF3XSgZW6juz1zrd2+je5wJYp0ez1WMdftr+Ly3ireu7eJUXcY89VJfPhkES+mxNMt4p2zblwM8Q6I+Pj5LN4+7sb37x3HzbQdnwMQrHcxW87jfqcVR6NufHZ9E5NdP7rtMcTL5j2VXtmu5hQDHtqrGEqUm4klAEHNQzxhME2fyQvXcSHTMmjKcsIy/Q/qNwUM08vRUfSHQxm5UeDqQMpiLSsv/9KMcHJV4MO+cR0CqFE830YsAJXUOX01vTZfInV8/Fc1nDKl4ueyqVZBQASdItBS8qA+m0kX3gs5pU9ggebO0ydPzqyvJbYxG72U+jVaSx2+vg78s4YBkO4BKmYOipOvPh2e6+6NhFQIJ6VdkwiZeNFgZ0xUlpC8jqclmYVeBnNZwFdRq2lImRTmL+ezcT27TD031lr7ZduiRLY1iQUgqFwIrxWxhw8dpwWgJAsop4joXplOOh4s6cS0Skyk2u0YMCHT5MSMG+lMVTiZtglbRGDbYhE31zf699PTU/29pvTQaEkIQRO9wJzOkhg1hl1HSukxywl9yWUO6dlFay0QRRN/JunpbK01n/pXMRMO9K6ik6dzN3pbPBso7miQtUqguKPPbrVjAIgmFY0162IH6IagUS1aq9dXNRzl7p8Vp4xNYV1Y+eLJtVgLAj5yxt+ibPeXQK3UObsoPwDNRNdGwuKoO+3FgAboXGGS5BpQkS+jNOMTTsrY+33gVs8EiuKX5lhu5EQyLmZqgpEUIGdYwRgjKYb/BjgT04C1Btg7MOgiQNaRoeXkb5kHkzX8LSxJocBVoau0FUz3PGXjejjC0p8LFo+3FjfXanoyLvOQlsxnokGT8aVSCGgskBFAOTfVu6IL3TwUgGdJS6VocB80pU1OiuQ+eNForXryL7xzQ3TlvukopoNiBw+M4bQX530WmJTSFl0zARE2wUWKxDPC2UnTCYvGFHJ2bhgXZrK5O8HU1VnsniA6aaFhBOn+2XdD0gkaJW3wlmy0N95/OT8FECgONWKA86GMPP3p5Q2hZ7FkSJvoZsqC16ZXqdMyvJ9IS85n5DVStlPruPkmARGeoqsJy/jgAl7VsPqhbrT+uvacRwwdAG+VQOCGGDaZGmrWR8bqEonoh3P/VY7/1UhL7iJVAJG5NMJIstwMV0KK3nsmSMCyya5dAAF7FRNlezFYh29Qtaa9eAcY1JEMS2ePMxwEJvL+AZ/LCDbXNQzHw/PA75eGvcRm+xL+0AOD9Q7QiqSnaZq1frjX9uXReZS0dZpnntfDL+3HPL9puFr3Tuw6ACDimmvfarXi8t6lkgWQa7LfrjZLTbq5tuyhfFXCQT3f9ZqHUpNipZT/x2HTX8wkDxEOQZHkiBzQ8uuc1DOufd5romFP5n7rWilTMWp9p0lwAQl6dg+lEskorOslv5oEtQGaDuVoeo0Ej50k5LXu92/ZQgEl3B/VVA0gk3ueF06zL/qaGJDUvptJRqyBxWYqMN/vpxWvP/nyrs97Y2Xf/cc3vQJ3C+ebXqm77/u9V+AXv/jxbj6bW6MmVD2kR+OAZPrFdJgNkiOiHb0Y90faQPudZZwcc7Cu4/L+aQwHo+h2x3E9a8Wz61Xcf/AoXry+jpevb+LR43ekVf3i8y9iRZzXZh38zpm0b5gEMmhfNpo0pr/dfldazPHxkZHsJpqMyLlhdLt9GcrwV/1uR27l/+Jf/Lfx0ScfaIP+4Q9+Er/81W/i6dOnKiiLxqVCqUVjvPS0dDe2E217FoNhUj/XPYEhvR65wC/juxfruDy/iF3nPH798VU8v6VBbsdbx714cNSLyWIRX94s4mzYjXdORtFek1qwjc+Wm7hebeJU1OZVvF4tY9M5ita2b+sBKO95cO0phnuAoCasdoamCGHiYdd8mVnJCT/jl1qtmFBAU2DTXAht3zrrmunlYBSt/lBAAcCIPauIFEy74TRUwrV5pwQDN2DyImjSD3Jaqmx5aKpmA0CLl6a2pvMNtf7g4E/ZgSiaGWXFq9n53si+T1DXbuQYY0R22EhT3PDfmiorN5tmY32g+03wIFqabspFPY0HKRo3atj2xQm/rKiebxZXLihUUhfFM2ncB2TbbCChbdd0y7EXDfhQuIrI0RGrA3quqORfYXFy+ZBT9Hif6cid3b+vTxYqTSEqPfOe0qrPoAFWmt1pEmnAR4BUMjJc3FimQaEuoKMxy2MKaLYB17cKXAxHe+iw15uYTqZuFBMQUNIDTUk2wOwb/lUGWUg70JSttPRZ/GB66OfR007eoSjraQ5VMhJHwLlxF/hTGueM1dKTlNRwGXSut2I4AHRQaM+ZSjJFppkTc8NyFDcBGJGlP0MCkBWtVz4WYjjxvOXn45pK6+/QDTMR1FTRLNEsepqlp6xdMq1qQgFebKpYDZuM+Mh7t3BcU8ySd6n4ZNKcTUcjTFZTmSAh+xk088XKzCCZ6hlE0z6ecaWYKvJ+MaXlmmIcC7WYazSDor/ZRp/9WA36V/S1Isw4Kk1LakmeuNNT9P0ACYZiGjMyvq9MEquZsIHqRkaK/kx77bvXzU5MM6QkrAU3r1Ds1zJYVMpBpg5obcqYzdNs+wfIREPnmSZ5mn46iYTElTJDdENuAErXPJsPN8OAWjbUM0XbgBxNSgM0C5UzANYAHDxPWoeO1GR9855kIMs913vk9RJ8Kl+QiuQU08LPNGZ2fG4dfTnFl1ktayEd/7m/+LMcAgQACEPbvzqWVVNNU9IFeCkNIV83yfs17d83ZXuVmRpM+QRUuZnJK0aOG1BD4F/JRfJbqyEvBkE1ljR6ezq8Y1jFkoDdIXDAzC9eD4DApn1mMxQLTT42mgYXS4n3xc8nINxEM3oPy/lyMjcs1RLAmB4/bu6Y+HM+marPZB5qOKAU74t9gM8ksCvPomoOMdW1QSvXBImfG1cD+QZRLC9LA9NskOvccUSg13BJl5AG6p4li04pPI1mxXIR7SGKpTV3w4CrG1ADlsXc8LMgAJKPjkFf7tMAErCJYAVJOiSAwNp8ScVSuqPm/8Ao8OuKyroeh0wB33ebpepZrhSA9AQpxpS8dcqA8uDFhcHojSd7qxgC5hE2bCozf0rOtm/ctc/kdatVjOF0GSrWNdMa3jv97Bv/5nzav6mGPaN7YBCjPntqjpp7Lv+VymVuXqLOvTSTZI3gvcRQA/YS8ttoxYuPfnvX5931b9/qCtwtnG912e5+6PAK/OSn7+1AMWngMXYqnVXFCKmITopra9eJ8fBITQXM8/d//J3o99ZxcjyI7XIek5tJ3Mx3cXzxdnz57Hl88exFnJ3fj0eP342nz1/E82fPtKXjMUBBcH07iaOjY5v+bDai8rHBLzfLGI3HajrxG3DkG5PObgzGJ5qQ0bsAICAzoKXBO+H07DhO8EeIiO+/9+P4zW9+GzeYzoiOvI3RaGyq5QqTnq0Q9PYOwzzox6sYjWggyGaH/r+OozGFwXXcG+/i4uwkekcX8etPnsbzaT/a637c7/fjnXsncT19HVcrpyTc6/Xjfrcbk/UmvlhFvMT/Sz3cKmYcFO1htLaD2HZoGk3lqyK4plfFcqDIcHGKo3JHGlKKBtgEKh75aUy00nRoRhHc6cRIjSYVyiYm02l0B6Poj49iA6hCQ677mbrqpN46zcBU/IqcoiDflVvzvjKIwaCnRlZlFtrXxTJppJziJpjWFMlN0D7uSw0+fgU6tJ3bXYVVubVThbiZNRBgg3enF/DviuRL5skeIMha4Q0qqqcufi/QuKswr+Lt0OjQ1FizDcr2m2LKFNh6CFSjiTNqOjja9nQgs4ZQGXR7+mXp2+EZLAoMSl2qJBEVIaY6h0jHXfT0mglkpNO70wuokQ5NA7MwLE+EhoJbhao/H8+aWCWHvz9ZBFyXoqbqUzJlBaAQNd/yB0UlbrcxRNct80EcyFe6HzsxQLx20GuaLg5TwQUaSIRdqV0Y00hKJrHZ+dkf0JB2NVVm8rqYz1RsiR2TDZwvcbIAsumUJlzT873JIYU4r1GUfhoz1sdcBa5N9eRnUdIXUTo9dbXRpjPtG21rGl2qsM7PUXunovbwaumaku4lweqEBeDCXD4j6P0VxdZXQ629VoZhNaH2M7NVYgeP7FoaYD1ugBrEiCblWPdJfqFumgUoUZiKcZOSjWRBaLKfb1bGj92OXktghO4BDLCBkhhmi4U8WtRwY8Yl6UMafyb+ZLo8ueuOL8VIdjQcx3h0FLeTW007MUT15H/deGtoyppARTWZKuIZ+WaDByBtJ/KlGGxQ7JvmL00uKcLxyeEzb5BnCdTy2jK4Zeqwi3X2bYNNch1P0zWo9sU3rwnmaEA+uvdZyTnS5Vz3u6Ipkx7Pa8mrQnG0nlIXWOcG0MCr4kfJWOd+4xDf7Wtduvk34wOQSBIKZB/apGwqxycQS0bNmyNI5RnKs8PZxN6orHom7pZaFUCwxWcCgJ80BcnREuiUZMsAgaJNk1FV1mhuKKuxTMJY4rUVyXhYM/j5cINTCRJ6jWruGt8ZxznqPh+8gE1090CtLW8SGBODIN30NZk326P8IArA4eUMANm9HxCoGsQy+rOvgX9xNaFiTzEwyCZasi0lzdgHifXDvWNo0NQ92YgDOnNvZtNpAzioaQYgSxYda9HcFKeZ6L8B0lIaofecZ37JM+rSyC9GQKjTgRbsK7x/ZE8pbfIr78EN/VeelzojS+aQEpViNglcSc8Sfn87fZnqzOO9yN8g03X0EQR+pkmqL6Km+NonDhhrdX39XgyQOEJwPyDgz3VdmDkQcZgSD56l+hIIpL14/7N59+zdwh514IfhN8ijY1DAyQqwEQ0HNcwGyTOTKZZgEf9ZPlv1PrXk83fLsLKRxfi19E4PhyDSDeQdSaaDzttab413CkCdaz0PD/bgTVUtZiawt3RjudhEbziM83v34nd/+f/c9XmHm8/dv3/jK3C3cL7xpbr7xt93BX72T36wkwP5cimtogo1iv/Ke8/igSk9GxgUdZlXddrx4N55LGY30Wut4/SoF+8+fhidwXE8ez2LT794Ei+ubuPo9F6sNru4vr6N8QDtPS7FKxV7i5UNC/vdrkACKKXz+SLmy3n0R/YaAOkmO5jDAdS3PzySzlZG/IqpmYn6+fjR/bi4OIvj42FcXlzGy5fX8dGHn8bNza0QZj6Ps+G3sZwvpctfYXqF9ne3id5uHUfDbox7rTgeQk9cxtGwJ+dvnZXdbYzuncdvv3weT2860Y+TOIt2/PDx/bievYxZexsvZ5voLHbxw7Edr5+sI56tmN1y7VbyUWhtutHd9mPZpSXYu2dT+eugSvqi3eKJUzJNHnMq3jPNTOmkBWyomLIm+kbTllYco93mHQCsoKukgCGPmiKfqLqM+9FBL3duUxdFtVY8n2P+tvgMwCDJjG0BCxSscjq31GCgIkwzZJk/4aZd04w6TymKmwSGXcQYBqzVBYHpvVy60wld02tJLWjWugICCiAQ7TQbZabBmljR2L1Rfnqlu/zeH+gU0X16d2lfbXrkgsYyhmIG8O9yei8WRBVkgBky3Kpi3o1dDzpN6rBtvLfPcNb7qAkon7W8BhoPAhcLKt5Sd+us53R8L1fxfM0aHlVzYyAj4zuzUSwTxHLx9gQLM07Td72ufP8EnGQ8lxuvbWyhN7qCN90WNkb+fk3UU0OqSb9e0hMmrgsNFXtIxTOWhEMSg421+I0WGmPQDqkVpsMzYeX5d0a4OvNGS+2IS98zT0CtvS02iHXqLsR5De1dum++X3NMz/JzaG5PvGgCPUv2I1G322780vlfBVsWjNKWpmSk9lGZbXY9zW7YSSUd4HnftmK1AzizFrliDtl/7Nbv4lJNM+sS1rOeWad6FM0cEz2ZkC5x5HAknAeJpukrljZjyYrSwP7A/enpuaShtGlhaVuVxrFaCVzFq2A2n1kegAxJtOaMCNSl8pXkM8hsU2wMeyfATymNc2/QF/XdAFA+RAUOIH04oPiaEYW3hkEkq4qqIzV4WE+kvVjs4QBAJf2/fB3IUU8qfDZ7bgLduMNuUUOfjYqiFBWXZvmM97muwcaMh+OzKBFAeew2yjRYZVmDaPF5LorRowSTZNnUv3OtZeRoY08kBf3+oAEIbGTppAuZGQIhaUEbAGYxVMyvnjWYBGrqaUKTpZVSlBYGl+zvmZCiNdxpxQgQgoYPHxWZR1q64nlr+rocsJn0XB7soc3EVtuLp9Ff/SqKdckivNfRCPnZq/hOANM3TDZz7yvQw/upGzxASe1NgG/ZTFUcoaVJ3itrrRRAIHmRYpF9L5w64vtr7bn3k2Z63MmJclGAMhLUD5aeygQIbAjLn/N61C/IZV6/ftUY5tXzK0mafgeJKfaPsD+J9yZ/XhupFt19z8rwQcWzrihoyaIwKM69mjMhoxPrMxhz93+9wWxpnrP9hLrundgPefa32JNlGHwgpWE9wngRAOFnuDHKTSAqn9I8O9908Pd5mgaL6WF1aE4q+OvAi8L79P7kLTq/ZEL52favZ7+jYrX5iu0TYUTZaBwwasWmBECxyQaqDAJkKlNzrbw27H914KHRgAH7vVpsmEwoAeStl6i0mjqbq6bQS7APyCS42ALI8TpNwrSeIbFH7EulhJSIeOudd+Ov/t//cNfn/a3d5+4PvskVuFs43+Qq3X3P33kFfvZPfqRT0fFVld1aM1MjsRQgNEIY7EDTBCBggjboMQ3fxgCN/bAVP/jeOzE8Oo7ffvRp7HadmM6WKjiZ4j+8/yDGo2HMJ/P45KOP/AyTUgAAIABJREFU4n/8H/6n+OM/+4v49PNPVSydn50LCSeucDqfxWy5imcvXweUd6ZETJWI79pScGhDdWwi0VD83MW9s7h37yyeffl5/Be/+IP4oz/6j7Fe2STMiDZxXzhWY9jjmL/lzqp+pqv92MRxrx3Dzjoe3juO3XqmlIUF5jT9o3h59VkMTwfxfDqL2fo0tsth9Fe7+NF3H8ft7HVsuhFfTFaxnq7iR0fD6LciXiy38WwZsekOYr5ZqcBrbTrR3nRi13ekmw8bt7M6QGR6W6ZELekC0fdS4Ld6vaDV4buLZq9mgiK43Y5J6pxH3XZmNa9iuZgroqc9GMa60w0CtFw8+hpQlEhykFIStO5qWEmWoMjKxoRCjfhBztAR1w6d7dpGZaMeFFbWBWkKKzeDojuWt4ABAkvxdtEH8U/DSIoUqM2KE9IEzgCBiy0X8xWOQJNYLuToO21UtlO8V00BdB5rssj7We/zqXc73RNOZRWWBw2LaO4VQ5TT/W5SAosmywdXgoRe35RmvmC2KKNZgEUVEjk9z0mRppN8cxoYqeHS56oCryIIPTnj+lVBbKdsmxo1hV5TaPgq1mdWiZQ0VNOtM3GA6wTNPN+PtPr4b+DanE77jmTcKI5xzTRbgKAZBDRmi9ncdF7WBdIC6ah5mXQOzwYe0E4mZ0lv5T1wfbYUSBnRSSPLj+HWLHOoRHKk55VGN2MI03BMUgPhMOmjkNMgmhEm2/wjbW5O7dy0KuRQ93WigpvEzl702z0bbWW0qGi2vH4v6eQJdhxOu/UZcm+sBkT3sEeagwGCcrOXNpnEEU0KidOyd4P2naLAp9loyUNYVeMj3LL93MEg0LXAQJLGW+yKeZpq2Wm/mc6p6Pb1tGQio+y4H5jl8Rxp2s2fm8oN4IKBIdPz0WgYN/Op9n/WOCawgio0ibMcqZIamDCOBn0lBhBdOx6MbG65WuoaArbwLLNXsdeZfWIKfKWqyKBL6R2OZ6PxVyN9QGMG8LTpo6eNfAYa/romLtEt+3DEKffa94G1xfu2yS7vfR+Dprk302yAvspCx5yQdQFQutvFdDY1QFDpE1xSAQ6o9g/MYapBy71E5pkplRJAkN4CvBZyF4AHGHCcW9pLmtx3m1AKuGBtqlHsm+203QigLsq72hgACO23PNNu6KRr5/2yP2NomvNtmGbOs+/ojEDCUmwJ90LZDOUQoEAxNUs51S/A+qtFRPkSHDbukpcoujGbYneZpqofvMA+WcBr3Gwh/CyWAqbFpFKP2pZvhJ7PBJE8aXVjK3PMtb1aYOPhgaPLls8Pz2SBCnrdfA9iSaW8iHvbSKPSs4ZIZjGAAGe4pAkaOFKvbdNCgQb72D1+t4DRZKHJdDHXsEEH/yOWXAJaX72m7GN4LgEQ4OMCAMXvsSmigYrmDNCm709k0KpMYP0druX8OZuzkT231zXYCCspzVPrenKt2Bf02XQDyrAz4dY01D183wUU1Z9VQ2/GkeU2DYiW10v7NZGc8jbIk1SpEPabwFS6tP1ikSltIeUTTUIItw3DyDKttJSo1kdeBbFyQBIFRqbZrUCGPAN9X5J5pAtnWNlDjpJnmBFRa479iOsKmHMI9tRwjfcr+V0ZbWq3ypSc9GSqM4HrJ/ND9loYVOtJjI4GcbNcxuXDR/Hxn/7qrs/76oNy99/f6ArcLZxvdJnuvunvugI//sl7SjGAGsymCJNAW6Y0usmXpBge0FQSsWO6rA8CNy4DTLE4IDerOD49jtPzk3jx9GU8unwQL778LDbLSTx+dCnKe7fVi6Ojizg5uYz/+Md/HP3RONDvTaaTeHD/fjx6eD/+4s//TJrYxXIbs9VWdCsmk0wbtdljEJcu20wMx+NhHB9TrDJFtHnc44eP4y9/+SsV5hRcILM1/fFxtxGV2gNRgIFWjDqbGHc28eDeSUwmNzEYHcVkMo1Obxunp7vYrF7FvYuHcXvbjS+fEdUY8eDh/VhvFnF7fR0L0dDa8WAwjtM+rsjbuJ6v4tViHXMKix3XsC2we7GhqMbJNnWxWaxVMVKAAQX3Kh2oZa7UzNasd927cVtyoIkcpmAAKxSi6cAs4z90vVwfUUFhA7ihFUBAcc0BChU6ZQdo+LvLuXWBFIwyB9xFG50i7TuTF94PAA6fHQOuNGBSMQ0luVXNdEYn6gPg2lsRiW4w35yqpNY0CzxNcDT93peZRvw9Z+T9VwGZZ7wnlunVoMmEiismEFlMp+lgDogauoEpozBGbLJm5qznJnZzTl+C1B66qDks3tKwq9GAViFuTethkaeEhdTfHj6jDYX8IKVAyRYHhaU2f1gD0qfvC0dNv9RYeyLOV8V8FhDVTCV5Cbn2M1mioYIavtb0wswD52gTT7qae7IKC4eGUM1tTXkOKNpqCpX8YJq4Ci4m0eVrkFRkCjcovbxWUZXV2K+hsduwzUWkTRTLJFPFYv5eSwJ2moQDmLE/0VwjOxA1O3XBU9JEylAq59OHHhBmxDjnhEJS021dOzdXi6TEmj6aMXHEquVU08WjG92aXWn58aDrfZj+rlumJAsm8352HY9oLxEBQbmm9VpqQlIXm4wOGDpejjkhxVuD6bjMyGr1u8jFFiLFOgba0AFLQuDEmKK1KuNFrCEeTftJaKquzoZmHUOttrxebq6n+n28HsAR60GsgcCQFTBzY4pw7i2iJEtPblNOTe7L/C/lRewfTrswo4a1KE+c2u1y3cPAUsRmJXYkk0KT+FoWeU9ELVdSAHQla/t5Noh9dRQgbJ98Lwli6brAIlgTM2qTTc43GntJ71pmFui+ZBQo/w6IoQFlxmoiA7ImWbkE2WykfAmQIJkXgGPLDZrjXfQBv8vUT78jJ9fZpHAOaCqf9H2eMZnTpbwH4JQ1wXOwaJua7n3L52Htwjq3BXY6ttXAkj9PJXbwvK0zHrLZvZtp9ZsMrKYZRXqys5FwsWOIAux1vN7KK8AuFeyFfn9cW8Be7jvAk/1MDBgoXUk/W0/F3hvGA+E9EItnzQoieT5nzfMj9gvmkGZ06PjRvmpmhLXkfjbkMVDRw2rubHDK+3TcYgL3BQQ0mnXOQDOaCgzg83pv39PlBbRlY26Mc294J/ZVt69ahXNnNpvZgFSRhPZNElMp/Sqog3SiZeKLPFryePQR5d8tICcZVvr0Ge96CJAXK2Pv85CxxerXbVZb33MIxPvM2u95lSRQr0NtIzAigQ1JO2R6y/sCOMhI15Qg4isFKwtj55Kx8LwbvHYSg46P5IblShKAw5NWchJBDgUqyJC0JyNW/nw4HCbrCc8XRwCrduD+Y9IL0CI2l1Etg5JmTGkd5B4l1goeJMjMsi4rYFHnX0YZ1vUX86DkC7n2+D55sBBXLXYUA5alAcN+N9rDUTz/za/v+ry7Fu5bXYG7hfOtLtvdDx1egfd/+r0d0yAaIh04or+6GTkECNodO8W6MPJURnRhjKvSuZrN8OLyPO4/uIwPf/c3Ksk6u7Ua7u9+561Yr5ZxenwWp6f34+OPn8Sf//Iv4uTsXEX5s1cvdWhcnp3G9evXKsxfXU1iQ4zVcKCJMJNwSh3psA9ojxR7o2E/hsN+PHhwGU++/DLuXz6I58+fx+dPnqiIlTu2XH2tdR4fD6PT78b1ZBGoBpETDFrraG8mcTzsxnwBMDCI28mMOVZ89+1xnAxIS2jFYjmOl7edePLiJsanJ3E06Mbi+ibmsYvFbhvnnX6cQp1u4xS8i2fEG25aYhJAm/fEg0bG6DHvqR7mOkTqHnGEMo2rL+f25qQmI39UDJDbmzQ6fBtgbvDfLbLolysZEm3Q8TEpk/aXAqWjg5SCnsJYcXqKSfNURUkFK0eVUcRrkkPEHcWzNLYACr1YAnQwtYPSqmkWCLubTf7c7L+k06v5dBFY1HoVbUk/PyxAioKsxiq1v/u1mxngySD4KkCgYkGFfJmI+SDWeyuQIJsSRVZV45gAQUsAQfoyHOSJW35bc3tPF9O0vvkM7t2LUbCf1KGVrM+q0ipjGZtpcBawpuhnVOLBtXHRu28CMdeDkLg30Mv2VNMyF4iiSDOhlRt6dk2l55emlCLcDYTo29Bg9WDv3yv3GTkARqKaCEtyw+TYKQsVsSjvgTQY489stiVdh6Z7+6m34R2SE2bpO2JphjX2VTw3Bb2YG9lcSo+MdwDu/HM1nkejsQo32DIMvhStpxrRa2yGeZ9c2f171QSIn5L0djXovparbFxKC8yPwLI+bP7VSLUzmi7jOy0hePNIlu7USI4b49TL8/zCttlP1kLyF001EzQwO4Ndjh3A0ge+KGA9TqRp7+sfGor5jLjJfXIE39Mbeequ12VayB7YtWs8/i38GVKvOVN4WWpQCPPKjtnT8LaNDwL30U3aYo4pqj+pJu94nhyNYzqbx3xlgIA9ij3Ek88ERtJ0rtpH7guMBKUkpERHYMkBBbmmvpa7sTZ3lrHAbsH7gkz1NJNr9MH5GjB0FCdIk9obRF+GgU5QoPn1W8Sk0M+Zp4M2cBNDDo8A+X1w1dn7dtERBakkOm5QTV/3yuIfGiLWCywKwGr3ontg08N6GBOmUXPN+MyALWYKeB04wQOvARpye2Q0jV42KWpYcw8rbb6eA84W+WI4a8L7ZzU73j/UCDVNZMVaOjmD62LwAd+WdO3PjbfkGQLncm8y8wCphKeutYIACORF0rR03qs0TS3mE7Ks3H0d+Qkbp3TsB4kCCVrqzEgzwMO1sgPfytCdWvMCT6hPOPcVxZuU+DT9FICULvSwiyq1CQaQeumd+XpijDGt5kkUcATr0N7JjfccTKIDoLaJlP1quZnGiBrCNOvC525FxQKaImeR30fuCfbY8J4jc0UxZnyW5a72tzT/AmWSAVTNbUnEDt+Wmv9kfdSZLM+YjGHWGfeVRIg3f55BhxlYPHP8uxgzkiUl0KqEFJhnjhVtfCySMQkDUY14Ov6r5ijQsKJGSw5X56Ssfy0bdDTmwQ6cAB6PG/sLextfMIUKYjAoZLaQAe1OrMV0c8ynVnXjkeCf9xMFHLGLVs/ymTqnvDZyX8lrpnWUzL6GlVRPCECcJJwt1ah6LpGMuZiRYewX/+kv7/q8rz5Dd//9ja7A3cL5Rpfp7pv+rivwo/cxKTTKawTYx7vNy/YMglbHk6SSITBl5jtBXUtDxeZ7fu8iHjx8EB9/8KEmAt3WLu6dn8YPfvBdHTjL+To+/PCzuLqaxPnFiejz17fTmMzn0UPTq015E2fn9+LV1U0s1rtY4hGAMV53EK02ubSmqXrCa2fgk5OjuLy4iOOz0/jy2VMBCudnZ/GrX/0nFZT+XKa7GilmnszmjXnXINoUTOtZnI2YhuOkbtO165uJ4qkuxrP4zoNeDNq7ePJ8FfPOo3hyvZRj+P3jUbRns7imQG5FDGEtBJGNveh0+zHdbOPVdBmrVj/arYGag+j4cKcoroKnOZzzUHLGcfrqVo61nK+zTs0JpytbF+MCeVSYYsi2i55PJxWYsAc2ZOxqCmqDPGWFy/jQpysH5YqGjOkOB+V6kaJ8o+I9nLM3u5jc3LjBGI9ik1M90gY1yUrDKE3qmHg5Xc/aXwpEihr5bLnYU4NbRcjBxGXd9kGte6dR1+FKzqhDinJJRQ7ykSkEFNmV0y4V2UwNHcEmCUOyJsotuzZTFbNc93x/zeFfxVmOxN3sCqGpjraRHdS7LHd13Vd9r/+maZTzjw6jm1RQaKpf8U5vmj01ExuKMRq7MsHLKUZNHlWoJEjhz8t98QUUxZJGs+LE7Hxnt3SmqPJ/8Hvg9cQa6vblcO0pp15Fxk9FJ9a1pvjLOC7dszTwktTXUQ/+M9GOWwIIptNpk7Muk7FteiYIhMyJ30EsVjM1pJHj82/WjkKUA7wvMYAnxR3TVFGCxSqowDtPAfls8rHIKSD3QIrwytNOUghPFNKS+jwC59brGPQSAEmAQA7oXwMQpCJbxXIlAGjfSlaBaclbyXQc/2d9qq6wgB4DBNxDPd/ZcHraCzUeg9ddzOfLjFDzpEvFNtGJvV4MhgP9LLIgPnd/0BNIyvuATk1RSlMvCjwAbHlL4GQeuxiOBwL1KPovTi9iNp1J8sCzQ9oATbt8aWR8to0F9yRlOGoEsnhnYkfzqRYyATxFgmXhLw17Mr1kOJjrxYQJIsAwd0xmSiZ1sMbVBBRDLNcZzbkAAgGTblJpwPz7ADEzDq8c6aHf4ziaTBPW+WplzbjZO9voguLovpjNVO/PaRsG2Lyne91pbxew6XNK0YRKfXD8HNdLkqy10xl2Mi70mq/kAQFXsMjEHCmn9DRX5bMXoHJgjgbTwY1jmTem6V+zfWLMuadj22egDOZ472741aBJcrUHInif3sP31HWdwQcAgT5jAQNKr9mDKNrf2ngpAH7hbG+YjkbMwG1GeUpSVDISX5eSdZW/yuHzxueBoaXfLXWG1xXrQOBjgi7cg027PBd8Hc2sIfUGuQJMAz8/WqQ6FwEIbGUsw8uMkcV+Rt+p1B2DHnqPaQybr7JnLvBaavC9jgogLDamYkWzPuHvC+gQw0EyJTfNgg1z3Rrs5HsPAMdKcChvm7q37FUpPatzrc4j78tFXNlJusnvEpPn4P0e/tzhaYzZKZ+H76cOxPT6kOHhGMeKdzQzQa/F2qOm6FpiJUmoGEVvygbFvPoKQMD+putU8pFkDQrCTpNRPpRYsVlH8DrUAWJr5fX0NfD61/OacaqKb851WXIRx1xy/XfRGXg/qZ8tBpeAxwOAQPtTAmrarLQBGnRhv+R7kZYosrXfFasIiQn76vO//qu7Pu9wod39+ze+AncL5xtfqrtv/H1X4Ic/em/HtNfmLIn/S9P6JkDAFJ3CsgpXKJdZvjseKFyMjo6OJQd48vkXcSKX8r4yt99663GcXZzHn/7JX8Szpy/VnzDroODFbwAqKLpvnLWPRsN45513468/+DBuZ0tPO9D79u14Lh0nk5LlUjpzDKvOTo/j8vJSOv3rmxsVz6cnJ/GbX//ammlt9uiU8yBsETzYkR4fZgJexu3NItrrWYz6GFRFHB2P48Wr61hv+vHW+TrOey/j4flJfPZ8Fc+W5/FyNYhtuxsX/Xbc67Tj5XQSS5qp7TI660UM+21FRm5gQ9wQ60hjjsafAm2t4lC9fVI8rdv2VzWRFICeI3Ko2KnchXR2y1mwcaqpCJXbdZpHb3cxTFdsOW7jjEwhoWLWFHWmK/4d6BP7+j2LoglT8C6n1gn3MDnrxLjdiUG04+bqWsWUDkmmZWIcWDdrqrAN+rje27XN8faTbhekTWRVegm4Z9hHNW26CRBQV8mAu/TqPmMpQll3XwcQDBXBl34DmkxBubYZkFr6aprVGPta6tyufPacUlRxVFM9rZ49ocOygfwq3WcV2yVNcN3iKfrh/RU4kYVi/W7ffJqIHIelN8XXTVP2E+oEA5htZHFKI0vxbXo70yCbTXptpRkfTUQaFlK8qdFBC5yGlfx3mX0tFmaM8AxBAee5w/iJYqoc0hWJeugy3cgJPFWp6+ImiUYUc9RFGgyaZg67pprkYhUUcKa6ryI31RBkRKYKzK5omph6yiU7zRnlzt2wWtwIa5qGvKPc3FO+Ig11nqr6PSnrUBxoFpFcSxpPgM+9xMAGf3W/q3ERfJNUb64djb9dwVmLpBNYq45mmtdT7ZisC66FmjFNpzMfnqn9oKtnn2bfa8Kmd3qesikqwlF3YD8R9mo18q0QdZniX3u+vDDaMZdHg5uQTruvmr30w6yFwbCv+8dU00yb1CarIaZxZk+2OaAM6cpNnQI8n2lN3oqem5O4ptlIAzknq7jjEnunpnPZBG+Y6Gri6OaW9S2arhgZyVxKIMiv7cm4JvFch5xoWqqUzYV8bbJB1uSaBtmTz+US+1PTKAQopqdFAQS1nnkeCjSTTr0xHjUYXdGK3B95Zgio8H0hsQcWjf1VuOcGMQXe8k8yCMilb6It8j2paQXQSH219O00xRIJFbjvxqxMAf0XrcCkrijuit1MKrX2VQ0CsoFNMK32rfKBaK5Z7So6V2yw5ibK68T7ZUkm8szqIDkygOFkFMwc126impSFnODzXOh+7z1eDn1hmv1UvWZN0/Xm9WsVkZh7OWcd/i7RsyxLUGVOjrl/JH8Amln2s48YpJkDSIe5KJlZApHOKnHNxErRa1aCg+jzCYqrOd3Hqjp1gYhfN/wGBmzU6KVYXSQYrh3/eTad/pLPVKOPN4vhDV+Scs8XQFBnm58/QN567hqG1gFDsa7nCFCxTVLUwmBTXsP9CfbmWSYZp/Zv++dU/VLJDAY5HJ/qlBuz79ggFZ/atWyVi1n+HT6r9uDV4b+rmdfaMPilNXIA0eqcb6IxywjUNRLPKN+r+Nq8VmZrOU5a0FUaGnNDnEaRDIKsH8T0kiHvnulgppjPbgMa6WVQh4c3DANI8s9AGgVgO1DMJN/28O234mZyG1988YWu0c2nH9/1eV+36O7+7O+9AncL5++9RHff8PddAQCCKqZKo6zG7QAg8Ga6FIWfXYsNUznj3bb+lwnVcslEahW9/lAFK/Tf733v+3H1+nW8ePky+oNhPLj/MH75q99oqs7BMOp5g7ydztPGexvDbidOx+P42c9/Hn/569/o7+SsDSpL0yd2gw8gDnS2dCZsw2EvhqNhPP7Od+Pps+fx3ne+G598+kl89tlnSklQMQCqnMUein2ZHpZxHLrl7Tq6u0VcnJAJPJVZzLOXV9Fqn8ej03U8GF3Fo8uTmK6O4i8+W8Sz1SDa/VH0ZrfxnZOjeDGZxG3sLFUAaOiFpA9o4GaLbUym21iukAxQSK9tyqR4nq2aB2iMahCSVUBByWSfwoQvI/IubYkIVIHPtCrpvFC+1aPnFI2icyiap6en215HPgQ6OBka56FdxaSaqSzwKQChOsKskAu6HJa70duRs92K1Wyuqcy63Yp5wBTo6o1R0Ch5QPFcLnQo/ng9UZylu3MhJ9d8FUgF23i1ll510y0hSSsd86uAShKraoevBwiUQnCQNW2qYVIJs4lW06yCL2nQWTSKZpzUUzW/OQHwtNmU/ZqGU64d4AVa+1V0FLjgBpf78pWnMYvIZjKSTWg1CR6zumAshk8VKnWN+F1MITTpEy3ZTSj3hoK4TOSYxlUB5cmgI91UPKvR477Zc0AGciq4KPRtzuRYv47MCgGMuIey/stIupoyFpDRMBIyPo8JtNYwBZbAQJILNioY7fLfsev8ASWedS09dBpd1SStZAusajfp2cDZtl1rTs21NOErrVverwpyGkbp6w0UOiHB5ocAkbAnLM3gdYENHbUq4ArWEc/kimvl55HPIyq2tO5uidQ2iPpuX21FGiZAUl4EyJdoEJlazudT6fvtKJ4GhzkZVNMhQCebHwwfw+9BRbCy2xMgUL68i1LWGzT30XikvZnC/WQ8Ss06IMVawC33nAkbEpROqyuttRtuDMag5DsjpM+zj1Ff0uBVrKdRn8wiBcgRH5tZ5gkWmUGQ0+kCZw+N08QmSKpwggwAeWqI0hW/Jqf04QVGKUUBdkD6U0j3r8Lbl6OYCNz78XAkCi/xdE6QcFOl5onPq/ta+fOsD4MG0i1rbblpgTFT+4EucDYlNd3k706OjmT0JgANs1YxDQr04JoPtFY4u5R7vsXU1VIsM0bKfd7XTe4JPAMbpAh+He1YXIz0xMBsopPpIey1g9YeIPDwPgFZsVDssA/Yr+ulFBLLFwoF49pwtnOtBPKm9lpNWe7Z7nX2e50A0J1N55IjbWZA+cNkb6T9C4AA74Ut66omzytLFcUuc6tmA0rYQPptOcmWGY4xB32uAh69T+5lO5ZG1DrlM/D6yBy38uao57fAytS4a48y+6ym824YuwbOtOUp/8/xwjXpTmxfZ3R63ig2MP1U1GiyF3IGEtfJgCPZCsi3Gr8Vae593XT9k+bvPTdlcpWE0CTxFEDga1DMFg0MmpSaHOdw3jUeGflnCeA0DXh6QLAn80Wd0khWfg9QoL1QDXnKHnJPfjO6MWWFeiaS3ZKMDN4zzwb15OT2Ju+5sZLyJ2lYO7nHCCDIs7HWrsCbg6af645xLvubAEwxr7rJoss45pzuw2jjCZyzR4hAso9JNlBTHilmGiGBrBrGIJQ/k+VKBubE3NMgINs1+VDYQ4vzjv17MOJzD2KO1Bfwdr2OxWwW4+Ewnnzw27s+7+9rYu7+/muvwN3CuVsY/+gr8IMfvrerHG/3VAYHXDBRoOMUS8PBVE7jm2xUfRiMj8b638HAsVInR6f639evX8fJ2anMBtEAMxUdH50qFQDjP4rCQdeGUAtFnG1VhOJw/9P3f6wN9oOPPnbMFtrdHk3EQMUR+s2aPsu9N7ZxcXaq0+TRu9+Jm8kk5uSpR8TTL582TQQHMRNGDg0Q6x2mgUkVk4nhYh78hntn45hMXsXp6Tiev7qKbecyTvuTeHA8iYvjXkT/UXz0qhWf3Gxj0+7GCQDFcqF/n1CcrwAHNnEy6sSwSwPSitHoNJD9fv7kRew6/ZitFi4CclpfUWjS72bzrP8VswP9sh2UVYQnxdAUSpII+qKkMQni0EJHTlGPkeCRGggzC1btiDVTzHT61kSBa9HpmD2wM3sAN3Kufw+/BVy0ubLIC3q9OKJJWCxjpyaprejGOQWlfBC8dqrxkvlUGilVY6RDV6i8JxtlQHe4mVlLvYtFFbpM25K2qomsW00bb7VgTByi+J5W1XS4ps8ybKKwaEpKF4C8bypVR5vRVNOFENf2ZuPvpZ9azZpO2FqhAQjcRNrBv6QRKtmK3l4SnpwwyoMgqZ31ff750m4WfdEMBP5vaUW1DhIAaaYnSvOyYZ6kGwmI6fdLd52NZMoLKhdbYE3FB6oJ2HtiqDTPKbjqyAQj+HNlVaQJXzULKoJ5D1lEWwdOA+LrIDaKfAA8Faymw98DzdvvvZpCijs3Mv57ilbdS2lFc0q9VDHpAAAgAElEQVRYzvSZTmCGguEc6N305lCXLRVwgVbac08AiTql78Csz5+fj9EUf2pY/T4ASmi2hylXqUk0761oqFVoyylcBbAlEM39ykkVRSH3FVd0x2WWp4UbMe3B7E/y+HDc54qGqd2K2WweRet1A07T4qZDOnRYFGJO2UVfdz6bjdOz41gu53q2iW4jupY9dblggsq0TU+w3rsawpwmUySTXAA9iH2LaywPgYyVNPiT08MD1/jDta0Yx3J1V4Pp50/rNf0DhHdIl3IY5eZ73uiNNckzICbmR61RxcCiY3fCiRNwYBrYJFVNT1LExVhRgg+a7/oZJnqjGI7GSt8pczvRlLPw573K12YXmf7gpkReHbnnCXTbelrK2tO+k6CVGBgb6MWbWLczH73AgYPJsH5GwAcyChgfTmlQog0NK/sWz0IargqE3EUM2wkepcyjEk1qXQIAka7BdeFaEMWov0s5QeLLexZb7mvFyKiiQ4BdMthonvBYQeqiOL2M4ywpSXk+qPEiRQCvk9J3C9VBAeWG27sdeynSsYPptVgJNo3Mt6ufKzCOrk7NYU2eD8CRQ2xWOu/8EE1jiwSudOuppadG4f0atMPHxXuCEjW0qAETC8Q2A6BhOKXuvOIevQd7Dys2gD5LpjEoGaGMVLPBXa1IFsEDpJ8AnO+TX4t/8r7l2SBg4EAiBYjIJ62GVfI/WV+UVMXX6tCwsO5t3YevFphfxyTwtN6Sz7o+9T5rks9z0OvB9rE5IHsSZy4Mhb30byfZGYwqQInmz7U32OCwTCi9EBLTyoQD/a4DFoGqhDyrYULZKytZavxbsmMKUBBDruWahn0KeaSvtddBDTmoGRTnKdmJ/bp8/hngZVDG/WF/1pmRNadkDYrn5bVauq9ikQIaDfo691VvlXdTqxXPPv3ors/7R3c5/3m+wN3C+c/zvv//+qm///3v7ShgLI2zgzsHC1MNtluo+iriN/K6dmumKbddoE2yoyFgw+vF2fFpTCfTmK/mQm5pRl++hvI/kkSAogCDrP+PvTd7suy8rvz2nYccqrKAAlAgQBIkBZFqSd3qVrvbDkVY7v5zHXbYfvSD2360hla029ZAEQAJYqoBNWXeeXL81tr7nFMlQg2S9pMyqRIqs27ee853vmHvtdde67jfxJ35KCazWTx+/iIWy3VMSUDHw/jJ7/5OfP30sfv/h5NYUckejWTh5eqcKwibDSCA6bffefCOvp+dn8cKi6BA++BePHr0KK6vr/U7VCu2G3p1jzEfTWw1NXAvmSoB231MIyRSOJ30Yjg6xc1qFS9Wk7g828fVGe0HKGHDFhjF020vjni5UwXlMO7Tz8sY7qMfm5gPjzEbRvQPx7g4uxun0zC++vp5bPcRq43p71YAhyI9dm9iJk0ujvjwKeqxFdSTLp8qxnoZ1QX121pB3CaDIRG2mUQC6Vc/xp7kh+qFnqm1DSpJd2XM1WgJI4lxYXFAKu+S0un3YjoYxBksgI0rO3zWLoXwxChQQuTfdw+8KBKZsJVlk/vVu18VxCgZTIoyAIHuX77YJZbl91Qwpel4jNPACUZVcKV+nVXLAr0Uz7U4ftI4fT0KiFMUsJgz3UCvEhoObt+XA1GiBjEuXluRDqJavQ4HsKZEvhJgZaJSG3mBGVIoT2G+AgUUDHaox/rIJnDPQCgZCBI2y4TDooLW6fDjdoBpq8OcAfW9rlmRk/usO6/zPuA6SP2b7CXz4pt2isbqq6XVOgDNNhNRflGMbj24HUxWVclV4KJnquc8k7rqSxewdtyp70RpYs5dgxcJAjU2i8yfnEcKFm33V5Rw2e9JqdzjJKJwZg8G40w7dfKaLT60Y2QF1SPqPlLN4U7A7Up2e426T/0em20yBtLFYLNeOlDP9V9JNfvqRGPGfrdWEkaSS8JaTBOWG8E5lW9EC2ezmfc8gt1MMizS6uTdrgTDOD8/s+jWcBA3NwvT9HFYQYwS0UWqXLt0f2nGhf7ksRk0/b6ASQRQDYplX3HpV3QowgWOaMWqD9pAM0lqT0BEJsrZzlFJTDF1GFjOqfIwL40MAAIxHjL54prQ5SjbvMlkLOCZIJ0WFANSgC7WweiPGEsSEveew8yiqlfWhAAEqt6mdoGSe1wHSDayJcbtLLnfiSVl8NwOA5XQeb8XSJBid1wngoLaw9NKz7T3NEB1P1lSry3u5lYODhXAGe89flawHAw4z3VMJvSVooc1n6ryTqJiPQh0eXIfaBImz+rmd5rnaICt9uguQMDfZ7OxEj4BErTnUPHOvZF9RSKdsmK06KJV34WCJ3si25/Sao4EvN/3mvaX/yswLFk6ZhN4XZmtk6/t0rrzN5uAWU4iuRbzfbVKs3pfcwSbUECCPvR32gD07JOVoPf3fCzwzbFRm3yXrk8dDxJ/zvUvkWehG/mstN8WuNGOv+eM239SMbMBCUrk0GvL4+N1408UOKnYzBVtgXCvAd+vHV3NtwaTutw4j77YEa99eY14P+N3CpDiZSXMyrPuI2Kp1hoLTnO/tjpkrXhtSKzveIjVaplC2L4Ot1JZz6TgHT3zfI4FXun+a6YUoC9RzhR4LDA8dUO6d6O4djQUQEqS7/MxmSSpNVQxjTVtLExpgN7nmlo51VaEAOy40VzyY3bMoFbRHEvpzgAapaZXiHllcJ8befTFL2/zvG+apLc//0dH4Hbi3E6Q33oEAAhsX+iAQRUghKaglakvLgOJfotY8xoOHVXACJagR61XajU4m0zjsNvG9GwiBsFkfh7/6T//daw3bKiuwu13UF5Xcf/upapcXzx6rORtNh7FbDSId968F6vVQofyi+UqhuOp7Pe2Yg44wGYz36xXFjLqUdEZx/0378XVvbtyMvi7v/t79w0eT7FcrgU2KLkbDPX9mcS9Dg7Qxj7cBsde9Da7mMnSi4BuJfDg5c0wJtN9zGdQRIexXg/j5U3EcTDWgYJvL2x1tBFUqOpznSsBBBfjQfR3u5jotZN4sVzHzWYfy6WZAUogCCoVdBO0GpVWiKBASSlZggkOhHXwcshKUFAD4rOcihTJU4rHDenNToEwodb0nU4ncRzaXUF0yaKPdmIBJ6fONrkawlysKPmcSa+vFgNADwECBKYClkxHZ864ut2GdFTaSE5ULASZV4KYh33H4tAUaycxejZU1xQkq1jgIDJFyhQGZI9ff5wV1xQSVG9hBgeVkDuI8zU1t4oLQEMTrj5z/2slwxVsAJS4ops9tvkPaXzmA7+C51yVFTQoOBPTIftByxXhGwACVRpSt6AFCJysumfW688UZwddJeCldhISPezqlBA7sLLCeAsIOJxUhJXq9w7ESE2UP5cFnYAnB5kF4qiPnhYDkrrOKdRUCxs6cNGA+QyuKanMWUGlwiJGQFbEdDkp2lR/599qTlSS6UoVgJw1KqoKpwCYlLdJVj2Hj/udx0DPZxC9EgFMF4fyRNF11LNv+sgtUujqXNqq8WxEP8+gr6zZ0vdcAIrWb67vnLPWQaGdCLDTCSpJ63Q6icXNC7ehlLNG+b3DHmDdYiO4WKqVCmSMJJ6v6QR7V/YkC81Op7M4P7+IJ08emwmQ16hrQk9ANmq7GE/G8eYbb4ja/vjrr2MJm2A2015+c30jEUPaDRhLa0G4z98/x1McVXKqgDvbcomJw1g76ZNIV51OHZFJJa45PgmjqRKvgDgBUSudt1RpV6mt3q62gASvSpnfjCoL+8mJ4mAFeLuBuJ8Y8Uwsztjbtjsn2t5HTd2WjaBaQdxiIQaHrpNquO+fwL9JQJpE1OrpYqRkctZoHAjwaXvLNZeLWp2sLgR4lcSxVi1fnu0x2QOf9pU97YUGsqRVo33SLVcamwLVjijKO1GEXcB9teKIOY4AP/TiZzI1QFCQv2d/vaeN9wonQq/2gvto6IhIZuWa35MmkAAY95eXDaOt3KzDwagKsGZvARyQEJyTIrc0FBRgS7xXv6oFIwGM3NP1nwKo8uzKTbT59drLvdOV+GuCWjyXxkUjHWBOAP1piwgonv3p9Ya0/ZS3oHTtOyJ6spDMFzZjldRysUB0r74G5rcZdgWA+L8an8a9xcAT7UJO3tuv5oxrgOm28m1A0IKvYowV4yL3Wg/bb5dKCHymyIFOEaDh2s4c/DFAMNA+cULwOItOAASMA/PFj8sAGtoHsP8Wi0UDRHWvse7doLLBAp3h0uJwG4qec7YAiZkipl/Ol2wjFKMlCwb1HPQzGAzo8CDOqLFLq8oENK2vkSCy9E/qKad+SWreaG9J1pkYTjnOZX/KOKgNqphFtBHtiI0cx8mBBwbsl5//dg/ntdVz++0/nRG4nTj/dJ71/293+r3vfVfbrKrFKU7EIS4WgRJyV2ZHY4Ik91OZpWtlcx8Mttr64IMfxGjQi88//XnML2bx4L134tHT5/Hk6XXcvNzG8cRhwa+jPr6JH/3wg/jqq8fx+Cm2hvQf7mOG4NVxF3cvL+Py6ip++snHce/+O6p6r5MCq6BIvskr9YlNRoNYrxbxR3/0h3H/jbvxy1/+It56+0E8ffYs1utd/OjDH8dHH/88fvrTn8V4Npf41ETe2KdY97D/c2WR/52Wm5jTc3zE5nAbV1dX8fL5IVb7RQymJzkexGEa2+VeAQ/WPbgULA/9GGHZdNrH9kTP3jrOp/24wP5ouRAgcXZ5GcvDLh4+u47tmt7XTJShTo/GrgxxaErILD1/6UdUsGD6ng6zTCw4gBRAyAt9H/stNmMkTn31TQ8I1EhIeGAcdNwXgAaHeAr3qe88lZ+7k8y9zCclQmJ2pvXhhEN/fxRQIDYDB9ugFxsQEj5PVRAnRvpKFJ6Dz8YCWBK597VQhIaiV/7oWbneZojF7/D7ZTmkyhdBbbbDjKcGnmCOEGwpkc+krqkoMW2V1JXiQAZhUu5X6q2EyjRgBwGNCrUqfBmcZxjnlt1TIGBnBXWrnVd1zTefLIIU88OV4ZUvjUWFhUmV9eRuKiVKCAQYOJF31c5Jm9asqi+mjjrRdu+yxllsB1eqdj33E/Ol+0plbJJGvW+yUwh4x7q5AnqyygV4JqzKwZESpqaWU8+1vZfXbjT7ibNSL4DBFp9FIy2F67ouVWobCm2boBRYQLKmdhZERplYSYNn7rvHN1kCvCZ7QflMJc2qyLkR2UrWtkXMWlWrYp6OIQ5A67i1DsgpBUYrEMa/u/rTWacCQiWOaLBJFlq0E5FkyjbNooZUjqhw77YrBbq1blSVlrYIwWJaNqp/lnHZi9lFcF3Cduqbh747HMXFxWVcX9/EarvSvJQyuFqGXEksa1XdMeuEpE1VM/a0kdxXNuutXWj4fjx1XyzCiEruYCpFTObwrfACdyUaho1ozRK5pJXp1RDFlbZk62SPbrWsyOEgK7tlf2gAzMm3BB5LLyat02rtyIscoVSU6A97aafQHkXyDxhCyxtONpPJXGMMY0CCb/tTjCcFSpLQMXfGmpuAyJpf8npkvyK5SnA2wTkLb7YVy7J01Fw2WpZMidYD3cCEgQDpHOTu0wUI9K9UM5UrlJq7K5lav5XIZqLutZO/w/6XrVTSViigtva9poLpM4ar117CPO0ABE543UKku8ik1DhxWmfm38UcSXcNP+NUek8AV9fGvMOliPOMuZaArxx29m1LkQAZ7XFFfX+dn9XuLE2yKMENW/YWgNOcL13RVPMO1C5ZdWgnltYh4D5rvMRQUTucAQL0ithbXFPO3b0DEHA+NVoZej+inParxEdZ9wRB0heCiZRszBKKrP1ER2fuI2VTOupHVtzb9/W+VXDO68eLgfqmxYC9hLlXbQpd4O5bRpivgxN8OiBACRmaMJj7fIK77PHsTYft2u1WsNEGFryu1iLtK0dYPqOYUMRZLJIZ5gvrAlLVXqffz1XWtQDVmSlvUJ+NGr+KPcpGtiO+qXleeg4AhtzDjtY0rw0Ly9IiMdZ8aJwgcj+q52QB7XTtaMB8C7dqxuV48Drel325fia9HFgW8s08ag0wWx9+8dltnvct5+bty14dgduJczsjfusReP+770uk0DmJ+yUJplx5dCVRgZLEldsER0r8h4MqVlKg7ffjj//VH8fnv/gknj99FMfeIe7cuxMvFss4nNjwaVmwkBe0QYp4b91/Mz7++acxGE5El1RVDiur0yFm82n88Ee/I4AAIcD9KUWT0oLLFGSrHqt8H4d4+6034p37V/HixdN4eX0T7777frx4cRM//snvx1ePHsef/+VfxdnFpfQQ9tvcjCeD2A1CPbun3SnOB9PoH/cxHlJ5uYmL81lMeufx6MXTOE4GcegNY3gcx2h3jFHvEL3BKZa9Qax6U1k0Do5wEg4RA0CIU8xhNxBQb9Zxfnkevckontws43i4EJuMz3V8g32jgw9TZp2I2XorbNWWlX0FdRI1HDjJooK4Wcdpt1WADKsBiqyUsVGfT2EcLBi36AoQ4FWQowRraMptfhmZd3IfeN1TfUgfeawTh7gjCJQ4KLlA+HC9t82agnl5sTX5vw5CAiiuQwCRPtxIkysb8kDM+omZAqpcZc++qspU4jr0b37dEM/RIj+jUdwsYIlkYNUEAH4vgxcGwpIsqeACQEV0b5JKwI6sHKp6oHez2CKhYQXtTUiG2NectpmDBfYyliUYbqun3qbxmZdIYafyWD2/zrsTkEm6aAUsvJ4k34FHVgyz99f3omb5FO6yb7OruaqXKxBxIuKEWsJbKeyH3oJAnqQ0qmoqb3n/brEl3IBpqyaCI08nqNztVyV/JcZUbQhOKNzf33qngwWall/WfyX2JRZT1wasdFEy6OwKeBZQ6ETNglxyVZB7g69NFGooz9rHWPoE+6wdj5EBElpSrB0h+7CmupgMnqSEOlD13GWP0vtnpYzArloMrFrvypZiU1WSLLaoQDqThKqyU9kbj6C3W5tDKiMChXx9pK7TsRP38XgQi8WN9l07KjgJgBkgJfj9ISYTNAXQIKhWrI0uXEDKKeL8/FzXgsUkSe2QXtkM8rm+mXqeYSVsYkfb1di9tBYrsxAh60R0XOwkRRd2y4qYJ7RuKbksAblq+2iV87VU2A+Ywey9qvYPTFUWwwigwe1jRd3FmlZgVtKfpd9RdHTWBIdK9kILIFAy6jEVCJ5e9owTIIASmT40aCqfAH38HeUWWjOcRNoBwy10gEKMIz3ozHf2HF1fiVI2iZc/zxsCAG7n7Ex1fzOEUsdDIEj2z3M2AQSlQKf1GUy9r77wxu4wN4TCFGs1bsVasAWihdMyyU9Wi1or+kXv5rNd7QckqDGVs0uC0QJImvYYP0vP8ay+5xq38wrPx/Z1lchpz5FGQ7qz6Ll4LirhwsYx5wA/0Bmi/m/HHv5KwEU3254t+hcrB6onXMlhLlRPE+/E2ocKLKExToyiIqtn+1BqytS6RmmAe9FTBPDKnvOqRaOZUJu+GCvZOmObOxwqSkjU7TfarYVF+3y0RZ7PFbVKaM50NtXUKBDzKPdd349fZKK6ELdGyLj724yr+ua133F96Ablxpjj8qv0B169gle/+4cAgQeWZ6tjVnaSbuMxUOb1JYD1wP5h0FyAThYZfD74fWCCnnY7gZPt2dAm1360rRhlA/gzhriQyJ45WzUAZGvPNeFO1yIRSDHj3ArZnLWM6Xioc1rC0dnWWHEXIop6blvJ8woYVetRA/S8anXbgPBi89gFhetjj2F+iH3ViAubqUCIzBiWyPLDz28Bgn9sPt7+2zePwC1AcDs7fusReOd7AARUKxzQQAVnU5VY28mbPRsozFZU/W8WN+4RPkEl28f87I7QYA7An/zkJ/HZLz6Ke1fn8ejrx/Hu++/Fo6+fxs16Fzc3mxgMsIUBHDDlbTQZSAhqPBzHdDKN1fVNHNZrfebbb9+Pd997EH/zt38Tvcl5rLZUwqx4zqYq9e/NOs7m89islnHvjXvx3rsPYtg7xuWdSXz99UNXwVY4Lszi/v2r+Mu/+rMYDzHpm8die4gTQfdsKhFEWRwRDI+mrl7sN7HfrmM8OsXF2SCWq2MsN9RrR7Hfb2I2cXpK4HAIUGcT1tyVhgfwNsaDU0z6vbigPWK9iDhuY34xlk/45ngRqzWfQyV+EKvtWrTp3jApgTHWz4MgfGBdCBIJC8alGFE6GJBIKznaohNhyzcBCFSOERRMYasDKvRJm8UyjPslWYLmTLuCVN6zYsfP5Gkv5eWehAtFw+33Y0JlE8DigLBk2hvtt2KP0FMsr2kVsi0oWcGlq/N6u5hBs1aF1oJfBNvPX7yIA/Rf5lz210Kn5j6ssu8gumIkgRq8lqSQYCOr4dUaIWoygYr6gU3v1gGd1SIlxEJhSBptL8YIIIZGtaZRFJcVYlIxm355fz+cTE2ZlnWTaf0Kejt+1SRLkAnJDaxqXclAghm1igUKtUrpSSRwQN6owZcGgwQiGgE0hcUJ6EHbrS+BC3Jw2MkWsBgJDkqrP7p6Lwy67ZlHSfuW6nlShovSqb1CTg9ZXcsgi4BZ/a6ZJPpZk6jgE14gCGPVARrpSR0OTOPOZ2XqPnPFPa2vBs6mLbtdIK3gOkFe+berpi0mhPtbxazIPmPRfyt5yMlkhoCrmxqXFMSqJF7MhRQPtdCWj1/NgWQtqPUjrbx2aUMIkEpLAWuBFikJjib1VDFzitmNxvSVZxKBo8LerAYlArT2qJI/1vNerVd2FKFVCDcDsS0ilqtlAoYjJfN371ykuwxg6ECJ/suXLx20D4Z6Lfe5JODt9+JcLQbDWC0XmgPT2SwOx55AAuc1VLk8N5RY6GyoJNF0XO09g35c3yxsgUhlHy2afA61d6nFSMnDKE4II+ba4b64NonhdjQNRJOnvzfXmp5Wsmuo8hNs08/La1TRpC+aMeIek4HlqN7VVgASxmjP5FTfuGneul5EQqv6mGCZMLIGoE3GDHshQpBiqKRmhxLYpAXl3NLHVmU9WUpcC7/D/lgV3sz29CxLPE/7iNY+zzk/o3PvBmLNItMXDAnWuuadWSqu6JZLhucx7BaLD7vizzzgBIPS3zAYjJVVju3nnZ9RrQe1zxgEyXpus1e6V4Dn6zalbAcixqh74RoAE5IFUQwpjze2xABkr2q32Cav0vQEAdgrUrtByyZbtHRvlUjntjPoA1YCuLs9T3Z7Kdhr3lgyrDgLExip9gLeomlDSjq71kbuJ3J9yWecjUYaA56P2vySUVSVZrc6tBXyAoo1Fwt8TICngORiVhVbIj9AZ2uXTeL3KkKa9zRVqEu7Jl1XDLhVOpEWlx2BR8UEyXRQRT7bA72W2YMBfHGh4Lz1HCWGFENKzENAarsCSEcmtZa0jybY5jZX61rRplSASpctUOw+zTQ9O7dp5VQwOIVdM8WRXi/Wq7WuC2aRYidhKQkqdpxUGvaAHDaGojqKFSBEuV1fxDoFaEqMcUQ7klt49NkJjOh45NyFmVOOBtkOYbaNwRHpMmSLnfdXXGSSrcSzOZ7i0ee3GgS/dZLzT/QNbgGCf6IP/v/L2377g+/qFFGCpQTctmdGMI9phQU9FTVsqOsE/O7j3O56sdmyMY7i/OIi3nrnnfjys09iNulLLBDblh//sz9QL+Rf/V//dyxW2xiOJkr+xuNRbA9rVffsA96PI4EoQV6c4nc+/FGMp6P4i7/8s5hfvhm9McrbWwWCiHAVkgxQcHXvKv7lv/ij+Ju/+etYXr+IDz98P54++zL2m338+MN/Hv/xz/8i/vhf/2H87d/9p3j01aPon85jG4NYYUk4mytAIri0oFhGFyTLUlnexXxO68NlUKBerw6xOWxiOIZaa2cFmBFS/yYoUxJIEL2KUf8k20Z6B/ebVcRxFRfnoxhORrE6TWO7G8ZmhVNAigPidT1wwtQTENGLI1WxIQ4BhxTzavv7VTVBEbqClqRTlnIvCv+yUhqMYjybqVJoj3MqjZtYYROpCgOItinSpss5iZbYUNp77bIXlh49qpkg/FRMZthUoYC+Xag9ZDaZKtiH8SBlcSnW21JRVE0FRAcLeUlsbh8TqMDHQ2xWmxjR6iFf6LIHo8JCImUFc1faytrOibNi/CYmT1Gh9Ef2Ae/AhIpao6BeIldKJKXQ6Z5xxZYEKPyx1R2ZfQUhpvr72pRsk+xldYoQUDF1qUzzu8xrWi6Y9JmgC7jI36mAsIL7ov8XC0EVmwx2rcHg6p+UsAGAjjA3krpt5C4dFEoXwi0F2IWVCIOS+ExG9fmdxEeCUVR6JFxmMbDjPt9fF8l9uIolU7Os2inopOrCcya5gh6TYScOGOovSYtUX6MZSNybErkcR1ksKgEyQNBS+70uxXISG4D1ZxtEa1GUUJerbbL/zJ515iHgV5t8KNRuBD95Z72PKO7ZJkLgRwCXgI4qTWlbyAX2+1nVSoYHABfWcMwlV9H3+sPvUWFnZrAfOkFg/D04DauDan9u7LKeO+xjTAtRgUYk31kJ3GzX1qKQOCnXWOrZVMZbsEdUVcCXtHnlsywg5mSN4Jyv1dbtS7MJAocTWdrSrkRwuzskuyrrlTB5PCer39cJFcAFe4iVu6FCQ/Xf5RjQhsYew55iy9NSI3eSk+4sJeKnxdVWSp1M2eWgmCnsH54byUKSEKsk2pueZzvDmLUGwCohsCaZtk3uUWwOc4W4Nn5fNq3ZJ84c1X2wLwpE7FCI1bZRmiktFV6uBZ315QFK4VTGvajJMLA0l7xH1PMv1g9smGphOJ227oDPSrSrtU7ueU6cpwU8vVi+TN2OPM0EHKawqsABdg6zhJLb4X1F+0sL3iGI6W+TF6TnkkBJ172liFHonCSzxuyC3Kf3pQSf2ikqmLeMKURs3U1WInul9cGYIRTYARQ7VoavVrO5IAPQdYTrHati3gmaBG4kGE6C1rTraB9sAQLIe+oJl54Azh2p16INw6wTPQ/YQdhWqqXLOJ8tFg0R6C0b9fpW36ZhZpSoZ2pCNIB6gkqOdTy/utVz7yUvOiQAACAASURBVE0ksy2Xq8bEDNBmR2kYalxYnTkFMLze+cbPxX5Ku1jvYbbMFaiV60HnkTB6J7WKHWFNpPK/9gj2LNoJmONiFpnBZjzFsY6XR8U9BhvYn+pe23uqNZ9gM3tSh01i5ptBvlrPrGkxpzKuMfui27bSaS8QNQ4GgX+/dAyK5aHWNX47bZthaRJLCbTMwML7tcFmsdFqDee8rJYWrpT3c9xpoKqEksstiUD5yW2LQWfl3v711xmBW4Dg1xmt29f+yhG4/733TvhEz6bT2G7WsduslYjTF8sGSeVKyWNvH/fuYSVIQHqUJRYVbuoOH/zww/ibn/5UPfZv3L2Izz/9WH9frDfxJ//tv4u//+iT+NnHP4/1bh8X53fi7Ow8bm6uYzA46mBdoqC9IRCImOJFezzFO++8Lar+z3/+ccwvr+Ly6k1d17Pnz+Py4kKHOgnAar2OH3z/+6LV/vSnf6dEfDg8xNnZKD747g9it+nJU/Z733sQH33yN3Hz8jq2q4gVm/p4KE0B9Wqm+KGZBDv1sHLw7XBj6B/i6uqOgIAXL5cx6M9iQ+WORI0oIqi+02NMgIUNEpTZTQz7xxgP+lL+t/DbRu4GnD/b3iROvWlguLBeg7STWPclZKdAV/81Sk4SKuqnxJx8IEmoKvs5SwSHG3FVzddFQnG9XNp3fjKNwWgsj9+j6jeH2EBxy/cSNU/2PU7CFYDuDzEnqEecLBN+Ko0Xs7kCLAACiXMh/LVdikHQtUsUY44KgSroFm1jtGQfpL4+7tbJNgEQ+gUjggnR2bnHRstNyXVZpImKPDAoIxonr6uKcM5y9Y8ma6AbMVZCbAeETPKTQQCIgaYCft69QNXcvf5uZrAQooIZqWtntRcKeY15w94sASWLTjoBMItAn5nCkU5q24SDX9fYK/Dyf6u/sWjFijezsmRAIxXgXdZtAIqitZtXTwWvevYdhPs9uFdTJBXzCrjgM23TJIBArURpqSgAKgECYsEmkc97SCtInlOJN0kUS5WZTCQ77gklWmhWhXuuCZga2mXfDiqljt34Sou54+CYK/ZzqSpj0XETROH+0g9c1X4BFU44VenKZ1oAgZ6XypewlCwEyO81queI81ElT1EtAxmtin0KNTSiYKK1Umlij9jZalEghIJRgw5uj0Dcr5OcRVgpv0C/BPCmUopfWURWXulU3pwIl7il20Y0M9zDL3V2s4qUKJNoi5ptVgV7H+NA8j8Zj6z6v9+5wq5qNuwGa1kcDyT92aaSwATaBGKLMDbZB871AEb4LBlrP+fr888/b65ZfdoJPFavvW3g0k9dVW5bnJWAnfYJWquyYi7AIR0M3KKVrVmp0+H2E98fFGGusyr2ag3KPn3NhQSnZJGqNi6YD6ZK82i2Bb7UHsOczXVX88SfBdDQHrels6A2JxgKmWhx7ehCyPpMy9TPX/MlhRwFgKjBn/2I309GUOoD6UoFVJYzR8SKNr1c38mDKgF83Qf3g5aF14Gu3KC9LES9ljwXE5DI9rMGnOimWJmgkSD2+tUGoc0+tTzSMaBYBQJ0tIu2A5QAgdtqPAZOXk9qOSy5v9fp8PXaliLetjx036f7bPTJrEGV9W0fzPPg3NdKFDEmx7RwzXRJ2colwgA6gKedOwwSbDcbg5J53SWkmQ6O3s+9rTRAiD+vTdirtUrjnOdwoUZaz83543O+NFyUsCcA+iqg2r6/B9tsrG8DEFhSp/Ze/9dWhlxHey0GjCwGCvsU5hGi0Wazea9DzBSQdLFcqPXRBQCDmVqfWaVXS4GEXN2aUe1vNVHq3uq/gK4FNHg2e78r1oFABlF1EuBu0KNvBghwouKPnlJHJ6kYPVrWuQ+wL7kt121Xnlt577o2s5WqmMC/6xnLLSXiEk2qzVrzkD1SexkFnTpz9rt48vDL2zyv3Slu//ZrjMDtxPk1Buv2pb96BN7/0Q9O9KRiefXyxfN49vVTBc9n87O0QjP9k2r+D7//fjx59Mu4cz51ML89xOXdN+J6vQ2O8bcePIiPf/q3sVku1PuJ+8Byu4/hZB7jyTT2ewdv333/u/HVl1/EfrNQHywVxyFUfVFS6bO1PQyVju1uo1Dizt27Cjqub65VpapDH3r6/Owsru7ejY8++lms14uYTvGj7sUbd9+Mxc02/vD3/yA+/+KT+OVnP4s7dy5i0BvFzXolMSeLE6nDXH8QsIKeql7o6o8lkJuc4uxiEosl3IM7cdwPVBXGB0EEvd5UTAmqz4Me4kP81y4Ak+FQ6rz8/HRcKwEjUcfCEevD3Z4/VCDPY70/KcA7IGsz3EvQD/FEJVFUQpWoK2p34ql2Tx/6oquS5Kny4F5ZfHYR90LnAavIjYJie8hXwEHALcaAKkgRUw4rAj4SzmwRgBxtIMWJGJaUChbU10jfMO9nBfNXqHUpnud+S89BARGyNcvEDjX2rHKW9ZWgBGjG1b/L39WvanqpLN5U6TB6/zpAYDXgVvFcVRH0BkRprUQ92wbKZiiD9QNpN4yFojBnkl9UUN9FCtHxHAsgyIO9qJ3KElStN0Ag5oHfpKVFevYYAKp+WseQojmXErsTwFcD4OrjduDMfcF6yevJ+WFevAGAthJTwbtpvAqYlXiZU0yLhS0FHbyZbmkacjUOGyBp+DY5JAYjlPjnWPCMLKyZwZOGzmNQ46brT1HFeq3FBwEBnZC7coXQKcmNq3duky6l9NSISIqqaZ5uvZHQWrZuVGWtaLptSq7wTeuK+cz1EOw2gWpydSUQNxzEOJ9b7aok83Ugm0ZKVdwiVIoZU71+dzjFlmFMZX4nENy/AYJi//C+YhCkEKPo2dKGsb2rWRRU4k1fJkHhi72c50IwjlCprFxV3TOTwC1eqcGQ89BjyVph7pwU6PN8CfDxD5ed3lEEdyWW9O872DX4BUCAnaAq9SkIqMp4JlokX2X/hsWtnoVAjXKwyLneEdszXdfBdzFeVPkWkGGgx+tFig12VWCeYJ8nv3eDqALWlAx6tlZSxfyGpbFj38xebV/XIMYE/rX2SMTGY13vzRLOWbuOXCdMd5VKahHgkzJ7WWdm1pmCpGJ+pMOD2B9WbnXLhg8SA6miITvR1pxPRkX1t5fOQzksKD0SEHiKQ9qpWosDMTQ7C1QCLgs3b5hib7CXNtaKWvDeEwTrJgPKc9pjabDMrVmVFFnEce8MW/9nz3cBjFr/vm/NCTmv5GsTMC0GwSsgGfv60foZ3f2rG8l0+8fLmaL+vQBYxwr1/3gyBiIEQuS6zA8wsJH6K5zu2VumccK20GsB3Dcp5EkFIqm1eGzuiWl/qPvptBiU30yXCVKVcgntNVpA1trQFKgWueZ7XzuxEmuIdSKXAOmBkGRn/7+22gJ7PCoFSDf3X+0Rr4WHBmCdzLYMBfbT1F7p7O/ECqzJyWSkeIA/bnfwOcc1jbCYJq5JF6M84vLcMODIfJWVcLJYDAh3WTO17xjA4ZQRIyvBge484f5qH2vAxwYg8Me2rIzSCukJHNCfXK/1np4rPYMGCdLrnBdgbjClvda8omQ4Fcup9kydSwJuYU4etb8Q8/IMDThmIeJwiIe3Noevzczbb7/tCNwCBN92pG5f940j8O4Pvnciyb66e0eV/OfPngnhnZ/NVaUi8MRf+Se///txOmzi4ec/ixm+89t1fO+7H8R6Ry//JB6/uI7+ZBwPv/g8Lmczbd7LDaJ5EW++9UDJJ4EkdM07l3dief0y1gvU/DdCT+fYI0JFpE4/HsVoMhbjgABagkkkbJksEGigPUDPLaDCD3/wg/jZRx/FTp7ftoMicDqbXsa9u2/En/7pn8Z/+N//13j05DOxAZoAnjq6ejWpLA11rdLLA3lWJECluB+HDfTSVUxmDtyWN1BLL5QwQ4nGQq4oZSSrbP/8oY8doEIHPcFOHGKOmMORytomBmrZQH28H4s17zWP/WkcaA0f+4fY97e6oMExldoToVZyXRTbTIIIwsqLmEMWkEM9w7LTIk/F/32EPJOS6qKSCvlHNKffj8Vqo9+BaqyKCodkiQ2lM0IC8jo3CTRJi/jfgcqi1KHRQDCd2AlgWYSVGrcplhX8G2M3a4HeX/VU1+9lRaCuV7ZmrwcyEpZyv2A3QWO+vKLYLPYFau7WK6gkVbGnNBqwvxtmMs+8qL7oopw6YGoD2Lb6r4qF+vSrMt+pzClBVjiStNr0zVbI6SRIicZrwYsCfokfmrptZX4q1b4eBZU8g7LUS1ExUZmzz1JhutoqKrl3cP8PgIaumrXsEH3vCrizR7jrpODfh35LO0FaUeZzUW9zJ/j2dfrZ6z0LBCGBy6q4+8oNUBTdksSJeeSgv/p0LSrn6mIrisVz5UtzLsW4Kn+voI1HUH20agEovYq8bgfsZtBAMTeFhiBzqH1QferiDjvhmcJMdy1Q1zIa0+d6FLjA3iMdDqqftCLIB9ACiJsd9pAGDGCrHHIsB2prSaHDbEGpvux2PJkvOyVXJaZX/+YKqG0OmS/ss9ukzFf/fMNGoWLFHjscKXkk2RRYKMvYBBfRKBiPtXesNxsBp/3hMM7PLMpZ78V+SNKvNZsaI0rS1xuxic7OzjTCvKbrj16Wfaahm6UEuNCAWNl3XUwdAVZycDDIJlAywVDPWFjfBg0liprPoV2vsMG2AhFgm/G+i+UyED4EJDA4Y5tfAN1qW5GGgSwelS4m86kFV8eieDugd1tQC1jVVqVn1EnErLjeUsCVnhQQJPCA2erqaMqo0WXm6qKe3VgtQGI25IeUfSLfbg4AU6Xj0bJ7ihLP3NztV7lO7UbEe8IMsVOR577ajQA8Or3wlWDqWWufsTifEuT8XLfRYO3qNrwS6xQTBEo/ez72jrXvJGgrUKRAR4EdgNTrTvNFJXYtrFfP9/Xq8qtAQ7KmktrOM/czaU4MtTg276XRZy/Yxw7uT4EIcoSxeDMguIsKBRgZcBHA1+wp7XOtFgPhJwL18rN9ADUAWjtnSqC0BUc0R7MN0MmmxRWxqC5NBc9Xiz52z4qm0l6Ck7VHd+ZlF1DRdZSTSoEM2TaRyJVewv5ACxlr4OLsTM9K4qfedFIoF/YS1P1TA2RyXotxwXtIgNF7n2KKccvc6TIjar5UNb/uqfvccobYhShbYsxQSOZHJ37otm34dgEI2Jfd9tB1GGp+LeMMtFbYZ9xhkkKW+SwNOjH/3U7mhZyshbLCzbVNXCb2T+53s9RLUKtUrxefffLRbZ53m7/9RiNwO3F+o2G7/aXuCLz9/nckNn115442ayio6i/O4HKJkl5/EG9957vx6KvPYnBcxvn4FMPDLj78nR/HZH4eT28W8WyxjB4AwZdfxs2L5zE7u4g9fY+DkXQHhuOJBekQynrxQrT/43qlzyKYM3JO0DGMDdT2i3Mlt73ROEb9Y6yunyuAxHaQIM9WXRbBov/32fNnQp6prnGAjAYTGRz86IMfxr/9t/8m/sf/6b+P1eplXFxOYn/Y2OpIVFyQ73O6dWOx3gZ2YbJc5FBBnRZBpR1AwS5Gk2NMZ6NYLXZx2mHxOI1TD+/tfexPCF4ROaRc7ukg+0X660+HXdA3zAWRfOvw4tpHx5ieIeCzj8XqEKstAfl59IdnccQ68OA+fxJPU8ZdERViX1XABA34bP/c6ux8FgmAVL3pnXRziBJK2B2NC1wGHe4Bdx/sGEtJqILQXVOQbJNiP4A0vO9mu1OPNtU2AP/tgf5qH4JF65UgIFUBUeXLuvEkUcoSoSJBLjE2iZNJOCsLUVYGTEGicI9ses7zOQoYepKlayp5AjWUuAIQOJQpxwt+Vi0YBCgOOLKPnqo0/ZDmA1pNvlHQ9hmPu4eLWQ7aFAQpQKbtA/aGaad+UVtdr+S4SzsuoUJZJmWFrESYKggnOJJCsijiBlwakCArjTxb06ztLsBccQWzrdAzDrRjVFW93se30laYHOJScffzUpCU9RkDKu3OoYq2WiUMJlS7QFe8jPtWxSkdAsSgULnl1FRiiqIq+nUyLaqPXJXjDNydgLq5twLFejz7BAjUe9ppG6hqp55EVpBLI8DVn2RHpHWkk0tWiYEYBa3Qh9VOlF7zyQSZ5PsZ2DG4wOfxeqnbM+YHhFlbUSpm6fZwijU2e3ho9/tKTtWygKJDVrAFlOSzr0A9b4FNSRmGK8eYjDgR6FqZiaZPO4HWbo65rucQe7GjBgI0GFuqVlJq1zx0oJ7yCArqqcyr2g6biD1C20sp2GeiheXsdpsChVbnlitEAR5NG43gIa1nVwc9R7U+nVUm+NM+FwtNmhbfH9mRgzaGyZBWNCqnaVkojQK7GPCas9lMrWiAG8vF0mCpbMUiprOprnW5WumskVZKAhzS9+Ca9keBKIjn0iaxWK3k2lDrX3va4SCRwno2mvvFjCq6VCVyyqYKeDOYIvBZ6uYGz0pXQuBgOrkoSQM8FTvDLS8wawxE+NnWONaewzMr7Qre1yrrqceQDgT7nc9eQRe5T7ctB2nvl00qCIzqejtJtHRy8nlJ0JHKMG1Mdd28OwACdpw2uNCcpH1ixPsJQCtgyi9ohBYTiBHL4NABCCqnzr2pdiMntk6W26S/kSZsrtOzD0CopZgb3is1BgOpxSCgSYcmOG8ejmUkMFc95nIeSLeFFF1kztt21Yw17z3+fe913kcNaNQVJXmkAUe8EwuCEPspWQQJYlV7lMcf8LgASZ8V/LtETrO9RudJPhedhx1AuKmK53wtoKUFrFpI3sVtV/SzC0K3oHIIGiZTBJ7NKNLclp6UXTJ4GpuTdVXELthZd4rnLlZB7rcSop6YMVZ/uqBIzblqx6izoJ0Lnrt26i32QTvOlbwzvtVaV7/7jwEEuoaOqwrPeLdHjLo0jCwUm0eqn69auazJY2ZfOouk44qJZLaD1fYn4NDziTPhbH4eH/8///k2z7tN2X6jEbidOL/RsN3+UncEaDHYr1dxNpvGfDaVgrVFko7RH46kRg0IsDr2pMQ/7m3jbHSMS9T/6a8dT2NyfhmfPXwYo7NZ/NE//xfxyUcfx6MnT1WxJtmW7+sIS7Nx/OiDD+Jnf//38dWXX8ZhvTLTkaAHGv7sTJU11L5H01ns1ac7iON2FScCml4v5rNZQw1kI71//37cu7oXP/37n6oqT7x2OFCNniip/oN/9nvqqf2zP/8/RY/tD+kjXMTFGXaG+GCfxfE4jBeU8Huof7tzV2OgRItN23ZGsA9GYxJvxuIQuy0+4GdiAuxiaStChJL4H9S6YV+ffTxuY7W8idlkYoub6Mf4ALXsEGcXUErXscJxYTeO9WYc+9Ms9j36UN23zmEjzQUqg9BiJUyWgk8Z8HFQ4jQgleKsslUyqZo196MAjwOdflGnfzrQ8m+i5mZyxGeT/A90cPXj+c219QTUZ2xbrCOUCwAF3juOsUuBqkYorYJjN1o3Pd/oDOhgFXXSYnZ8KdGRWCaHfC92STU0OzQTyxQIrLgLsEPV4ay4u0rt2g7X3uHyx3FPI0yG0VkJcI+gGpNb+zu9l9XI/bHuVXf/+qtfUv2HRaJe87GSlG5FUVWIDA6xOtI4ZCuHABl7mOnnSlIymOwGPhUU6YlloK73TN94KsUkP2ZhFEBQlXa3HljNycFMVZbEfND1dASwxHQo8bxUHi8hwKT0V7W1RyU7WRVitSQNv6i+rM9KBEtRXfdJ2NQJWKuvFaBQyY1Ho6HbNmJgTotcOStRudJByGCYBLgSHYJxBVy+y2YO1lwrIKbGnlcAtvDebhkwOFXMkeon5mduMcgxVpILo8KUe5JK7nezWaYwpW3MqKYy325W69j3BnEcGgwV7b3nKmwlDqpaJ53XGg2ee4CNJdomDZSsiip4bSz1nAQMEAxN205+lz1W1loZ5Nd9AQ4yooctFOC92Tip7i6VcsY2W2XKwrFo/5Xk8b52K0javwCflvHihDjp0KIgO5Vjr4Alo7NErSOuRkoUsLQ2koUiwKLfj/P5PO5cXOh1Nzc3Uivn7zYm9BcAwNXdKzk+vHzJ3sVnW2fAdorugwZEYTMsdon0AXA42Gylhj6ZTjSHYWTU+q1r19wo7Y4EMg3oWdtDDJACSbIqb0DEzDTuh7UrS0j2LfZWAd+pp9G5fxLqSnhqH3KCUzR5z9USMv2HFXQn0PyOmHanna3p0iLvFap9ga9U+bXPtPve60ynWkPsIWNnZck+8u/BOjF43f58zNzKJFZgU+7FgGkNCumNKY67VWNZWjtv997qZ/0eieev2p/bdWpQUPyoBmS0ZoD3GifSuT+x9vv2ry+AQEwzMeLydak/YEafk2cVLCRe51aXCtItWpiss/xhjWUl3t2Txay6AhIMymlN1FmY/zWzDPDPoqgS8izANoG5Ap7rXOpqORhML1ZbewW19goMMGDcAb7rzMrqufetsqiloGGggI0RAIN/3WTRooSCZcOcIBFaHHztDgYwi3VWe6y1VlrR2hbI6LZQpAVqMtbqbuq1dX5a0wYhVbeAdfdxqmUnChW5Xott14Bh2a4DCIzOkwFBt1+V+0hz/rPHcAbChAUsSTFSmFnz+TxeLhZNG4dazgCoaTVLltDdO1fx0V/9x9s8r7swbv/+rUfgduJ866G6feE3jcD3P/zwdNxt4nI+jUvpEDyL5eJGff3Xi0WMJzN5Fm9PbM4khYvo7ddx5/JCifloNI0Xi0XcbOjpP8W//KN/FR8DEDx6EsPxLAZUeqIXs/lMrQVUtj/5+cexurmOHglmJifoCkym01jR0nA4xXg2jwOH9nAUh80yxv2TKjo6/BCckqbBLh48eCBWwV//9V/7EJXA3CiG/bHU0X/8uz+M5y+exs8/+UWczc5iPOnH7nATk+ExzqfT6PXG8fJmE6sNhywB01CJHqfuZgOjgKPaVUVokTgUTCb2vF8tOSDmMZ5OY9/bCCAA93cQ4Va64QAhHvcYO+GImAwnMVUstI7hcBeTqataq9UuFsuI1W4UhxNAgSsRUnzOigxpgHuBXa3WAZXCSeuDrb1UJRBdNwNtVUCs1u2QhT7e1krLQnw9VdvqcOP6+Tk0Oirr9OleXlzG2flZfP7wYY4HJQVXrUXJl+6aKa3yD8/AF7FE9dgTWKndwQleCbMVo5swovUUh9pa6vlJ80+VYh/oPtj5zAIIFJyqNxvpzF8BEKQTgkGC1o5QnbhZfbSYHnoPGaxmJeJ1IawmQEFKUzR7WmMmDXVYiRLgTgmbJeXQgED1TbYBYAMSaEjbaqrusZMsVZCjcVYvo/3c1aqgPn4Xq5qvDMLSaNq0bL3ALIESrXJwTPtJAQSu/Fdlx8lHSZcnqCJwx0k4/9vuYJ20aul17VUlrapp1fmUVEBtJgHbpLCakqtMmFKArdgz1g2wqKUSVO4dxwIq9smcoEquED/BDAVlJwNq3epZBc3u+TeoU2wHAXJyI/B8KtV5AycGi2bDBLOy8i32iBJN9Eamvqf9WjRlJb+AB6osQv8/xIbnzPoqmz2uMZ0dWD+i26bOAOPo4NiVV8LRJlHTczMQA+hHYszvwwAaTaZKWBgTMZGSicI65zW81nPLoB8Bu5JOgln2XomWGkSSYwSaJgIRdhZoTTFBxk/VQlUKnUc00GM6cPBZruJ7vRQzxIyoBPnSSk3gY4dRwPsp4U4QajqdxuXZmd6PeVP0atZCAQQIQhqwqJ54V+iLssz4CZhgL0qnCjNWcjxxsGAeJGtAe2nW3ItdI8aLACUvOK8q2z36elPcM1kZzbwvoVE9f99/MQgs7mj7WTmElIUnLBmxlPpaM7p3XBgEgvm61baV+00lw1yVwJEUGm1cM/IkEFtBc7B4I68J/UlcrxVSlYBjVVM7bRXMMQDxJoVMr/tG90AsFPYQmYlqHtu+MSVg6xJ0cHr3kr7Ebq22FwMhHmQTAFo6k86UbwAIxGzqAC12FvBMqYS9TTbzXNCHQJ2H5ZN7XqNHY0YN27hBsrxOaQG5zUUtRumcIaCNywYglPCf99c2efWt1Jxqfp4gdwHUXcDY1XM/J9wFeAPOaZJtg37V9pAMogSenfN29o4Egl53MWivrVwl2uuTM0zDvstnoHy7Baqq+Qqh07LKZmYc0R1J7ZBiUZQ9cM1zxR/llJLXVwl8N4YtXZpaYwJHszjwOqugzju9T2nzJDhfv+/zwDa3PHftxdmmYTDR+4niKuydx8SIFtQF0JN/QgJA/hyKUXZQgZ0lhlayNzivJtOZBLYV1yWIyNzZUHDIOOby4k48/Lu/vc3zbtO332gEbifObzRst7/UHYG333v/NJuO4s7ZNKZDxOeG8eL503j7wYP49LPPFDysN7s4u3s/NruNWAT0d7MhTydn8YMf/k788vNfxmq7FDX53pv349Hjr9ULi/3hYDCOyWQWi8VNXJyfxdWdy1itFvGLTz6Ow2qrIKB65znkQN1PvUGcXVwKmBgRbG9X+uMDsVU2Z9MGHACNXSwW8fz501hvUNOfR78Pir+NizuTOD+fx7Nn13E6DGI6xXJsFWeTQ9yZA15A6x/FatuPr5/dxGZDG8FcARoCfzAAoDDLVztwJSCRuInZbGyP8P0o9ieqJFgluho+HEB/Nbrc61Et28V85soQwo6T8VS9lVDej3zGcBDnZ1MdMLAnDtgmnsax21ctPGInVXL3+xEpFVii/j1VBwexBGUfIThoQUMHqqbvQkWHYUBQLKr9KxVVI/9UEpVMJIWYw4vP4XOXKJXLS30q5V3VC0iIMhjZqHXBVUBbZKaQFcmOOjr91aUolg6B2QRpqdVET67giN2QOgaiDuonZbXnw1UJYacKooMaMOc1BoGsEglESWKzR9d+7I5OJWanvsheDNVA6CRfvbhZ9TOA4qTSgmHueVbVLz2dK/13D21qAqSNYlUmulWNSi6q7YFAmmpiVXgLtHm9EsL17ZKBoaoQlbgOfbSSVrlM7FCa7/TiviZepZBbehXWNvDzdSBOsETrkUEV2qA9JAAAIABJREFU3sM0UQbRQaDV1alg8Ry6OhGGo0zrLZV2kkUq9CRCVGl5TDgGiIqZSbiDQleemvYazU33YavHPKvNBoUsmiYNAwFRWRmSSnYrJGmxzDa5kHifdEBc8a3qsG49e6Ola9Cp/vEe4wGJIPRyt5ign6E50cdyjvamg0W5siWAtSVWQipYr1FEZ94OhhICxB5MbQGpB0CFCgtTvhcAlj3fA6pwg7aHXU4DgHgDtESsvm2AhaTewIkSWQRf0VJI5XaepaqOop/bPhCLUcQGCWZhYgggSCq7hPMk3Opefh6MKtBJ43UimIkJui4C2mh/seq5XBRo18pE1ZaF7EuHRiRQz7VjJVh0YIHCgF/8fjI8CsDxjbrfV7PVJVZrt6TIYz3vYmFUFbbAMKWfnT57ObPIsSHFTLNtwToHaf2Z/f/S4ehU7k0j70IVCcTmfOI/BqVMN8ZFgfVmbRDv7dyLnc+yFYH/Qt/HBlfni1tvqjWjWwU1i6f85g3WGVT3nJftpZI0M1akrSDRScFOubd1aeUe36Kre29ttWCKQcCZ0QNMURacTgH6SO/PZrrUXr0TE0ZjIYFb7/9K3LvtAyABgFGlpZLIZ82HbhzjveLVkLgq86VjoWUvkNlAoz4qNV0EsOh5O8bQuhYl3G0tr+u2cA0tMJOMBF6f4qPsGWrf4YyEeYDln9bmITWLOuBwJxGue9JIeUG9ErCWMGglwY1LxzcI+vFc2vYQu0woGU4RUj3P11o2vPd6LNuxKx2YV6+H8495pHNY89dzSJ+b80StIsyP8VRr0vfUjp9aPbvitsnwqDPJ19Fq7/A9z0igrsB565L4ig3qehKaAah7bQbWa6oAc7drcL9mEaG3odaY3EN47nxWuaWo2CFAdC+HK+0bYlC2a8b7losXggwF3CdAXYwuicaOtP60l3ImYkPNnnk8xHqzlVD4408+vs3zXlkBt9982xG4nTjfdqRuX/eNI/Dmg3dP42EvzibDmA0jzlHbH/Ti7QfvxOMnX8cXX3wZk9lZDKbnsdqsY0NySP/VDmosVf95zOezOBw2cb14Hnfv3YunCBZSHTmEwIHz+YWsuei/f+ONq/j000+UON28uHHiPQJZ7sdysVAiDBV3dn5h2vZkpmBiR5sB4mDZ50Y1DgFF6FoElVf3ruKrr76M+WwS2e4fp0AX4Drm82ncu3oQu00/lssbAQR3L2hvfBFnZ/didn4vvnr0Mq5X0MUJhsZSABeFNGlth906hj2UCkiKVjEY7GM8M21/sSIxOU9aHEEBgmXuJYsevflrsQgABuLgitU+ljEejKO/H0bsJbkWcdrGsbeL/ohAAwcCHYWgAqI6cuxRmVDCkL2GSowFBgxigyBa9i6SQKEV4J62DMyUKJxMJd7vdOiJcpzBKTZgro6gep70OB2WfT0XkG31vxbll4A+FaG3COapf7cV93Gh+iQhwzq4pcqvJIVqqiuW0qaQVkFRZF3l3urY5e+l69DIQjUOCGZYDORNXEGcq+nYJvrz68tih2Y8lLicAi0NjxXsCfAEIIgdbHFJBXUCezIEyYBC/coDCq44S/g6bE+WiThMj+jFZGxqtCto6WKQ4bL6h1MwqxKXEhlrF20JIrY0VfcuEkyYBKsvtZak8GH2Fes+seyjvSIpqwQ4rjC6T9MBoZO9NH7I1zqQy7hLJTK9XPdqUkr51eu+dC/ZcJzjLiFGqmmNdVprCVjAR1WXdxsS6gRsss2nodaX3RwSnlXxrV5t+VCXdkRZTPJcndgYNGmF5V4BWpJB0Kjdc7MZbBPYqx9dgb2vSz4lzGmcStILXbdMy5BUuK0kTo8/NqVi0oi2b0tQVfFHY9mkrqgq6e8Wz6ypWm0muCW4daNtU6H7nH70pvWlEgNNXwehBtXYZ0am+ZL0jBEiHUjY1eKPpvcLIIACXCJ97BE7GAe7RryzfL51vxoeW7zyWYBufC77QokQlgOJkuW0Zu3OMQf8noMStUQQLlky7DsWLXQrgJMEz3sRWFLTgueiKmQCBJWSOyeVQaf2MINeOcdznitpziQop/Mr5yN0Z9ojmNNqr4Aevd1pzktoT1Var2VToyspqWVo60UlX8nYqRYoxkyaEzxbabfYhabdo1zlrB8ZJIATd4zDHu0cgA8DBFXv7rK+pCrQL4V+AwQ1tkp2xkNZFx/2W4FAdjhgfptJ0LRcFdiSe1OTIGfS2oJpLumzt8UEO0zvfTwm5hYCiF5vZvUACAHeyiQ1Qbc0K03grpOAag9vafrNGGXrTX3frdy+Huj8A/BE56MnlXc3n2/T+UxrRb37rA8xj15P/LwOnZy3zAQ/ayY18UDOLQFgvhppkwi3YU9qAYLXr7X7vfFXr+YW4PIzN3PHzDHdQe7dNQ7d71//mY+wV5N8AxGvXo2fWMtG80vqLKgbcyIswUnNF7esyMYPNoOcAGChhebcYpdCtCUKmvt43YvirTyfS2eh+4wLJOBnjn88NsWeqwGvn3MW6XZTXNbrMR18EkT2+irWJ1xRXEC8lyJWKlZduqtwfegzWWdhrc4bA1+c7QnKNs4YnBMAH6nBc0ytggTMebST8cxclgTYAQyK6QO7ACbao88+vc3z/rGFcvtv3zgCtxPndnL81iPw3R/+4LReLmI66MXV5Rz9/Pj3//6/i5/97O9Fgfr4449jfnYe4+mZAo2XNzdqAdjTaw87YDqPe/eu4uX1U2kAjGcTtRwQGBBwjEcTBcxoBzx/9jRGI6iRax3S2+VWYoUceNMJ9NW1ej1Rk0f3gM8ZjCex38E02Df0NA5c3o/gbb3FZeEQ737nO7HerES5e/jwWaxXu5hNSEKXYkeMB/NYr45xcecq9rGNzfpJ3D0bSewKVHi3P8WnX3wdp8FlbBFXlCAdLRCmn/c5BPGHPxxizAGxvYn5xSCG00Gs1kTbFz4gVQXB8zwPrsEh+kMCoqMOfBKIwXgY/clJRIzjuh+jmMp/HOGo/QkAxgkP10QLRMBdSGCAQIwEBWaDvirh5LAco1tAdWavwFnCg9k3qR5isQ/6Fu9D6VgAAVVEKuuIHcF8wPbLPcL8OwCIKqjALanSLlp4ovToD6j6VJR3EhbR6drkEjEiNiuDD3BMAUvGCsIFVBz2cTad6nBUkCBqbYgRIZZCBvpOgPk4B0YGYHzgo1ugw1qK42ZIFLuhCSyTPSCAIJN9B3wOyvVeWV1wVaU0CMyqUCWg+V0DQFhZSgiOykhZRYrB4XtT72FWMQg8XMFyguTYxUJN6oPNys5mu7F4WYISrbBSWgVm4ssVVvJTcyE7L5rkge9tHeWIr2j+CpDT3rCuw0l0WudlQaiCU+iWZQGm6xHgsVPFWXOF3v9CF6gS57MSrTuDrqbyKco7SvzD2G13MZ1O1LdP0EWy7GcKwGVaOiwZxq1sFtVeM+ipIg6VnD5x5oiSOEXqZa2Y9GruK9X6q29f/eypMcBYKEhEUJBkj6q9VLbREBkrcRCVNLM2/jvO5UdLAeuGcUNbA8o7X7jApB+EqKq77TpbjlwpYi0tsVGEVgqVNRkVZf9H8G+BwKT4K/jWTiCwwUl636wE+ZPDYjlKIFE9vKrKWWhR6zgpsow598OdAhowXgiM8mwQE2NM1WSTiS0zE4YMQBT7oEX5WjV1+tm5dvZ7uRCkXGPppEjhu3G6aGm4xY5RwkhFLrUeDMjal96AR4m0naIPMtJNZhLgEG0+1wT7drU8yFUCRpP0BwBD2CMMDWqeAGA0tn2pw8FuC5sq9zUSG7aK5XqtFgP2X7dqJCuqU31VApJJVfWM24kitRhy/jCneA/m0ebgFgPjHSTzTsKK8lyJ0lg97taPYF1YSDeBAGWhZpvwZzzqMGjKElIWehbE5OxYrxZaszgXQPJX1TeB5OpRUstY0e1T7FLV8MayNJXisYoEQMapR2uTazMV3elxVoCTWUCLgbq2GxDRuiyCwLsVc6rdJm+/EueUu4fzfP/bK21VnVe/DhDwPed9/dxIZ8TV1b1YrJaBKDPAmpXpiR/a14popvPC1+42n2xrq1YlnoPakqClu31H7hiabvwuAIHp5v+lL8baNp4GtQGKqj3HIEyutxQS9dnpNV9Jcs0lhQopYtxtfRG7SBo1dTVOK2wi2DIJ2rntvVX7cbGq6pcVA5gpwjWYjn9Q0QYR7MdPX+hBiZXUsePVmY0odrJrfI47FihmjzR2BMh2LCoT4NZ1lLJxzgn/LOeGCAO596SVZLWgsQ7tCOOxZUT5w+eczeaal7gy8L3AZsYxQVlEqM2WsMsJhRj2L2mE9AFPDRDo2cnuM9uOxMYaimVrxh5ApPetUzo6bHCBmY7ii1/eAgT/pXVy+++/egRuAYLbmfFbj8D3fvj9E4k9sRc9hJPJMP7Nf/Wv48mjh7FYXMenv/h5vPvgQezWS22i6y1q+8dYbQ8xmJ7FaDaPO1dX8eXDh7IntGo+omm24poqEUSgcCgWAfnXbDaNh199FZsXK6n8QwGeTgnETg76TxHnl3fUg7/aIn6F7eA+RvTxcvCggIsA4GymNoD1fhf3330Q0/N5XFxexs9+/mksF9s4rrdxRtvDbCRRsTF9X6eIG/WMHWPE5r28jgdXvbi8M45ffP4kvr45i8PwMvZ9pTUx0k4PK8DBgsVk6KWlX38bozFjhtPBNrZbynjzDA5aqhtJu1D/VLhG3IYAWocfh4oUpknuq/rs85pCCfRj9QgLEHAi5rHlsEy/7BQqVJJ+JFHbxYh/w+O6N2rE0SSyxSGXffXu93MA55S7tW3SYalE2we+FXdtRWRNAlfUG50BJdbtdGyUlhUUtb2MDioc2IrKmyj71Z27ahMhOUYcka9NuIJqMCFa68Xa+ZTDU2FqKyB1Cab9OtRxkBHRG1KpdDCkqmd6TiuBlqhkJqRU9hBK1O86eHcwmpoZSij9w7ZSaKDCgVnrAV9BrISxehnApbCcGLRqjWirGqZGInrY9lyrWtihSVbyZsXwDOKqRSP93aWkT/VDSRtuIAaIStQObQRda/PITDVNjkTSpNtKW+/kZLWhTyaAUpVYJSvpHW0cxNaF0oWQUIUFvqyE7uBJtPYRol5uG4LloKq6qkgDuV0AOuw3WwX1UOtdQUYRcBAb0TwRDqXSw76TIE7RhhlXxLKy/9PhnZMJxs6imG0wrX7irFgqEaJyizWoRCDRN3EFSpoFsrjy35VcI8jaDcyliWCavqn2BuFMoS8NrGQ7wJaRfkoIkCgBPd4P9wm5gdAHSxK23wggK5q6/tvMQ7cVoedC2wRgrsYSPQMYNmU/p3WftPpMlisgb9gKHZAAbQmtD/mZGyCoHntERkW5PR4tzoiQqoCavMei++qe05EkrVCZfbJnhJlF8E8FDUtECW5aDK58NJgHbi/h0lMINsG9SlQ4E2wZZmcSzoayLlSrgxIhV/15nQDJZMPInrZv8LV/Yl5gx9fT+TRmvz4c4iXMCgEEbkGgmmgWhQFRzfsUptPWVAlwVvvFptBrnTSqFWSQzCJpF9ithGv13moGG6CGHVWKCVNJcc1ni+y5mopYICBwS68Wa0qJowFKgxc7s8cO/C5MC4uYNlXgTNaqn1zrOy1p6/zQfpjjbSYJrDMWmFkX6snPdg31ojfq97Ah3BpX+6M3ImuoiBmiRM7tLG2ga9cajUP1QSUQbcO8Xx0Sd5k5tZc3Pf9ZUdfeDRyRc04sFtYfbIyqpgtYN2ul29AgfYqhE0BX+LOViLYznaDWtVFSKnAgK/C19yr2skuRgNYSssyWkzrflAR7xJrkHDBrfzpo/2AoNIfyQLc+Qg5ogld6ZunaAqgHeEYhSIBxagTpXJNAZZ4tEuO0zWu1cWhXy+RW19tcm5+BWh+qdSbFSgEZ/TPfh8AJgUYtQFFruTmWmjmSrX1GacyMAYCXJku2P6VAqvd4n/u8X4lI8vNqEXBLWTpWJDgv1iutN6z37T6mk5m0uJ49fao9tVoX5F7QQ5wZ16UshTSkinQqyD3ewArjZwYUXwLQ+oM4O4OVi/X3Xm1pelMYXTnuFG8ef/XFbZ73+mS4/f5bjcDtxPlWw3T7on9sBD74nQ9OtqMBESdxAmGnH52A4yDBwnfeeSv6p11MJ/O4vlnGzWorauRpMI7p2YXo+I+fPovhZKJDRQLwqYRNhVH9tKdjLJaLuHv3Mt55+634+KOP4snnj/S508k4zuYIe0Hj7LmiNprGjh5/qLv0TSLAxcGbvcIKJkh4JmP1N88uLuLpzbX1C+aXsd3uY7dYBCSuy1HEO29cxWDUjyeLZSxPDvjg8A/W65gPFnH//kgAwke/uIn1/jJ6k3nsjxwE++ipD5gqOaJEefiTePU4nPYxGhIcD2O/w4HBVXoHt+1BxUlC1c8iVq72KAjUIWtva4UTKThFMuLqPt7vpiYX0l6UNycoTmSqAqeElmviGfaxWHRYh/e6+qH1Xk7snbS4D5NxVz9cHtxSt06FffVSUlXjGrMXWMBF2bGpJxurtlSCTuqfrbhIHI2su2pfSuLuI7fpwiHeefvtePHyZSxuboy49wAILJJG8GSbrwzEc+dzQluVqHa8FeCkqF63gtSqDnfcAHJxuOeQfk2LOTJerkC4b1NhqRS3zQiQ0GJ6gCsES5uyqmArjclEVcEI7zNwsGkrRD8Dnq9flxJm6sW0p32XZmklBM+nrpoziXEXjFFPdIrciQ7O3D0d1a5RugZKKpO23VTS0lkgYY+mAtUwLASKpVPBaxuKgrGscklHIMUS1V5Ack0bhOI6J0CqT2WllGEHMCTxROOEqrqE18KaGAIZUi1eVFaqYMNeDMZj9fCzp4jCy/wjQVHA2Fp5CVRLYEPBWa4XUYlTjLD64iV82cvrl0gnyTY2d1TnS9G9krG2Asr9j0flGFB6B6jU9wWyVS9yVa6LvVL7g56t9BOo8JrCKrsvaOgZxJoVgEYJfa/uJde8S6ZGOVO4tSD1M1SVTnE+ErKqOGfwLCFFGAOsQwnZ8b0FCCVamCwXqnd8AVI6qH/13mFzwfzSmKZDAAKvZibB4nA1takoZ5ZWPcSlXq9WIfahbHeAbdUkd7qCoptnypbAo/NC+6pDr1finYKJBeDpuWtjMDNEe9e+qOHs7azQ6oHvx7A/kjsL4MAQ4Pqwj00PtofXJp85TzFbqPryvpGIZIFs3UXiVNiAhKvqBgjS+aWhOft1un/WSQKZeoY6UyyK1lZXW8HRSo7VY06LWCadAkISwOD5i3UlrZt17lmjGA3GeBLaMpJ9SXbDCRWqj9ygsnap3Hv3BwR8B9Eb+gyjVYRr9hHi5GzHWCcI7KRa0JJBw2pFymGS+4xa1l7rzU9dH+9T3T8d9oCz1Q5A0A2N26S21ptmUgJXAjvSr/50MnhpPYO+qOYIL9eXWQCeQwVu+EQ7xX5AIurnZAace9NbxwOlsdazSbef5n37Pv/5Yj3q1OmIowqiz/Ol1qJHOXNKOQj5OgEMBHq+ouXQzknAJo+jmXnEDgIl9JWDARRE+59a6+BReA0Xg0H7aJ4fFqCt1je3qikuScZjFRD07jmWBe7UPug4w1fg1o2uik39PJ099D6eX7TJWETXwH8B3K+DDALlsn7RAgS4eWCvSGzZuiNsAedHvLgf0+k8ppNJPHv2XIwwWlp5djwD9pCBBXPSZjRbj0rHt6YksQ/MGrV/JoyYbEVAZeI84i7OGbUWATx3GFoPv/j8Ns/rbqW3f//WI3A7cb71UN2+8JtG4P47b53O5rM4m8/ls7xZL1Wtv7xzEdvVUhvi22/dj8moFzfXL2OzQ3yLw6Mfb73zIF4ulvHk2XPpErDJATUQ5NXGKUEyAIKsUUM3u7w4j88++yyePnyiTRdwYAZNmCD1RKJKgDdUOEiiyqFG9ZCqHX3K8ynq3K7sgfZSxTgOB7IPQ/PgwVvvxvX1TexWiziuXsa9+Sg+eP9dBXGff/0k5KyMbeNyFz2a54+LuDzfxoMHV/H1k0U8eTyI3uhKh/6pv1YlSdUvE9eV6Kj6IrEjql0cNByOQ9F6nei7Yirf5OrvzkSTc1gVFKpHVOr3rqTqwAYMQewuLddE281+uaoQdSmCEvgr+pwqAyQNDmI5+E4nkgwnou4bd/BPYkGFTaGCqkD8zKe0hf+ckLr+6dhBdMnhQMmAnRS4X6o5VIfcFlCHe9M3nNRU9/llUKzKHsru1XoAS8DPs6nw9XuxVoXchzhAgqjmyn0ankAjeKQEu1GaNovFyXNW2wR8pC4E99PxiG4s26DRq4dXRO6kMzuod1BOkuXqrW37XOVrxMxy3Aoc6q45QQR9UyZV38tqX8uuSDo1z32HurFLsAUCSam+Y09XgmbMrfp8nlUlipW08x6ALFCAXX0z3blE3loqassgIFFugqy8J56v+pVzPF1NKcq4E29JnyWIQJBqlXcCMYv1EXjbRcEggebYcR9nZ3O1CcBkAhAssTC3jlSl0V7SIoWrWIguBn7frswrWelUEAnW1c+ZfeMVdNf9MocqMBTbQewAzX6Nu4QqsV6dTmOxsP6Jcp/sva+Epp4x4ITHo9V0GI+HCvjLAlB0VAFCps3r7dIm7Jg04UoumL/VWqP7qudAG0T2kRQDhHERNVXV5hTzUsXKAnMZeSuAlnBpGXa75t1Uqrl1npXptNlDkUG75g1MrkwatCWksBd7nIL0VIzn9/mM1rHAvful+6HgPltofHEJOKgNij1wGLt9CpAlwGjmgPUYnEhoozK4lowoA21HzXc868cTAM3WuhKgiWctsUVdL1oBCTb0jzGaAGQzBghBjgSwSlOlx5l3iAPis9mmQ9tbrTfuk32c/cV17G6FP1uY8jmwPlzdLDtHkpdaC9YjoO1Ez95UCM9NgRc5Th37uy5rpaqmsSNxgo0ySq0X06JVbU0mwhYmigAIQB+cRE5q1zFF3GPqca62CVuopnyjnrVaVFDQR4Ml2WmsO80HzhieuERLDQ70Nf7pIGAaQvMZ9TkCL+v8ETjWth14baX4bV6b56EgQZf3q00i6/7aJ3O+VPJqqnfS/D2xmmTemaTnhEkVLUCQM8V7YGu24JcXcpJnv1lkjhsKNBbIky4GXeCaX2ev4T44W/mSar5AohTgyxYDCY1W4SHBHrvZ+KvZ0xKkffVaTzFE3yiZDgXkCBRM0NB7aC/G03y26KNInNP7QYmE+rG0LLQ6L3QuBg5QMJ30Cdbh4Blk3l/7TwMQNE4/Dfb2DVyQvMmySD1SnEnWDeCWqu/tmd+C3+1zVGtQrT3mpvYw809UgOHGtM/1FEsS01IkYxbQDkcbmliw02mcABjT0cGsoJ73iUYjI62Fe+y7Oa2IDx0eK7oCdAUgYM3U87bOiAfrq88/u83z8rHf/ufXG4HbifPrjdftq3/FCLz73ndOBDvQuPGr5ZzbbtYS9ttsVtpw33zzXrz9zpvxxeefWYAGivDhJIDg8y+/jKfPX6glgMNtNJ2r+io6shKWClpJJPdx9865RNsePXocNy9v5GN9cX5uJJhe1vFUwSG5IKHFkOsa9GI6HsRquYzVYhGXl5eis7LJPr+5ieNoEPfeuh+Pv34a8+lc6q8vnz+XsFP/sI733r4X9+5eqJf2iyePYwFKexzF8ppgeCSxmfFgEW9dWQzq6cNTLNYXsR+PYztYxuBAZWDIKSl3BIK31WplpV4CSwmlW+wvdYVEIyP40qmIeJkiBiexYg1kT7ASD+iXKQpo+zAnnxLwox0ihXIa5oAjhFQ2rwCo7OYIrLd5eEPxRDzM1TslIxxWam1IZ4QU0qrKh6zVFP34oBUVH7EeHZE9Bd30enPNgD+iXmc/dHlJO7qsClSrElzTbyc1bloMqGSnJaL8w5OuDQcCR4aJRXvK5UA9+a/M4awoJW29ghyuQwCBIjz/gtoxqoLGD/IALg0DxYWqWKoW6CpfR8ivqnayT+w4DLQBQvfCMsBs+mNdkdE7q7RS1Ecr7lfLQLUoUJ1z4pbjT3ShhNcJukEDV5ClnlxBfAY5xTap8RA1XRT2VtQKcKYCcSfNaGRUcpPKy2kJxft4DrWV4yY5TS0DgSaa3w7yTH03gALVnqoLTBJ7iZfhm+mm5TdPj3VVsSQSph5zJ9ymhxscYB6IMl6U//QjJ0mzRoSpq/KEJ6GnyqmENH23814rKG+D9bzvVNMXMwFdibTme13QrhEFTAStywzQEhWzh/Xh8B3A0Eu3q4Hh9hHADrWCFB296b+tthX/G3u0ZlLHQk/0YAW7reo904K1Lg0Heu8b0NZVQcaO+2cNA2CQAPD7vtdcc5mc1r04p6s56FTYlTwsaF0BHaJFgL94AsJlwWlmVD576RJUNZ02g02yHlD9QsQxwRbxj12x1fpT5dVU6NpjKs/U/E3mhGj201laFGbb2m4XU7QiZFXbVvRVNZYuSsTsfKb7WS7XtsmVOKqTVPUmsxfSZiG7x43ayuTMUHMxAVX9TraocJ3dhKgBCEQntnOGQCcBHQiP9t1WJmV0FNVd+uzBwklBUjMlyn4v23l0vOTzPx1iLIeV1v7QZwnvYZCNRFFrSzoVsFMsIWJOVlt195wsKnZhpj5LsAOWjo00TnrRH7v1jFdrb2FvQ2iYeZHsCgBBpfiNKn3avuY+Unu1JpPo/G4hM/PCSWlt6gYVnOALZJI2TVXBqw3Fa87ZKWvNLAYBGg2AlkBM6l14XhsKaQ6QzvZergb1ozonvba7LLoCUf1K7Q/q0++eFb78OgMMeNacsehv/a7Xp0F96fHk4QZAUM0Hdq5J4PYVdwLvbcOhhVbzXTVe0pdJUKb2pjFnL+KTcmKoszw1eBqQLsHF1AXws/P9l6bAK9X8PHO13uo9mwTb46N1/OrwfON3XsteCxb/dStE95xqxj2fpZl/1l3oAvk6NxhWBa0W1ByOJmr5EqsjdRJsyeyCDgw3xQkNLHiKNboeud8bCPdELhdRf7ZaRgOlAAAgAElEQVQtU4n5aF0QQw1dm/FY11BjDkvsy89+eZvnfcv5cPuyf7iv3I7J7Qj8ViPwne9856RkXh7aA2sCKDkxNZmAYjqbxJtvvRmr1dJCLlDfdUD1YrnexHR+HqPJJL54+FAuBrQI8J6Id1kx3TTtyRgRlm0sFy/j4uIiFjeruL65iTffeFPFBASCZvNzq8LuTb3nwqDMX57PYrfZxMuXL2M2w0IRK8SLePL8ecwvL+K/+ZM/iT//y7/I/sCIF0+/jukg4nw2FjhAcMQh+mJxE+vtPoYxjfXqELsB9LyI4+Y67kzX8d69ScRmEg8fR2yG81jERj2dogcTSKlOajcAAmsqatMxlSYOKJnUGBHOPkQqVBw0eJ9zzQTiHDb09bZq1KgdRIwn/reqLpME0ZvLJ0pQKkEX9zW7z72CXVeXHcBTrRUYgCAiNDaSOyX7rti6jRMqr4Mz5zemaUuNukSl0JNIf3iuo/Xftl2aLOrSF75bafJBrzfV/ypArioulXSJJRZAkL3jAkeoMleSSV5cAl6ynEvP8exD1dErwR/o0Q4ii0VgGnTWQyoh08Ht6EZVzuydFLCjPkkYLARFKSyWh3v9jmifel1W/LJi2ixACXqLk6Ef1X27ymkac33ZP5mk18lBJesOJ/y6Cq4cs9jKsaoTBSaUHZoL337OPBfRvRPIkHVlghNN8KmKZymypyp36gjoulOQqypCAIINOJGUTvk1qzKZrSk8Uyo6mmit+rYSegVOnm8CozIYZ99hPJWsZ2RIuwEV+eplV89/6nco6U5BPj0vARAGBlyVRlvAiZH+4Be/ty1fPU65GjT93WX46ZfQS00COKUnNKvPmuPsewJZ3P/Mfeq5pi2kqMlZkTcWyI2l2jZVVvryxUpw37rWeQbKAgzz+mqueB5lO0NW+fXMU6G+hDa76w4WgX3OU118aKo4c4G9nYpXMQSq5Yfxw2KSz6313d1rnPzkPNG8NGPDa9x7jPpnpStxkuUsz3m9WvpMGWVldEvPu8dWjKWyRFRnjx0L9O7J1BClOeeKAmrmT4IO/nz/YQx5/gyqBAjTp5217TMNh5xhujR4PxHgqPYXxDI9dw+nfYynE/19uz3EeDjVmqViStUQy1W0cZhPJOgkQMXVaBxO3FDtOa61Z1J9JQza18s6UQnJKUY1bwV2DVO0EiE7K6MDmDDWiAjTeiTKdyZh3b2kfq4zpX8SQKCEJ4EmMdE4AxNkRGsIEFVUc0T5qoXI6UynRc6uCJpn0jQxi4N743yn5YJ1NwI4poO77BTxvEe3hDOMdgcBVLCA9nEALH1tPdZp4Yq3gS3ts9luVfOlGDqvBz3srQ1AIJDAZzYgvdkmOWdIJhNk9I9bAV3t2SIhGIACioMxVl8dvFk/KvaGYNXU9yhhTbmXZIxU7Rp+FtUW0t6BQBi1SVlzp/Qk+LsdW8rN46ixZI2LTdeADq1YLQwC6TRxQdXG5cMkz75kt+R9G0z1XqNzMRN3WYomECmmIGuwmfPtvdeZ0IJgvq8CdhkjWWsKiLQQYVPZT3Svy6bQ6dcBgZqxL+pQ58G3QIrbTwWM6AxIZkOXgZfv2QUIzOIxyGHQvWV4UBACAOO5rNe4UPms4UyVtgwTEmFaWsIEFHgvks6ThjJBpobR4M/Q1GQdEUuMJzGbzqS7xPfz2VyfYecZt5HdMgheX+m333/bEbhFlr7tSN2+7htH4P5bb54KPS2tANPdndiXp/Pb735HzgGPHn4lhgEbOYEnlfL3vvv9+PSzz2M0mcYKh4KR1bAn05mCJTZQ6Lbvvn0/rl88icdffS4l5as37sfLm0UsF2s5JTx5+jzGk7noobXBqoftsI379+7E06+/VtB29+pKAlxssOovHhksIPjpxy6O2436MGO/UQ8pge9sdh7rzU7gBa4Hp/1E/705vYwNolT7iOlhEe/f78e9i/P44stVPF+PYg2LIQXi8LnHWYDAmASmqsqinQslJkHLRF6+3z44yBSoDPmgJ2G2HkD18ipo4DMklGV6pwR0stKvymtWwasqRI9vfel1PBFVBnEeSCrmidYMK6xbFA4KP84ATqidtEKpRTHcrROqqFcCnIrD6o3jQBPNEHBjJ2SdRI7PhZnBvRat2BRl32tRFgv44Dr2NvcRa4RKdomVWYwwFZ+TNlq/575KU4TFcchAkr56tBHQnDAbwNWElqmRgIDG0kBVE3TkczVeklTTPNA1/vUZ1bNNsKv+7PYZyc89KafSxJBHspOCbvCkTs1kh1QF13GEaedmShBIeTzqvg14eBSr79MtD+lC0FE9d6DqqlVRFDUeJCmyImtZGlSNAP8ciGcAmjTkAiEcnLpSvNkgFtom3kroFEdXtZAkeKv74HUtMJiAl+w0SxvCuhQ8U5JDbFKhK1OVdWDkKq3Vsh18M8eqzxtwzXRSB8N8mcliYKdpOUi1dRI/QIISRqs5UhRYUcPTngwAwOKFBt+Yx6b10rdtPQUFkthWZRJWyZWJNx3tCSqvzTP3fsm90NfK/RJ4ck0kV1SeBKzks8bOdb3eZs+/55No5/TYqyfZn8Ua8mPwf5X0CSTBx93Br6ty7AUwfuz0UIl/aQ+48md7Mie8re6JWmsANwcIsSHeNVWwX4GurblSnC1bfahQ43DA/Vrgy/oGCKNVxZV9mTGgEijQFZ2RTPh9FrkNhD1CjBGxcKp86b3FAKXXWqOCz71wfh0Oap3TWVauILLKddVOjjSjicRzARNgR5llwh7C9aBVs/fCUyuIEy/mNufXKBkWOyXuFloDpCkAyACV52dVYbWvqMWEc+0gVwrGiMRaySrPSBjjUOJlI1x8ePbsmQmkVFuZ2BuZDFXbCknc2dnMWj0J8tdeyM+yFtw4wbjtx3oTOmvlZuAExz1pjC1ry9A418/12EJS/RYGaHunWCHcqyr1SAKOKLcDKuhsBJBT0nrQvDxon07B2GwNY56yHgoAkdNJP61hk5EjEC8rtN2ghnVhZk2KxDbWdUXz9nkkkDqBWlHfBai0e7j+3TwVXbPGLMUV3U7n3oIC1atdRXTzbDuQW1C1EzYstFTtlEDtq6F7AQ3MCe3FWUk3CNw5r9Q2YK2oSrQtiGhRQbNEaKFxVbuA2+6ndTo7mjnpZ2kLyoZxRysC50ZqIQC08SKKQ1XAqL0O7ajXv+ROkmdD7S0+Tlvg2DGNYTYXWxK8ayxbvU5K1LB7JtaaMgjk9yi7xhqzBojoME9qTWq+i53p8WXOWsvJ+wzAEn9aZ6UC/SmOuZ2IvclFGNYPrwVSMVPUrS0+u6wD43nb7APpTjGdn2mvrfsXhyf3Fa7n0Ze3IoW36dtvNgK3AMFvNm63v9UZgbffunciWJrOpnExP1OAqeA7Fd0JDqiIf/eHv6uD6NGXX0ingL9Tlbh7dU80Z7QJlutt9EdUzFEkBzyoQJ+KzCDuXpzFYbuIl8+eSLgFy8E333oQX371MD774mFjm1gVqaLbEUS9cRfGwUKH2GQ+VzAFuDCZzRRcs82/ee9uPHv6RfR2q3j3/hsxG7sf7nqxiqs3HsR6vY8nT76O9WIV8/kbse9FLI5fxxY62W4cw9025qPreOetWRxPo/jiq1VE/zJ2jAERAcFbVuVdGS9qdtLielQYd66ANOPHeW+ggEPEXapUoxIgSOxeCWpHT6AOLiVa1bKRllUEJa+j8Uogs/oMgU0HFUlM0twk/qNglMBYenxuechgtYTzSi2fz1evZiaBHFzVq6fgxCGKAkUSQkkjpu1Y0V8r4JHoUyXeBIEZ5ouW3qmU25+9FxAMLFZU1NJUCC8ebIqvid4vay1E0FyFUXWFOTImKTFN34k6MXELEMj2qLODCiRwGaihYKpKW9VeEmxVw0ylb3ufWweFUt7WOGTAWG4HJOcEHrb6K2eFttWgZRtQSW2DKBFjU6leJJVsJ9DjFUhXPe8Z+jdCdCVWl8kIQTnsESnpkzwxyK3AI59BsilP81Tor+TDyb6Duabak8KWEtDMeUS1sEstbe4p2QiqMpNM6k+pvu+lP0BCuNk5YTb1HVcPbtgVfhLzEqdCK6V+vy1EOmqv5y0NkASAAF3YN1zR81ej29ABYAow81qyVoeBLs9HNDtIBgXyZSKs5SHAoIL2/AD9Q6cyJRaCn58AlATUFDQmU6cYD6oYI/hawnbZasLP0ZJomDJZZbWVpdsueI3dOCLWW2snCPzjHtI33cBLVmkBMQVIGhTAUYLfqf1FSWjaoKJBAEggwGZrUNC2iQ7uqz2CdTmd0XJgHYICBEyvNdhBUslnlT4Dz13tTdlfr2clQUHcKyzWCAcMYLUU9w2Mer06aTYDhHlTz62AKv4NRx3APbeh+A/XA+BN6wb9wACNKqz3xgIEEC1jrxZAgKZJKrSPUgzOoAwMhhRRk6Vkm9TVnG2SGymu5ywEiElrSLensWYR/rONITa/966upDL/4uVzMauqlQPATOB79nwLQMvxkg1ok4i11HwTr/LMonuiaYHKNZytOQAEbm83QIA4pCzcsnVIFqf0ESawqvmPqOxhKxCQtcf6ZdjYL7kWQHQlcMxf/tewrcqqMXvHARJKg0BA1avpdJtg5R5ZeyPzMoFjgd/Z/uK5UronTtYAuYTBpFYC55PA+hQ3rdNNwoAJzNfnGohq8ugGnGuYIeq55/lWFbuK88nSSl2iZuyNUqbNYzHg0qa1CyQ09rhufXCSbrDATrmunEvQtdETaAO9Zt9LWZI6k+sVFvozuKx7lQWoW7y8ZpItlRV6t7V5zUmEtpCFfMMCx7UPZwHEoqPd0VNan8xH1qxjCQBZuzZ5jhqUavVvuuenT2h/+ax0X3/thwbJPO/8opZZJiHKBJtqvxD4Kp0Bi94KvNPeCjCcZyktOoh8aKGks5PAAgs22mXhmwGCioX4TFnkJkON+cjZW4AH//7FrQZBJ1u5/euvMwK3AMGvM1q3r/2VI/Deu/dP0H8J2KgIl+iXkhIFx6isnuL9H36ojfvZ08ex26zT5u0kgOD5zTJOvVFcL1fx+7/3Yfz804+sBIz1V78fdy8v4/rF83j/O2/HqLePR199FstyHLi4q0R/vTnGqY+N1sRVzeFAAZ0SvvUyziajkDK2T/aYns1jSVVzPNbv37l7VxTM3ep5/N6Pvh+D4yZmI/dE/uKzL+Pi6i20m2J5fRPXz5/FeH4vcAPfHZ7rgBocptFXzPUyrq4IzC7j0ZfXsbwZxoE+NMUctqSCekbQoQM5+5kVgAsgcBVTB0hW9VWZz993H7JpjpWA6XU6uJI2mwJ26mNN94KiwRWDwIr+nSBPfZ4EsU5EJYbk0yqrQWQnZhBYhApLqrZSLWo2CXqp8+uwM0igIa8qdicA4B840KlMovisPmoc7Tq+zKJipyq0DnuaNEYEZA6+Kunl36guZpk5+8vz/tJiS+h6VuMI3tTfnR7oVlkeKMFskfp2i1SikwrkCpk7YEwzjhlAH6gwkWjlWNieLDU1yp4xg4VieijOS/YCQRWAhT4myz0kGYy3gveseCjISjpoW1kxq8NV4rTTqkpxgh0lrF2VxwpuuwtcVSyxM3R3Te++bx17ySKVVgJBEO8EgufHH6iOsnXL/nFda6f33aCWAQcxKdJi0e9sYUwzKRBH435Kpcr0TAV36c1Nskgl13octOKgP+EADABIFanUf9BYpZtJBdqyUEy9AK6xCUw1YSx22VaUHHQyBpWMqAqXRm6iq2cftdebx6iSc54poKLHUh+QClT5BFKcCyis5qtzsVZdnLEs4S/tccBmcoN0ksheTPWbCruTbLMk1LtdNOCsUKvvVm1fBle4d6mdpyNDTnfdbzFbdDUJjlTbU9GclWgLUPH8BCDwXObavCYBlQHhqLytVuykFiIsJgbPnLVPoshcsCOLhSp9+W1oX8mXFL0z0dFnQV1Xsomd2ElOHPx7gTFWmzdAwH7L+3DfVP1tJ+nkw5vvKd65f1/Xt5DoWPkwQpvfGSAYYsW7iR3IcW8Urtsb0KTSzKZdrVxWP3frl/fmFAhljaYFqMEBzwmzLbj/dEDJimcvnR4st9BJXqAuD4dxcY4jzy6uFy+1NgpgVFXVeXAzBv4kC4Xmrq+fmCHk/dZCh/5jBlvS3lO/gIS6BQhcmcb+UXs4lOrRSOwxvOEFxml/4yLMUpJIYWpNMGdFeRdV3171EtSUXkALgtYase1c7UueZ1J/9/Lz3eV1ljZPzUt3NZVUX7Ww1PlokKD2pT0gfmNtBxjTr6YucwcaNkqyt+ohdq+tAZ5bYNZjmQl2ixvnlXvD7WoU1BpU/pqV7AaI8M36EacYIT8yi886LACyAlCSPeE+fG8PTt6Lv9eOH8+2bX8pUNV7rtdn7S8+q0Wrb1rmcg8tS92CBTpCjvVJanUqcCBBd13ea60CBSR4j0rBUbWnUtF3a5laWjuskWIuCNAtkDuBczG/sh1ATL08r9y26MERgJOMKbOfirkppCZjA1ods7AhXQAYigaKGRlZnertSlMnbUazoOKxTyvT5p5bML+5h2wD4iXSNVAL6rFxk/nqq4e3eV47fW//9muMwO3E+TUG6/alv3oEfvD9d09smCT/VIVIwu117UqUglj6/d94Kzabdey3qzjiA6vyRS/mZ5exxh+6N4oH3/lu/Ml//cfxP/8v/4PYBMPRNN577/34yY9/N/6P//C/xVv3LqN/3MZq4WrI5Z2r6I+m8elnX8T1YiPngv4Q4aNdYI94/+qOArLt4iYm/YjFcmXxv9EwJvOzuHN1L756/Fg6BD/+8Hfjiy8+j/mgFx9+793YLp5F77iJ6+UiBtOzGM0vY7HcxHGzieePH8fs6q1YoXVwcx2DI1X1fmy2BKD7GE+W8e79sxge+/Hy60M83RzjOByrhQLAwWrdWTXMJI7xgDpJDy0HEa0NUoPP/mgHZlTMM3EbmFaq4FGRQ6dHUok7mlUOcit4cMzgCtjrB62CB+VdPIsUGiwfcUX19Irv4rjfxIGkazRt3oNnLAqvqmPpvKBkHnsv+u0yEcoghkO1lPCVFLuPJOQBIIuyFNDrKIbXeOnK0vIHCmqpB1fVSQE/hzb9fFxRijGpgp1KzubtmZZPPyAMj8loktTMTuCZzgpOvl0RqdpPCbo145g9tnxPpZKe49LFL0q/rrEUmbN30UlTuxVbtNCV7PriPUl+lPTrUfv1qqRWgF1hpFgbFp0qazDGjioqCXxVVjNcViBI8mxl5LaqZsCpc0RUhVMTzir9GoN8jfr3oXkejzGZutWDqo2Sjez1L+pjBXUWx+r0qGd1UkFTsg0s0mdWkrosMjHEa14tDlmdpzK6Wi9M75RlIRUZzXi7oyhJRmyvGahMdmuUsyJcgbsYO8xDQC63CHSfh8CBJnQvoMw0cgW2OU5en57vVjW3XsK2UyVWUiYh00rwSqU+k6GqtjW9xP48VcwEQITmcFXqzTbKXvdsVfGat9FfsV2aBMClcz1vieZhV7jbxhQlclWn9mrnILFDXLV+r8bDLUGpUp5sgXp+6ulXEJ0CcJmVMg//X/betMey7LoS22+eYsjIsaqyklXFIkWRIi2paaHRgAGbMtpoGgL82TD8mwz7T9iA3R8N2AYahi0PMmBLahEULYlDjVmZkVPMb37PWMM+90RksipJf31BFDMz4sV79557hr3XXnst0nJbApIycVNirkq+WhMgrIjzBDRifA+2tkP+G723qftBgS60c6yWPItY+WcbCfZS0NUjlthf+ZtN65KcWBGwe03xc5FIm43UwTiq6ro/mTCRBRDFdY9ngMrpch79nkAZtKFN5+tYACRo9wh8bqElAS2DNlqZBAhA0wEAIsaG1Xx6rIMhJqX3MiudbwlkFNOggFoANgg41nJ4Yru0u2idGqgdjPsHnqk+J1uZMCfQ9iLRNI0xwCQwHdInRImIxBYFEGQCrHHKpDZtFVlFt8uPzh7MYTE+cHfsJ4dIL1pDSJMGE6s0kum8KtV7gxNuwcN+Ri0gi02qX1/7ljZNraEyPmzrcNLPTFnPmO4ojbmB9zk7VBSXFD2BbDsqdDHr1+i+BSomc0DrCvNcgqFULybAoTNOLqgCm5KNUZgolPVvKvDlXKkEWTV1m/WrfzYAA3+WDiPUG0ESqhvN99NzVlwBYEvVflxvgiO6b1wfhUmvfUlHKS16fYxq7vZ6pY0JZxKANqzhFHrVPkIKVAGXE9QGs6jeX/F+anVowHCM66o4OjQXpXWoOa1Kv4oAAkqddLu1MMeLMRBbNaS9IMDYVpA1mGPBWup52uqzjDmBVgmMsk0OtrFEifUcJSWga+Cas0AOrbgtlsuWwBKj6T5w7uqkaaCubIMQuJr7tDQNuIaoASYgdDzs89ydItZtteLLp892ed6NWbz759uNwG7ivN047V71NSPw3e88kgYB+q/W67i6vBTB1gIuVDVGxf7WEXtKB10IDy1ihb8PB3F0+14cvzqLbacf/+qnfxGH++P41//df0ORQQSzP/zhj+LgYD/+6v/836INS7NuK/ZGOOTWcevoTrQ7/fj088e0TbyaLdl7qaSjFZPRIIaDfnQ36xi0O/Hy9ITJw3Ayof5AfzyK4+cvmHzdunUUJ69OYhit+LMffS+++M0v4sHdW/Hq/FWMD4/ibLqMk9Oz2B+N48VXj6NzcBhX605sL5Yx5AG7ielyG1fQGGhdxMFoHvcn42gtB3F81YorsEyRSJu2zsDCglQU2yNA0PHPQb8FRTnplRJzY4WOFMN2rFxxUbDbUCCJihNVVh9cKtKT/pdK1SlClALODAjUf06qIQECxSuqWKCyh8MXHvPzWK3hIz8UgwFAUE8Wg+pjFvVeNHdTu92XzcMUVXBW0xzUOcgZjEexJtCEJFMTTsi8xP+yhQHjvGAFB4wHoPTynsbcozgdroG9sAJbstLHhKpQ/lWZZtBN+zxRiuX2IHQf70naIGmy7n13awIPfOofZHnPNFYHz/S/Zs+vFbbdo47f07PW4c9rsh+9Kk+868IuSWAHr6O6tz9OHvYKuPCfWAWyiUSwzCqpBtCVbAAEqliwOu5cV2JW+h0lEWI6MMg2+yGXvsT3XC3DXLTXfJYh+awqGzJW8d27XYv/ZZqNAI6pgys3XA9+8OmNTYFNXge0xpYEILEOAA6wqkl7TNHbR6NhTGdXsQDLhQKW6v9E5Q9gofrqEdRJ6yB7YzkG7I1WK1SCSJrLtrILe9dXATlBrxsVLfWYS9wuPbVV9VMg77SB48KWo/IlqnoG+wLNRN5hAOs+ZlBWSSF34iInkB6p9lixAGD5HhD/85qQYr2CVPw+2SUJFCnaVf876OV+b+VSlIAvz4RFM1SHXbHOaireQnuLKr+am6p8q3fYfe5MJpGAqlqe6zXpwwIUNP4UxTT41SQR0mRZEICWfslsPuMzpWUexAyxhinIKCeFDfYkgK1szYInfbB3vdB3LQiagbf2CrF/AELgM9Q6geQdFVIkxSvaNZIyTLHMbawWsMcFew06GNBKgF5HJ1aw9jTwy5aI9kBMCDA1ADwYxAGgIVACYrWai8n4SuvMbEeTToLWLK1ecdaR7SMgWFuEzmJ8JnRZAAJADBC/QzG2tGitwEqxAjQpAbs1PiGiGWh9K7nVJ4hVQ2YBQZSOhHDlhSttdoITEN1VIjoAAGI9GtnIWmzQrR5imeGdzXsv9G/NL7Y9ULwPZ43nVwIEpMer7SXnDOYiAHv1oCcopDlvVZZyP9ir5R/ftLNdA9HT+YJrQho4ee6WbRs/UxMC/x8aFAQEM8l3cgyQQwCjGQYQkPSe/XrNHpfbuJfw3spZYbZEbe3IPRiHl0R0OR8qgIBgF7YIzzFtQYC0JeDLn/k6E/zNbYp33OmbGaokPtuSwAaStoQABOjBENDiOapnIhaX9s3mXJFA7E2AgPtVabOU6DXmVr1twioQe84UgJ0dZ8iA8PmfDLtkrmm7s+tPAghVe4bO66olxXsF+/+tccDxTNcQinGKPQAdI2ppkJmxZAsNixIGdRMI4tzBPtfFGmuAVVijKuhI1l4NELiwY/tX/KTbE2MjQResa8QScMPiGrHY8CdfPtnlefVRu/v7W4/AbuK89VDtXvjbRuA/+Pf+3e18MY3p1Rn3eFRiT84uY7YArbLPY+dyMY8BLaAiOjislwtTJbu0k7qar2LV6sZ/+p/95/EPf//z+Pnf/S0D2f5kFA8fvseG9y8/+wwlpBgP+rGi6NcmDg72KE745Pg5gYHzyxkrc+i/RFAN+0MEbb32JvYGvXjx6qWC2P4g9m/dinavH58/fhx/+P3vMzn87NNPY9JqxXc+eBhnr76K0QDiaucUZ7uagtEwislgLz7/7IsY7B3E+Wwem8U2+mAGrFYxY4ULh9AqOttp7PXb8c69d+LV1TKen5wR8ADDAZoColKa4MqDE4k5VIiZ5ilYcUWRonau3uB+GFiJaOlgTaJCCGCV8KVNVodVBKLSWbG2Qx/+nQezkiLQYeU6kHkv329jJXFT1mkzBWosKwKojKLSph5fBAkST3SlKyKmy5W1BxSssJJKizJT89xmAMCDCr48xH2/oM05SFBQqmyLomIieTrZ1u9A+EcChBb6stgeDnEKpyF5szibvtdYn+G6oHuR7QVZ5VaCaiEkq9BzHiPxwpg6+KKuQNpDmYoLIT/0M1K1nEwQ+zk7EcY9oPIg7YN0/rDwkviUZdkh6V9Y3Aifk9UDggBMNJQEZTVLwmui9yMxTEBGlNPrNFzWuP3LDAITQMpPd5Up378JXfSCUrFTdOlKp561EnBT00MCe7j2+WLBCieBD4NfSHjInKiCVAibDof9WC7msZgtYjGfW4BTQoB5X0wUN+uYr9A2pDUiurSSR1a5acem5IvtDZVIICrospsTK4HvzecIWn5Vtc1EFk/Na400WgAcAO6qCDbHSfGv6aleXGjBZoJn6ztR9zWeCasZ3EYAACAASURBVPBtbCvK5MiihwItBHAxybDyPqJuOo8kFd3JlZgGnmNu95IIVrJvnBBgv0Xfd1VtQ0tEAkBFzLDYZ4rlgPdHMqC2EgiNqkVKlnmg3VeWqwbQKKiFIJfK4UpuUVFnkks3EfUMq5dXrVgEL9fwYe9yTwdTDcMKRxoABQTTrHhONxUG6eQk6dmUyqp6flMXI5NJ7KaFtbJaxng4cMuDW8FoW4ZzRW1g2AfxtQSrCraIFLMdULdlucAa6MQcRx17ptDX3CFDC/OdLLZOJ+YzCcVyjzHjpxDZixaI+5bNdFBrgEBL7dtmZziZYeU0thwf3CeSKLmQAGTEfu4KpGnkAlXRPrXQnMJaNYtDrLXruZtw3XS8yb54PSckOWqLAKAsBg7GFQAB3gjrEA+egqBod/H+wt9hwiZhN7aNYX4Q/LE9qReHZQI558DEQZFBDicW2KsDFXcGFBaAf6YWLexznpsWE6yIXGVPuwYS5HtbfyHHhroJZPZdT2DpigBGk9d8BtwCgKpKt1tr0g0gm2fyLOLVurWG7UQAcXPs+N5gfOjddb3u6EcxBuwdt4cQpIEtHtuOJCysPQ6tg40A3s1YL89CnsBcz/50739yPRHAp2d6XUgwwUT+zOeaABZ9sQ2SbkeOCTxeydJLxsuMTCN9Nnav4WikeQcbQdv7UQy3l/aAAgQwj66xKBNMw/6CRJ1aAQYhPDfF7MvPqjQIKlHD3K9YLLDFoESiW3QyyjbO1BbCdWPOwgISQGc6WZXWXBdbmvFTvCOCl2K7ZICW7YxDKstoMmNWCwkhQ0dhu41Pv9y1GNycz7t/v90I7ACCtxun3au+ZgT+/X/xJ9vxuB/bzSJWizkDk6vpKi5nK1bUYQGIqk1v3BOSDZQZlGeqF/dYQURSD/+AH/7oj+P48Zdx/uplbPsd+thDrXs1n8eo24vLk1MG7ldXU26y6C/EF9wMvnxyHPMlKjfbODy8xUoVEmuABKDF742hNj3jQYJkvjMYxGyxpC3iow++xWTlb/76r+PB/iT6bfQXz+Pe3YNYzS9iNr1kQj8a7kenPYxPPvmCPc7wm4YQ1Co6sWBcjAo/KsuwGVhEZ7smiAHRqLPLq5hDEK7dQ8hqIEFlelYU2Oes6klS+Chag75RKgDrIMDf88DO4IWouKn1TPaKcnIrVmByIHi3dRAqrgyExGNnwEtUH4d0F1WApP8jEV+xUqYEo0H+0YIA8S20PHQ7sCgTRVpqvBgHHPaqlM3BnEDQ5wokqm/ofcyKFamMqM6x4q8gnYegQyAGjpW6PqurDIIUGGUwlYcw+ikZkCJIKZUiBQo2ZyizmarXHCslYLheVUSu5eauYrfkL54shKwmV9WZrJhqCFT1T+CACU8GVr56CjomRTQZE27HUD9oAkAWfGKy46psVg/ocWFKJVk7GkOBRaqosQJ1HW/QGJQKcQnV3Qv/poqOKsrX4u/XKKjJ4r0eIJbKJBIpUFyttYC2Et6mGQkZ4CJwopYJbO9GoxgNIVgnW1DqGtAuS+yHTJ7xuwkcYT6hUqvKkfrqlZ+LWkpBO8w12iFCMG3JIBLWhFfTSwl1EadQ0o3nxDYMA2+kvlvVPxNYqlcDkKiesQJZW0w64Sv3SHs4BK/SapHTgX5DHu8A4dCqIgp5inyxUubQOqu8BAQ7YKNob8D4ZO8shogAEoQ4EYQbZOPhX4J1JZtp55dq2hTi9HXTkQH3Z+2GQtNlYL3i+9PCy0KHCVYof9E6xd/xXLH/JiippF/PIWErPCdWft3ZLSBPyQMq4vQWXy61N2UVPNEVtxHh/ckiqGxXCeAV1w4BBfiiNoPXFocFav+tjdwien3ubZhPbB3h88K9CAijb3mso9cGyCFhPQAEm00nltgD8HldWQBDvZACiKD+E8RQokg7UYwP92LRpOukLLUcEkhklVQ0ldi2tM7FUpGGA6n42Ttt4Kbd73DcycAxFZprwyKhSY3Gz5beY3I+yra1+dLRkU43fpUT1WQbcM3jfOgiWVGbA8A92dcJ2BOF3ErtmLdooPPzxLvSoYbieqJ/5xcAYNhtYtwGAEAMEGhtVOAnfsEtM3XpWQwKrSkyXJI9UL3ojcCAU2+0MV1L4ng/AszyXNIzQbGiEZysxzBt/BKAFl0/dQaytx8tMo2FLZPY1PTJ88efmHtBzS6gnKPBaALFaLcaDmI+m3EvLcJ6Oe9uxnl51tZgVfW5uZfVTjz5PbUu3HzDpkUlf1JaLLjGm3Mj5z+Tb1qNdtSK5HmWe3l+Hq0UoTNCFksz5pjP3D+tR1B/rgAcJN0JlGi/4BlqRyadm4gRxMwg8FXZrIrJAyDULgYEt5q2TsVEAhoyLgNIg/G/gvuJBWUJJvi8ZruX2UU611a04MT7Sg9E1rNqcVFbGFqsAMDNL8+9ttRq9OWT57s87/VpuPvOW4zAbuK8xSDtXvL1I/DD7zza7u8N450Ht+Pli6dxfnYeh4d34/RiGpfzJZMq1FpWBASsnr9tsVoFiygELbQGA7I6GkZrKX2CGcXyWqJubSP6rVYcjPfizu2j+OLLL+LVmcQBoRr90bc/juMXL+P07JJMgtt3bpMuO5tO4/DggCrT2KMRSOBzsNXCQhHVvk6vT/R3NB7H0ydPowcwYdSNUb8be5NeLOeXcXb6igfMoD+K7bYTx8fPtVnj+qFijaoRWbqyrmFL3XoZ6xV6ZHFJEJuJWKygcAt1a6m65xkKWhgTe/5/ZRNIgMCUfCeQDSVdzyUPUlWgnPhXVd01DkYcIlboB0DAnlUEZLBsXMBKDLT6bowArFh8Db2LUv51ZQ3AAXuUO7HcrkjlRmW60wY4hCBbAZx6eUHdlzAQ9Qp8oOIwZs8wemwZEDV9z0gWMQ/wpaAhg7isVFbK3iUxzTqKAg+JJ+EgVnIh6MO0QgvrUZ+gCjal6G6xPwYHGfw1QXBSpzNJUHydyueu/tNmUOJ8CWJkcqLWhVXp862DFLVB6KtUnP33DCJ5l1LEK6wSvHdSu6WzoPvEFxK9TGhVjk89gRtbPieM1cQNuohhneOWTA71P+PZ5r3V4FTdB6tnx5lZ5qdAGDNIXGVmz7Lp/ZmsJmjExMkVciRWmPMIEFHd5zNwT+cSivGuetZjSmq4k3nsAQjeCKJVFUNeU1d9nEjO+91uHEwmcXF5QcYSg0Q6EUCATIF53iedFuhh3SXgwQot9jGMpoPNcj0GCPLfWbHGPoXkDK07XIvpvc1njbFB9VnPnPV/r1kyArjHqAouNgHo46C+C8jDa2Qhqwo/XofgUe0nEs+mQIPZNHhguNfcF0ol0H26XNeY27QyS10J29Ph3i0UmfRk7QMWU83koojYCeghldfuFmmTyWDbCvYSOAVA2di54noREOP5JlDKSnS2N1VOJynGVtZVBWZlIiJ2kloHaAXoQJ73vwLDpUctAswFjqdtK2FniC0NtH0wVrA20Q6G5ymAAPsI9gUAHdtodXHN0kSg+CjWAJlTXVYadY2yoMu1rAqrqvECunJfatBLCPVFB2ythnUlFfrKaSFF+cxSygrzZrlQFbnVjgEBGukMIBG/sqBbJm/Zf69kSHNRVqYCXJq9oLLM9HpXQqu9IC0ytbcLrCtjHhELC7PyFLRDDXvRpVRQAhH2o/OZq/ed7CsLK9bRCmFkWGsW+z3ta6XFAiurtGboM3KNJ8CS/y7rl0C2QGQC1OWsEkgg0FrYGwGCNyXJFknl73LOyVFALJgG9mZy63557vcGKdPxooDjRexUV5lAA5lITpYJhkAfhhajePYCvPh67v1vBjLqs7KMlecA97IKkKnHPt036u+Va6vik3JW+kzOz8v2tHzqZB5W8YHGvmlLy/fJ9jQ+HYOF2BXzdxPQ5ZjzsMP8SqcZ3U+2IOXYaO93y0AFEAi4bAACPDvET3r2ipUEnAoATvAeFrT4OVp/JOJrhweLPArsUzspWyvQUkOCFeILFNoQ98I2WG4L2BPB1GKrGZhAbjHA53319MUuz7s5CXf/fqsR2E2ctxqm3Yu+bgS+++jdLVp89/f6cffokEjmcDSJTz75LM6vrlR9227j1RQWhhJNQiCAyj0qdghK5nP0kK1iADq2soW4xCG2QWA1iL3RXgw67Th58ZwI+KvzkxhNJgyu2lC5bnVoeXhycspkgAJbfQRxqhIgoADlCpRTtBVAC+Do9p24d+9ePH/5KmaLeZyendGbur2cR2yWrFqCqQYBKrguIBFAMHI1ncZ8saTHNA4oxnftXixWQWFFtFjgc5H0S9sYwb82c7QPQOQHR5KSFaHTuHel1eotral20ncwfT22rJ6VSoIR90y+1Eepr4Jao6osyoBEhBzs4zUACIDKU4Cq04nxwS22GIhibcEqJ0Z4bwRqSIBRM6OXAUQh0ettwScFRkyTypQhtb463PE8IMrF0MTCgagggmXB37ymxqxKSt5LedNSyW4YBLRTIv3RivPspU2gQb9JBkEBAZqQLyvjdWLPMU7Vf1cOsw+YlE63fZQgwi0jrDibglAHLXg/toeU6p6JoKAF1n2PDvbQb5ufp9YK2VFlbZ/BmZNYtk9UAEFa4CU9nGDUtdqa792VsKyGydLLY1UCXz0o6gMYSMlgS8+qGQtaEHIuXVfvzvmMCiueEeYcKcQUgmsCPyW2okELBEgfaAhTGjhim6Zs0LCeESiJUSD6JcYCrAMkd0h7T09PGWwBaMQYkJpuBwDsSxSEA72etHNRmpFwlgqWe+JZhbd1FrQQ2OPNHnQF4XweZa01O+ZNBoEqq7I8lSaGgkwJp+nv6uMmkifdAuUNTkY056G/UdgLTHB1X5hjmcAlWJB2gng2cybcFvayB73aNAQc1okR9g1S8w0g8F6dqJARhGtmtSunfAPwKZa/KUC5jd5wwJYAfB4dE3AeLJdKlAwmKLlnF7fXi+i/PBksKEaqLp9xKxYpnFhak1RRx5fUzKUZkH353E9uUPhvAgTY+7lWaa2WyYb6twl+oCWK1UrYpKLFp2F6bNGvs4ZjTSZoEgFlZZGCamg52sStW7fi/PyiAaMoUKY9VuMsxwXt9zUrR7sAxS/7qiLmXiPMT5VjJIMA4nG+gbkgQTbdi/qkJSCLs5LsBzCqQLFmq0oKstbgYqNsT5X5XJ/1XpkuLa7Ooz1vvpRLBc7mTIbhOJPOLkyiurBltBCj2+sEqDRCs2XHrpXnfcYLSLj5JRCXNpI6Fa+djZkIaj2YHeaJ0zBwrrOmeI5aLJZnirVK6vdPhsRvKaKrbak6frhSCGwbLPI8hu5FMsbK3vhbWgHIvEjgm8tZDDpdo//kGWWrWAP/WiiVfa8OtJL2J6DE98Dz5npvUge2Lvpza82CtwEIBJCkiOnr7DTVO5o9Jdds3hP5IpWgL49dnpPZx29g08w6tqRAzHaqFgvtLwK6CnuJsVNKdOrzeQ0Ae/J5+/5zf2Dinu4QHDqdW1qXZq2Z0YczHQwCtlX1B2y1w740Ho+5BuXuIYZaEXXE53W0l3INAeRdgLXVYXsF4006sVhU14wo7N1Pn5/s8rzX9oXdN95mBHYT521Gafearx2BR/fub/cPhrFdX8Wd2wdxdHQrLi8u49nxcfSHw7h7/15M9vfiH379eRy/PIs2+9Q70R2M4mBvP0bDbsyvLmK1uIzF1Xl88K1v0Rbq5clZXE1Bg+vF3cPb1B04ffUyJgd78ezlsxjuQVG6Lx/3VjsmBwdxsA87xDP2LL969YLCUuLyd6I/HDe2Sq1OTA72mejfvXeXgR4S/uViFrf2BrGYXql3E6Jo0BaYXcXeZByj0SC+evpY1b3lOnqg5G9g64TEohXTOfpR1WaA96IvPBBqtCxQ0RZVciw7i9v44BaDQP17VKun+J8CbATAyRrAYYy/q+p9gwdfUdNpCWcxHghEUoMAdGXT2DJgoBZA+oyj+g61dyhs2ztcQZKSfVQpUyV61U7yL3oHHSQRzVeVqySUbucQQCAUAag4DucGyFB1uN2HXkWqRjegAN4yK4yqWDSfUR/sqpQia3Fi0mrHokrweVBTYFjVwDpwSju3IuhYWbQpXrpevZJwo+7gZoWF7AI6DigBykp/Vt6uvRflocT9ZwXXQErZmGupbV6wGA54D92q0v46iMrENu9PCThe9Ibtngm/QSomXtkq3wSWvFePKasZ19TulUQkVTX76JNFUXq6szXDczLbVlgBr5TQ8VnojyX93EEWkkAkVFMyXQyKWLEZyQ+eZVKMkewjpSbdErTUbj8uLi4KQCWKtQJctl2gwkMhSrX5SM9B/8Zcz8BXHvZiFKQ+g+wpPd3NkGBeeKNkyKAyE/JK+JHMGgME+cz0HOljpyTSYmg5jlyKBpOgp6Ev/wnKO9wG7AXesFfEbMF90gYQyVJFIedn8/pUHS5+7EXwT+s/NQvUvpI6AwAIVMFOam5WQDN5EutE65/JcVfPXNeklgjsv7jfTHLxu8DfsNdRKwBuKFb/5/tULVRsjbCHeO5VyQrg+1joUntYiv9dZ/okU4c98syv19GTr5mr5A09WIkShsuWbaDwkxavXnnNkW6sIVZLBgpEItX+0mqr2o19AXPxwTvvxVdPnqj6DZeIvpwE6ODgEwAARbo3SNehcfighWBXDK10TMm5JJFH6G7ASnEVW4MSBMuprJ9gixJwCcGaqWDLR603AdY8TwqFXteYbSEEuQkOlu2/ABpYa2Q6mDGQCReevYBR9UsT1MS5CkaGLWxpK+u5SQaB5z5A7JxzeD+sdVr23YhUuPYS9KtSwGz1EvBsjQcC4UrCmPhRw6XaA6r3birv6czhCrU1ZpL99iaAoNn/mzOFTDCDmwRcU1S0SvD5exTfM1pY36vBOjKCqko8ACHt3xbGJUshE2JrIDGZbloRXj/vmuvMmKMGAsr8qAHMWszhxjPJFp/cuhJk5H5R/R7bfjKOoWW22pdyL+I6tbtQnm08dyx+m+cfix10C9CeCp2k8/Mz7iftTj7n+rwzlG7mjsZDTIPc04p2g3VRVNmXmwXnk4HWgra7YMNrI3NDmkTR6bFFJts90A6L2DmZPQThLHqLlivq0FBroBNbtNCCmbpccd+QzodAxWQqYPyePNsxCG5Mwd0/33IEdgDBWw7U7mW/fQQ+fPTRttvFRraI0bgX06sL0nURoOwfHMjyrAfWQCe++OqYCskrJNRQoG+3YzSEBdUyBp1tvHr2NL73h98jOwDJ9ouXJzHsDePu0e2Ynl/E8fGT6EFs8PwkBrScGsbV1Sxu34abQTtu374dz589i+98/O348ovP4+LsJCbDEZPy8+lcAWqvz9aFvf39GI4FGpyevoo7R0eqeG0X8ej9hzEajOLTTz5jgnF5fhF3796OTrcVL189Z20aYjiD/pg6CnBPWMHWij7X5PiRxcBiMo8NCcxAt4C0aga1Co5ZobMYGA50/K+uZLOC7ooSNn7ZeqFVoUlSqRHgw1TK7QIZKCzWU2Ven9OIAOUhwstzlZCvpTK8bPHSdxvvR/Vyxwor9r5m4G+UHD38Th4z6VTSoAQiD3b25qNylRZC7KFDG4RsDlUNVxCsJDxZIE6EeRFN8JBVIfYJJgXf1NU5K1KqdElUEJWzRoiQ45zVcVY79ZmiezYVpQxqFXQ3iYyuLyt7TRWPlHQGbaZ8O8Gq2RGZaICmzLEpfuMN7EFVZb+/rtXtEU7qEMqoh9cV4aShK04xSCQnBsXZWY3JFyiiL/fBKaJ/Z3AmMET91pkEJviUNNu0WlRQrcoJEzMLByKwa3yydR3ytwclU0J4mNesZXH+ZqsHRA370enDJQP6EKti1ca9ow9tAiUlSCxgwYcwjc/aglyq9HdYqQHjIJkfSDKysg6QDEEZvthLWq4jWR6NBgFdMvyZBBq4trSO2cl+I/lmQmaBwQT+OL7sFweLQnOdwn0UTwR1H2rvYF6pN15MAVt44XdX6b3dVNAUJFpV3qwM2Y9Ki0EtGqgqympRga/3n2Qe2SZNaxN6CtfBJ7R6FRDLwXy9j5TkJ0ESV9+YHuK94XRTxAQ1P/AFBkHSzblbMoi2rzc0K/x88Tq5ClxvuRhQXDHBLomnJpMnxQnVIyxtjmQSyDPcLQ+04JOOAhMC7Hd0UBHDB3OH48i2BO3qhHq7aaWGa5NwIYqS+A8MmQEALraZdcigw+dhPUBw7d1334svHz9m0oCZhIo/2xms35J+83USJhtZ2/uRnaaxSi5VAgjpWILx4lomg03Pk+wPVjYFMlPMES4WdkNZrhcG1bS8ADBwH3aLBb+3Ug87AVHMR/du89m49YA/47Go3mmxDhrmS2MU6sQqgRRB6BwXrTftx6l+X2jkKRBLy2AncA5VMrgV6O4Wp2IZqJ8W4I2bowA/AZMNY4NgrAHCsn9WbUSlys2t1Qr5PrfoBFK1RmQURcp6BWcwofT+7FS11LTLXpO/XCnM1jX3rMZT4DG1CuwsQpAGe1TqT5TPTkAyZSFclrgGiDd6GAQG7HCQLTB4q6I7YrajjkXbF+d1e89MZpHGSuNFfR5zYrQvCZDLfVx7OMZI4AYBmOoaOXbEWMS2VEtYtit1CV4lQI/3hBYV9y3Uj1L0MwEk713ZjlYOGAMEbNcrjB23NhJcc7uG99UEl5OJk+sy7xuMntl6G3fu3iNrALafRwcHxfY12+16bTCs5twTpEsA1hT0sEbSzmExp83WOLL3XBDQ9Wzj8c7msJ6Bu7//DiOwAwh+h8HavfTNI/Dg3W9te10krtjQEWRIpR4n3nhvTGtD9Mdut06kKUqIk7hLGnCnDeulVhxM+rFZzsg6gKDfew8fxp/+yT+Lv/ubv43Lk7MY9/rx9OlXpMufzq+iNxpHbLq0lcqeLgQt0Bz4F//8z+I3v/5lPH3yVXz32x8zgf/08y/V09vtRm84joPDW7RGOzk5YQvBrcOD2JuMotfbxsHeQewfHMY//uOvSLlEMjMeDuPVyQsSDK+uLouN4HIhoUIwCLICS6pmCdYR6KJ6J5EZWQOqVw3oMFXMs8JPi8Hm2E8qLFWfndwzgEEC4wQQf0cQisQbQVj2ujEQtFUQCY0p4GRaH5MUJOug2qE3sT8kzZHCeu59VGKsAJPsBVd2aeNHPQEEZk3VmRT1ZBA42XeKpcObgeOGBzR7mquDVYrteD8FLUnNY8DOqrkCMNGZG6Ajg7ykkUpsrcfk72ol4bes9qNuhmA2q2v4mXy6NeZJ1cXrs1pR4jI+M6H49XvWVc98LYYBInhZDcqEWnOi+SLTgMGivhJQ4L+ddDYKBbgPJ/h+Hgg+aO/mJDX90LPCltfJPuZKOKm5AvfdOqmV00XTh6vnIKG/upc4f79us6gZFfn3rNTlezTVMz0TVBEBpOFzmaxVjAkGVl4KAMOgE4IvWTsJRMgkCGOA90JCcXmBViEAcUEmARJDAj6V9gRp/BSIa5S785oFKCEA1TNg8g6bNiTyCZxYP0PPrOnjpfyaXS/KuK2hcC+tArQ3sF8fQSwU26n9oeoT1gL7+814AjWbwTct3bRW8UnUl1gK5OLvcT4SlSkV8nw+We3H7yfLg2wiIjFZ75JNJBMhM2NyPgLzzEAX38NMy+A4W0O01zkAN2jAtZtuI65Ac6/ghiTFclTzENwi4aawmLUkSDn2cyHLwDagSflWhUzriOkXWouK24sYAAIB8Bm6DvUJw4osK/TW3SigghKSdLvg3pmfUTzLK/s89AFnImBtDoiIyfUF6xmALdpg+mzViu2Kzhp45pp7YrIAIHj8+DHBISThPezBsGUcQoRxwb+z8mmQIueb2N4GeQgoG9So9pCk26fQLfRx0FpHUU5rZnBfMphGR5aSZGt8kcTQhIEAdSWc6MQfz44Jqfc1nD1MTv0swfAJ0KCdrJGFQueKFFkTM0fVYsC+YpZwnXFOgskBgV4xFDIpJECgLLJsZQRrKkG/fD7c3dMFxHNJpLgGJOO4kpFlYMBrQ4wU9Xdniwrp48StG5FDrqQqW889AXeEAaq1G3AtPAe8ptWSBdaChGTL2vWc5kfVSEAy6NwNlj+qnyWB3KIjkaA3QK/rTgUN4KF2JgHNzYfV+3VeF5931QaYLQIcQxctOB/JwGruJ//WgNTakwR+LguVPzUt2HZl8DR/l734Oik5Vvle2qOaVph8vASJ+30WBXI86ivaMi61aKZ/IPCx0T/So1WLQal0OKbQ56vdTft90xKl+dfoHeV6xRkvgBFioJ0YjsaM2WbTWeyNxzFB4Qs6F8tVvHr1KgZoKUVL52ZJlxTMcZxrhweHcXF+LnFq6ujMOI+gLyFQS/oFx89f7vK816fh7jtvMQK7ifMWg7R7ydePwDuPPtzCTaAVqAoL9SX66l735XIqivIWtEocjOjNRC0UljmieoJOiuR8OOzFraM7dCV48vRJ/Ms//0n8H3/5v8blq1fRQT/Vk6ek8ELAcDDZi/YWCTFEotDXvmKgBR2Bdx/cjxfPjglWfOv999nbeH61iEuoKIMKj+S024v9/b2YjEfx9MmTODrYi8ODvei2N9ykB4Mx7RPRI7q3t89NHCrMo0GfKsBgH0zni3jx4iUJAKh60+YJxwkr16omYRx6QwgTun83PeediAMhRoURyQGTMMf7OHhpA9Zul2DxWuXMvuoIrhDYMqlnFf+6VR+rH2wvMKXQdD0Gaet1zGayi7p9dBQXs6mUwQtAYJ9dTwE7nLNSatlsCyKZflocBhREsPLmQ5LVeQslSklb9FdxLPR+qqQoMVTlWvTdJkmRAB4qCaxgVOroBB/4PaDs6qk9W071DLIqAH94V18TWMjnlBVzVcNtt3dj6lMXwH2ymeDeYJTrd1214mebEox3TSpzCZbINKARs1Tz2Rvtfm6Z1ZeAjfdmDQIFHwJtBLxcDyI5jvbKZuBIH221mdSBGv5teSZXRF8HPzCebC3w598M9PLfGRRngJUU3QR6sH5YoTMYWdxM4gAAIABJREFUgQAGoADAIszZtKJSIGf6vZkw0C6j4wDmud06cO1IopBsIQhESxDGYnp1yUAVybjaH7rs+cSfAknEhmFSVtT0Nddw7bgeKNdzvFI0jBF6k1AkpZrFPFeTOE9VOCvzTf3yAgIL0GV7LySL2Djs+m6Gh+0X3a7T7qkXnewKzHsH/biHHkQO7W7CxMyJUMb3nG+outpqEOuN6xEzA1RqYoaO4J0YkHpuUICtTm4BYUhOP3cBFbmeyjyk4KCqgQpOFWBntV/JkJM6JkOmrFd0eWqHZBW6+n7DcMnqbNNDzZYWjEVVj01hMGqr+Curd7RwRXsKQDWq1zd6DFzP8BHnGvceCAV8Mmewx0KwUHoJAjZlpbiF+Oigx7WJSh/bVLqDWC/13GXtp+ofFGAIADn5RUscW2RWsNGdUeSWSRHo1GYjqEVB+15dkxUUi6RfIp7as0QvxpkicNdif7zuFUEkubVsWH3M5w+xYKxFrIfFYk7tHc0XJTgAOnL/wJjRz95+7WypSAq1x44tI0zOBjqv082FCZ/2Iti8JbgqsVWvpdyvXdUnqw/PN/devBeZDmjjk8WkmGNs4n8tWJHugs6F2m4OrRsAQDi36ZpjNk2zQzZnR7IK8NxyjXssm73cVHQzwTj+UtUp75N7X4L3AAEBVKqqLNApv3Qyykr12vf5g2of5/U0rSd6TmIu4B5FJVOlGyKFb/riESTqAX9cqvz8ddf2jYIwgfdumPFI2Q+qjAJPTSl1itZmt4gKJAR0uN9gb1B7V87ZvOVsJcLcVKtIOr3gfpL9V4Flvn4UGggYw6UD8Wju5T43yzMD4HADIMDPxNCpFC2wJ4L7SjAtRSVtJQ3gEcwgu+zUTBq+V8XWyvdWkQcKmwCw+zFH+5zbeBAjgM364P79eP78eZyfnVFfptvD3tDjnD88POL7XlxclkJUMi403xrR5ePjXYvBGyf97pvfOAI7gOAbh2j3gm8agUcffbgFQ2CzUUCOaiUquEnRgqI8gk5UzHEga+OW4Flv0I82grV2Ow6ODpmc3n/nYfz0p38R/8P/+N9Ha7OMl08+j9nZadw/uh1PYWW42sYClYJen9aHUCkfDEbRGwwY+EOU7GB/L37wve/FL/7fnzOAe/jog2ihH3m+iOliFQe3jmI0nsQnn38Wt48OKH54a28S+3vj+IOPP4rzi3OKF8J+cbnaMPFfLdas0mMjxyY92T+Iq/mc9LDFDN7sEpZh4IVkH4eeA9LOcCSfeScTGFNUNtFjiR4yHjnur0eFLw/GTLqyspOVRib8TqZJm0aQ6ABpMh4zOUKiI1E1JUTyXTY67oABv4d7Q3KDdpCzi/NA0ALKGvUbKj9jVbVNM9dJV1HWRSnXAa8ZQ1oskjj2Hjf0/RTWUxGmSboYLBaRQgV0ep9mm8oKP2nTpVqpzyvUZ88/HKaXG9laCkjAlAP1wZVTB30KxK9HYXUCVAdsop43oAnu+SagwPvgx1TVLSefpXqiyIFvzXDJtE0BJv5ypalUAsndv5GcmdXBEK6q/NDaK4PBYr91fSULYFhfsw/L6kwmelmVYrLP+SvgRs+5qY5kW0F+gqqASriRTIgy3txbAjsABTBX2Q7DxFHVNbaE0I5C/2bIw8RCTBiq8nPuoloCD2gwRiRE1x/IUhPtBgAPcb1I0pCsiHIv14KsgpXna7CKFUP3R3PduBKdc0JJmAJwtvUky4E8bwmYlUdoG8G0nWOvejIOCKI26uz5Oayw8j8kaAIy4BaC+Q5BqhxbtCjh/XCP09mU4qX1F8a77q3HfkOLwc2y9Lc3U033QdFEV8IAEMCyMWm+fOYGI2+eCUw+TGmVUKX0DGo2RQb/HDtOhWodIsnvK3FkFR5JIVuc1NqiZCKTy+ufzmdQ9Z/j+lMwDJ+ZiTCSDL6zq2vSN9DqwjPFeiltGARv9TmYO4CzMfZpPSYRUK1F7LCcJ611tHtI1pHodWJ6hTMBtow9cPA1t5F0s8VpRVFDVNjhnoP1czmdxXwOOzNVs1NRn/fDyqzGrE7O2LduIcgEoNAuw5Ytr3+eGdAfACjg/uSs0tL20i04rE5yzsCOR4kY9TkMpNCxBiCb58cCIocWE8VZgevTmlW7AfRg8O/5Zhto9eKazz2AtrhJ+zel/5pThF0YwCpYLxvmGsCU9YqAH+Y7xC7liOHWgNcSYNsCWusge8cFDiXLT+0PAKhqALWeZeUssi1uCuElKI3XJqCSf+fvkxLfzPMUHCTzgnsj1rcsSaGTdLPgLqvVG/P9JhqcAIH3z3o/S9Zd9v2nFsrN9Zv+v29iDNR7Gedw0aPIiv117YD8LLVaCbiqvxJ0ynFiAQNnsJ9dglb4LAJ2BiTwzFcr69DYPYFtBRYBpCYFnqnFYgHoIU4To5CKo3ok9Z/Q8HgTQMDFVoHl3NfF2Mp7QhxA0WHY3aLKz/mr9qXSdmXGFfeYZHQkW48s0E688+678eLFcwJFmNMCNrdxdOuI8SFdWmCk3dU8nU7ncfvO3bi8mnHvB3sWG8bl1ZTtatBCSQAW1/LV46e7PO+1Wbj7xtuMwG7ivM0o7V7ztSPwrY/e34IiRhE75o0IfKVurw1VQRoqCTiU+1ZaxR58cOuWLBAj4v0PP4wvjo/jL376n8TBwe34b//1fx299iKOht3YTC/jcDyJZ8fP43K+jukaFO6ImM1itVzQshAq5QiYsDmisvPHP/pR/PznP4vVfBq3796PW3fvx3Ib8dnjr2K8fxh379+Pp8dP6Zww7sHibBS3j27F4f4knj1/Rvuq84tLAgTbAOjR54WCHTCfLhhsXoLWhX5MiBMuF/afXlEFneNhiuK614s1E4hG3R09w1RQX5me62SxxvhTFZ6JvXv1S9XFlD46M6S13noTR4eHcXWpnjYcsLLJkRUOUPEGKHAgzSBsQ5BhxnYQBXcD9+fymeZ1IxxlMAO6sNgKqf7dUK35G6WPE8cdjjgAGHhfUoRJSVZ1wW2wJiQ0dkSZ1NMWLJP8qvdYCZtECxEEoFWCjIMWgi+E7a2Yd2SniOBBivMCCLLKyQQC/Y+l17pRCq9t0nIBsAe2ciEQIPa6djYrNlUwchNwyHvzjanC5aoK7RPd60nadVZF2N+uNojyhY4ZVzRK4OOQNDXsSiHO389ki4OCxD/nhqvD0stqgqMEPMhgKIJzDUBQB1wqRCtxQvAkOrOC4GxHUHItfAQ7BfuvTYEX1Vj9uSmcx/dHoImqaAoapu0ersdCcPg9zHngCJ2u9DAyyEMSgQQR10SgsohUNnNV94EqMsBNASzpcFCDTAIxmjWbnvV8J7g3QDjqRqKCSjIqs7UnNuBEpHf5NBEI04WDSZmSuvV2SRvSrLris0EvBVAJDRS2/djTPdtXuFZLNV8tGXiNXFQ2sVgtGkZOSdgEEKT4GO+RbAPtEaTpY+xt9XdNpMzzs4CZZiOUOVTmkrbDBsdqEjKOb1t6DFQgBwhTZFsTPFWylGspkz3OVMwhs46UBLh/2c4Qeo6wpe1Vophir7EqaDHVsk4JpurZdJH0UwnfYA3bImTtyuthS8E6Wr02q/kAssAEmM/XsV0DGMVrZDmJrYzU6/UqJqNRjAYDtj1gTl5cTflMKWS7WsgCU+ICZt3kqhdbIwFVApxcPwCMSP8o20PeD0GsDqx4Ted3u0A6I3DNG0gjuLCa8T0SjKLrDOckWCsCDWDRhs8GqERwD+uFOhqyAKRAL+dQO2C1K70OcyAIEOB1vkezmwToqeKdNVy2m9SbGNYJnDoMpGerEBkINyIV/FvtjVrbaP3g/sRDJ5PF3Hlld8vXGajFH9pHBHDjp5hLAPFxk/k6AWLkIGhv8/nX5PJ+XzMdUusB94a9Ue2Hlt/1WcA19gaOvp79dSiBekCe6wStsGYBiC1075m0sxBx4z3VrsIfNMeKF2l9fypgWKyzKnQk2FTGLBX+bWWZb5o/RyxSgHLHFWwXq+ER3x7nollY2PcWy1mJKzjm1CrSXplAFhN0tpooPiEow3YFFTDIrCjg+ZsBAl1zo/EkOqzdTMzIYPsTil0Eugw0+lrxObnX573mPEomC76P63zwzrvcD169fEWAAe8J4BuMTsRJ0ktAbA2dFsTT3djbPyR7FWA39LpwZsCZgXvCCo4hAmyxJr/88vEuz9vlcL/XCOwmzu81bLtfqkfg2x9/a4teLqqo8nBFUqrzhkl7bONqehWD8UQVPtADWeXpMLG/nM/icrGI7/3RD+OXn30W/9Gf/6v4y//9r2Kzuox//s/+KJZXr+LiJSr8+3H89EW8OruK0+ksLq5mMSINHwcELJqC+gVQzT4/O4m9vUlsFvN4+N47cfziZaw73ZguNrRYvH3vXgwnkzg7OyW97eGD+7E/HsaHjx7Fb37zawoFnl1cRrfXj8uLaczhWNDps6902B/F9OIqZutVLFA5oif6Juag58+nrGzCQmqzRl+dDt3+/i2RDasqr+IgWWPhvGd1z9UzHGaKe1FdAFLdV5KOZAAJvQO8dDTIgB1CbHCGgBI8DggcUvM5qKvqdcazoY2cg6m0zcmkE3ZUqiiB4SD0H4g23kcJn6vepgNmzx2SKvZpQi07vdWdYMys6K8WCCUaBCQcYFE8yEG9aNKaXaW6R4G9bI9QJS0TzhTty3YJHdqws1OCuGiLQlwEiugF3VBvm4qIvlf3W6dzQj3XmVwXH3D3eVaBYvPa69UKhhtOwOv3yyprPS8Y+DASs5tFBRAAjcrPL+mCK7al+oPgmpUNf9mdoP4MJR9S68+eeI2hwJsEMJISSywhRRyN6JRKsAWlqKdg+y5RgFWhzevSvBMQkuMBRwv24FpUkkr17oeXq4DBCgr3AaRz0uFKDf6NeZSCh7TPQ6xYbNqkGo3EGBoADDgTcGLlypRhOw/qWtXWwmtF4tSBG4ar2FTrl05DrjnMp/KFBADWhO5FJSBIVfKWBBTdc6sBQP+2NT7oTgIdBYwHwE87CoQE60iftlo/7mM5d59pCUxBGde9MJY1BRv/Kq0eZnUs1mAQaF8q94BxriZmJgOoeCc4kiyXBJiK8JkBASV2qR9gEb1qv+NnWUArwb1kKGU1FfsQK2JMQGFDJkCgrNNK86EkJLhfM7tEAda+CQtXnD9IlvD7YI0kg4uJrxlSqh6jJ152l5lQwfaSeCL0J0CXH4qhQf9xMofgQY52gUVMxgO2GVzOpmzZgu0tRChRQGblECyXfpcsNrI+5nK4wQ57eHhAcODs/IL6L6D7I7AHoKXWgcaRJtuMcB28Tqxfjz+Td6wRUO8JuknjhWOM+dgGFp0uKHZ0YAIFgAQ6G/odnqdt070LFVz7ae7DrPpiizIzCJ/J8TOoBro6WAXcUwHsoR3G4op57WAOaY/Q+LPq6iSbYnT1HogevhSbrcTgWIBw0p4aIzfPWLSQlb2xmuXaR+0/X4GWZU0Y0OAZjPVoEF5ntJhU3L8rFpzSz+wRU9sXWGvN+YW7FwBSM6aoLwQGg9cg19h1DKCszrQUrc8RI2cCvjsdaa/0IBg9lXaE9YduAgQ1ENIgld4MOT4WYHUcQw0lanKktodcjhLs4bnhcZEp8nVQL5PzTNTLuWi9puaeFOvknMtYRHMHFfrUlQBjR/oz+KKGC+Zplg4Iuna1F9hiGK9L4UCBIrjfWjLSzyiBIptFdXq2wPUYJ5tTGjo+0zwu2Ne5F7k9Eku0AAQ+wxknQYdrMIqH778Xx8+exYvnz2MyGlMTa28yiasrtOe24vAQ7gZnckABUwxxHXy1oSsCYBD3ZkbTYj7lcwM7CeP8+PEOILi2Vnb/eOsR2AEEbz1Uuxf+thH48KNHW2yWCMCQhCJIJ9KJzdJJZtLsSElkpQMo6H7M0CeMwBde1X0xDtaklLdifvUqPvjW/ZgMWqzAvHj+Ml69PI/+YByXs3nMYUs4mzGgUrKDoK9FZXM4KawX09gbD+O73/4w/unTT4EexNGdd+LyahmnF5cxmozZVwZ09uG778Th/l589MGH8ff/+AsC94sFAvNuXFxM+SeuE5V5UnWXy7i8vFSyjiCLh86KbIauLb+yCoQAbjDZL/ROJRiq2BdBpuy1plhPTb1UEUFOAG32fSKgoqDZQuKCqEDlNfHgVfyhYIOVwOutDWRpJ/3UolVsWaCwVLYjuEfYKuikvZr2jLftwB7PSDw+EwBGrwNGhClxTgxQJV2yuqEKUhGZsnI/N6BS+WG6Xyo4sjdT1UtVUYk4YQww1qIeClCo6e5FaK3Vjtkm3RJUvUqQoq41Uc/A1mklAFZGXGjorM4B+DHIkyJpWWnOIJ4BGp+T2Q0pLGnrqrQJZGDkelr28mp9uTIoA/Wy5PRcG7eB/EFWEa8rOisoT0kl0lSrIJbiT35rjraT7joeRdKbQESKmIEWjesj0IRWmtK2oqvJ6tIGyUX25RfwR0m1XqhqtVa5/9+BNkEKC7jppY68CFjZMo56I6isg7Fjn2sn3qymWik/q/yygEM1RWBRshVSMJMtEBhf71n43AH6zQF0orUIfdlJy/ctSPTxDV+2q5TuhwEe7nl6tap3Cm7Rt6pAFwCJErkUEmT7EfzjMcZmqRCsQVJohX62tyAZXi6o7YI1lkKdsvRSi4aEMDPJTJ0PXRtzdtqU+m6o7eHVQaquwNz6K4GB8p6sIGt8qYZPgMKOAWlLZuYQe+u594jlkBuVqp+i5rJ9pN9Xm4576rkyUok9wcIUTGSPepMwC8DosJqdX5zLFj9Um5KqvUlPlvaH9hNWpLebGA4G3FfpLuFkPMGGbDMZDMDmgO4AeuG9d3nfAgtEQKWF7zAG2AIBwqFHH64F3W688+4DtsVdXF4WlX/WRslU0H9g1jBJhf0gsSI9E+zBAh4FuuLhsbpOcFm7qSqpWBc8InlNTNyZdCsZZFWzVPcNUBExUpIoEb1sKdIiwAjy3ENC5uSdrgMAVlJYlqryWAvaf1PgVe/lXdAikhSWxDwmjiRdlkw8s4Lfp2Ch20YShCuMLn1Gnm3sb++2Y4lnQ0FT/Vz7SgNUkrWCz6T4j5lLnjgEHzC2uBbcL8RQe/1YWt8iE3n8SVAGAKRQ5Lh9dJuvuzo/v7FR1E4HupZso+K5YRFAujf8lgj9JoOgfICZWASG0JLk9gu9KT6L8pnX6Pbsncc6s4NDET71uNYXzz3eZ2ATp2g+aL9FIaHPz2ERw/OkuY90Uso+eV1K4xKRNDqJOWd8VFpTvIcKwMTcx9rYBNYhACe2JHC/1DmTLA+NcVp5yvZX51kTCegkSgac2xuxt0FclC4vYimmTonAEDFhSPQxqNwDyAZQCPsXx8vAKDVYFGvQ5Qf7Q7vPs+fgzu04uHVIl6751TT6APeS6eBCD8B7nG8UmbVzEUBErCm2RsEpCEBdKxhXY62slrN4/mwnUvimo3r3vW8egR1A8M1jtHvFN4zAtz54b1us91jdXTLAA9JO2yiIH1GleUmdABwaCJoObx3Jsox6AlZ2Rc86/F3R47m8iIP9bhztj+Pu7aN4+eJVHB+/jHYH79Emanr85EmsV7IrQ8CNYAlI8Wa1iPV8GsN+O7716GG8ePkCJNC4d++9aPdG8fnjJ3Exu4rhZBx7++N4/+F7sTfZi9uHh/HZF58xYFosEbAGAYJBf0S7Q4AfpH3N57J+UrwvqjaDkPxP9lOy0YrYUHehEeFBMJle8Xm4MkBC4osrdQ82qlS4FnpDM1KjmpASNR6WAhroJ8+ETej+tYTQ4RwPtCrIRgLCEM294o5MihBW3pqqEjwB7e8LhgG0JDIgk7YBDiccq6n+z+oMelCR2FbWgAxUXB2uD2jm5AZPcPAzGIfAlfvISbcFYk4F4MYGr1TS0hvd1R3cL2ql9ReCI6m+66tUMmxHpcDZloH0g2uEHRkAOJhNwOtmb2r20rO1o6ZsUqhO743PILU5RbVsmcaxSN2FCiBoql8Oim54TGeFNe8JgBRaaXCtdIrINLxSWc7vpajea0ucwVTSfzVON3uaU429/l0mdBCbYyuC5mgeMgzQcN+cWArYEibIecCu/FqsyuOPLJZCqB4fJO0A6YbYZyBSiuDdfb0JEGSPOOYLlNBJWy/K3ra9dNC34rySxzTBKLJ6WqTool0J95QtG5o4tjq8MXBcmRXSknOzTLlKeRtrO58trhHrRr3JKBCpIjZlFV26LWAmMbA1E4NjVlGlE5Ao108XgcbeK+c7wZuq8opEWlRvg1pVuwsAAs3L6xU2Bej6IhvMSF9dqcX3024Q90NrU1o36jfzOvN3Ckjh+8oxyO8zKXfLVg47x9sU6RwLsTc2hSmU15gtWmpBU6+wXC4kNoiEEokGrpkgt0FJMNFE3xXwkHoaHIPNNvbGYIK4csmMCAmI1CUSIGDlHmAOhePQqrEiSAd3i4PD/bh//3784he/iIODAzMQoHuAe5MaeTIFaG1r+rDYPRKew98pvpmADFkAshpmkkjCCkUCDLQqKVWCKwvUZL1wjvEZJICnqjiYedIfEVCwXS0JcJB6j+ql6dV0SMCcxVxO1wDb0OlZJnydf0+GCAAmCRcSUKOgLAAH7SDpSIF7ZMti9u4TtGy0EfgZPiNRlV+hUYYtD2o7Exiu9hHn8nxvgXdiJGGU1ZoncBrPjkwNt8CkblDuWwRZzNyYHOzHbDGPj7/znVhcXsUXn312bZdoqvY6p3O/g/aPwFqf67ayfG1v9ryoz/hcT7iDet9O5yPtWbpaaRU1rXT47prjZBDR4sEptld/fjbeaA5IHFKFAgvmduDWMhBTsQDITtj5RnCjSOHGRk8n25HUvy/gDvGSNFuaNKWMV3GZEBAGnRDsn1y/iGvcSqDzogKF3IrBecDCQ7ZXSNsm90gB7xKxZGGALjt9Jvg4wziuqUNjtqXW4CbauH6MB6dhh3FnYVWysKL2ShU8OtHp9+PV5UU8+vCDOD8/i4vTMwIEkNSF+g53WgB0FNXcCCRkW5nOZbSqQrtgOUW77Sq23S6jnsloGKvFIr74/MtdnvemRbT73jeOwG7ifOMQ7V7wTSPwB9/9kPVAVmEMEGCDnS/BDmgL3V0sSqpG9fL+ILr9Ab+PoLw/hMq4qjpASueLWYy629ibdOLOrb043NuP589fxotnJ7FYygEBCdB6gUr+FSsUfYAPm60qP+hnbW1jPOzFcNSPxeVFDFhx60V/OI7lthWXuD5UW3rtePT++3Hnzh0GOU+ePBHFmBt7i58LQGM+m/Nap9MrUr/Y1qBQV33U9KBFoI/qkEADVPepaI9Kkg+Um+OJTZ4JDyiaGIFWk8ggieBB4kiYhw4r24BIrJCeQlummqZ3Ng+Q2le9EonCQZaUbwXQTgbhv52VIr8+lYYZKIFiy15/aUkgCKU4TwabRS3Y1Y92J2YIJOhs0VQuajG+DHRS3EdVfIjQwaquFVMmgKo+YQhZeKQWVnOgkwGQiU0pV7RiDhGirE47eWPYbrQ/g92mKmcldSSzSAJvlHBgxZhfdYCmgKJhZujXmv5wWna58svE2VZf+D6rvq64ZwCNXm8EBPmVFRNV0q73vt68RkyDRT53t3VkYEUAydZ9GabTp7yalPg+khfSd93HSGcMs05IQYZ6fvbjOokniMB2kk1sDRDwMwod1HwBM3AZpBX7SoEGCVxoLFPdm+ZjZPowoKdPvQJSUJvVg6wkiVUl9wqXKqGraoRXcO+kYacrgKqUCOKyN1Sg3jbWoOxbyAwAQfZ967pdoarHzXMFAEgG/fqxe+3tblCe17axzcvng0C3AQ+l30CxS/ehZ3tDBodat2ILsCWjgF4GdTCmpNOrasZ1b9YRlO6173h9GSBIzQuF89f1NXL21/OF+wfmOvurlXbps8yUskjeTYAgGSo5bxIwZaLq55StJ9x7DFJdT4yyXUgtUfgZq+2wHvRelIwIiRwmk0BWibkWc/yTCURQdrnk2Ny6dYtJO84x3BNartjKxDWwjWEP9y/rTezx1qUU8M0WGgE1WJNIxJhM2mkAAAGcdgAMvHz5MsbjMT9jif/Y7nO9zYKApXVIsoVHQEZjXSj8xW0wFopD0rRmoux57sSUrUbWpZF9pNsICNgruUpNHzFOBNDK3nYl20snYBS13W5jtlhwziJpgQCx8EAAEpWFnt1ndGS5rUwHW2EQEABJg3sDFngzMBUBEJTyOoAEM00Emug/7k8Yc4rLgXknsD3PPu4lFcBkuMAMJzMz+LhsIWoWgc5VsVZuOgzwcOqgdXIY3//B9+PLzz6PF8fH14/81GkxkyV/mAABE0+s27QvvREwiFWVTiEJciOU6alf3wCcztEqxDdAwDaOdLjIMxT7h9tr+Iy9wG8mCCzuGIDT+2szZ39/YvHKjMWkqE6WFGTV9TcsSfy+tGWaVhoAsLKCrNhNjrWSgcV9h20++j2s1dFo5PXppNyUf+5lZEoJ9OJ+QictnR2eLHr20KHBPkw2JRJyFF9UtCrsFosOqhiTIKUEVgkQGE1uw2IXRROvHe4vkgORixPsUjudOJ9exaOPPoznL16QQQDGGxxjAEiQt+fnSCFsgG4WhMU93Lt3jwD4y+fPCYADVD66czse3L0bL5+/iH/8h3/a5Xk31tDun283AruJ83bjtHvV14zA97/37S2SHPZ6OYjDYYVACrS7AZBMVGxMw0O1e7J3wCQf9i7QDejDzYAtCW1uzs+fP4t+exXDQcS9o32KOb18fhJnZ+jxBM1KVomtDWzNpgzK8DlJp+x329FrRxweTHgADDbLOOh2YzQYxWIB6u4mRkdH0d3bixfn53HrzlE8uHcvzk9P6Upw/979OD07i+PjZ7GYwd5QAclwOKL3LIKULt6LitSy2uKhnYEZz0ZVqPCTGaoeFLNqbN5ySHEwYpxYGTQlQUEzAiYlxuVQqAACVPBxoLEiZZw8K4YlAdYpyqRIwRO+oapFVvr5Hfcb4hRVUmKFbvZWH6hmAAAgAElEQVTpppWbgi76s29hH4QDTgkNg20GXOkV78AvWjGjPZCEzhKlr3sK8/MzsGEPacWwh1uDEHhVyUQXfh0gaKqXzYE6d9SCw1YkWt1/6htIMEngwrUK2doBmgOlUuWhArrAMNFljeo78CZNOvuuHT1ybFmpaxgESZ2k4reiFl1ZBnQIpjkGdSrmvnEnOpmAZdCe8wnjhPYbBRGNZgHF0Sj4pSpTJl2gPdeBJC4FwofqGU/6suYvGSv2r8+kqh53JhiotldASo5def6m1AvwaTQn8JDrvltRWPM6sc4aZXXOZwOEGVgqCZHS9GtfBg2YEHalp4H7BMAoCr4yEIAAAEAIVq1ES8bXYr1QBdP2cVkxu/bMsiLJYLSu0HncK3tRBbTXtTBS54MOHa4wiSvjFghMCfaBix3i6NluMYgzBVTWCQLndQEIBJCA2cW+XVawzAxJOq6F+fI91nTAuB4m3Ew8BMQIHNW8SjBC753JdDqPsBKbWgJGqbBvcU0WsVA7uSCYtv6JgnpXrw3GJcCHX1Vbm2wYmZjgtd4bcx1gT2WCa/eRfD/tY2onkS0mNF+kv4KLwn6POYP/8Hfdk1hv7S0AFgnuaT6LOZBWaQAJIOg3Q69yzk1b3IIGfPfunTg5eUWPc/QzI8k5v5qpYk00wWeGUDNTq9HGoep9toBktZiOBdCzwXVy7PqsLIJqr/naAJ+kJ3Nf1YpJ6j+sabmvcF9T6ws1IZwwiZGzivViUWjswwH0FdAiuOa1k6puLRSshzxvGto4QIYmweUF4D3JLttwfkoPAeMqthvWA8ABtiHld/DetqvMFoZSNcY9EQBVVZoHB9eRqsxs0UjBR7I+pP2CnbNoU2TbUirna6CE2VfbM1iTAEbALkSx4d/5kz+Jn/3bfxsXp6evbUevrSELcnJ/wf/M4Kpbx/JNtC+q7YOXa82WrMLXDMIEdfRw9ezLkeKCAltrABD4A3he8WeNWG05W9iCI50hPJMUnkxQhmAwO110pgFYza9kGeU849rJezC7Sy4hAGiVbCfQk7/TsE/yXc1esYXyweEB40GsI15/MvUI6mT7gPdOxDJw38J9JLvTzx5tOlhpHD+2veoskIhqo3kDZqfaE9GOqlhN56dAZDIncY/U6FgKZAd46ZgA70keXb8X73/0Yfz617+RZg1auzgVsftrDivcU4suhUyhqwPhRsSiBucIjvoQPTo44Fz+5T/9apfnvbYCd994mxHYTZy3GaXda752BH70R9/dQggPFH8mERZoQQUG4oQjWPxB7A4tBz1ROHGY9vpDUhFR+UcwQaVkJPb9XlxdnsaHDx9Ev4dEbU3f6NOTizg/ncbldB5tVO/RBjCFnd+cQS+TUGze6BNst2I2vYyDvXGMRoO42+/FCJUyvA7I7WAcrdE4Dh++Hy9xjZNJ3L1zO85eQUl2zX62OdVjwSh4KitC9glHzKwW2xtPYg5mASpKTj6VKMtBF38H/Yv3DiDBQUVanUGp1rEGD0N8LloMCDQ4AcJBWZINiySpe10HBvsxScurFaF1jJZqAqPnDN7dZmBggaBBqoZnAulqeF5cBh6FmcDPBIsgKfEO+NnkKmSclFgcVrjErpXCnegz0OMZ3dCWS/DPSmR6eiNxU1tFAgTqc5Sd3GsMgjd4PKMfj+rsJVFWcMxn4OAKAe0S1TD2bbu3XJwYCUxVWgtKIBS0Jt22oTDKKo0/67QkYOloDNU1VOsQQBFQcuJG+7trdRZXIyzy2QSFShZIlXWllJXvyiqsMAtQ/WTA3CxbgTcClPKz8VypVH/NjlHPpMd2jqa1AG+F+6FqvlWyE/i4tjmgColn49JcSVYZGCXdPavSYorkazinaXOn8cl5p/cHEKNecHwukzPMswz0DdBoTFQZbqrC0FmQngX7uCmIKMFDtMqov1u0fglj2ZucFSclgtP5tCRkBO/QV+75lgl0jgeeaYpr4cr5nitQp1XJz7kzmyHRlOI4X4dr6nYZ8OG9wWRYr+AqgkAcc16VLLJoWM1qE4hJNsNw0GVSmEwPBKy1QKf2mkp8zgkgx5/znRmol30iY35W1VrNpD+fO23LbFsr1xoxr7LFQFV6VS1pXZgtBqkFwPFUAsi9gQ4MEJMUawW/i0AY4oy4H7SUkCZe9AmqNiCDMOzFhSihNRg4vhULAe85HIy4dFWRxtkEcbcBr1OWhsH9O9sLcNmwWst9T/MU610uBsSY3Muvhn9V65HwYI8GQLDBvPVaxH4Aiv7Dh+/F06fHTLQvry7Z6nZyeSXWFSnc2ivxejJm7LqSoG+9xvB5OP8SLMi5zD2sleJy2l/13MHaEfCl/UzPfbkSS4IfTZBGAEqtO0FRYid2mKvj4YjJGenPxIJFyce1ow1Qyar6pfl8rZtQ6NexjdGgy/MUbS9Yn3jmfVRzsfcYtMCaxzoA05AtitBd6PfE7pvNeO5oDYhZAXAdALxajjCGclzgQrKuC56peuYxzrAMFqBMIN2ihBwZg8P0rK82PvwMSeXVdBYHB/t8lg8fPYrHn3/BdroGRE3ArWk3xNtwrDzvWSTgPqtz9E1faMFgUsh2TVXB8xzXGrKmRgJ/Zmyk5ot21GY/YDLMDb9pJ6qZROUauE/IiiT3YvXmpwWgE3a2I1YAN8e5vhMBMwkQpChsthjo2TVAr/at18eCoBy3Dl3P4eGhGaUJpuOc8Hw341JCHLqYNRwuAIqmnkXSf4jAWDjTrC4UP3hmtFsxGo25V4NNynWxXpExA/Yq/o7YTm+FVtgu492r6ZQtM2SbxkYgAhysECN22vEHP/ij+Kdf/TLWC7OfbCkJpwPiLVsxxNDqgP2fUGHaAttFhOPWk3sB7FVnl1fx7PjFLs974yraffObRmA3cb5phHY//8YR+PGf/tH22bNj+jkPBkMGXKPJHkX8zs7OGFRhQ15sNzHZk1gf9AdenZywXjXZmzCovJrP6TxwNbuMXifi7q1J7I17Ees5Ed7zs6t48fwklsAL0L85GMT0ck5VaQQBCBZwaO7vTyiYxT73zYq6Ah/evROTzSpOnj6OUR+CiMNY9Udx61sfRPfgVhy/fMHXXV2cU1n2l7/8JTf7Qa9P7QEcBvPpLBYIXsAGQDsARMZQrYWnuhMPBqEINJi4KOgn+EFtAfWT4uxBUoI/8TOKHdoqqm7FUE+tKJzZu6tkRP1zoqllAmsFedv5SDFa1TSErjcpwaxKZb97VaVOkbOsHiUTgbERAQqrPrMNoVETZlBCy72qZzmF2pJ6z2ANSZh85hdztJdkQgEWBYS+EHAL6GE1pSXqLCsSruZqrBvgJAOPvHYGL561GN+SFGVyiUTMAAF7dMnc2LgiKLE40Q8VzFH4yv5sqOwoTmwSUHzWTSE3HN4rjE+Km6GtxlX7UpG18jqBo3SHsBIxhONef2iumb2hostrKq0HLYpOpQxXqXSlN336MIMtggDjxgcloMI55KotBbgoACV17UwuMhFnRc02eahg1KwEBpq+L1Wb05lAwlZ4BlhfTIitVZI0UM4r3q/U/mtGBb4LpWaUhmSPqHGksnz1pcouS4KFAq/gE4AOQA8kC8EAD4loggyo0oPCSieQBWzfMqh3Ja7SFMH65ZzwOmgSAsWigoH0VX4GUVU+dyUi+OzJZELXESSl1CVYQgBPAqUIppPpkAJ4SsZM3l0vRMv1V2m7SGHGVH/PSmj9fWIDSnh5fa5ab8UTrhIc/V10fdG1U7AzpyWfF8eiSTiTvUSKcn4ugBGzp7iP1WwZC70mGIYRHI9GrIZjj0QSmboBuL5cnwlQ4LqQ6OW6BNiAOTIcQhhS7VVUe4cYpTVyUPlFoiJvc+zRcG9RlV5zQuwCPCfaZa6WckZoITmS9k1auGIAe6A/M/HA1OsGat5LarfIbrWP64tWPHjwTrx4/oJgOhJLJJoAlDFfs+2CzB1cG9kBApBynHGxuY+mMj6fmZ8bky6AZj2t3wT+cg3L9lVAldY71tnr8+j6/NV5g2QI4zyAlgPayaYzYiPY5/Fe1ENx+xzAF4g+kiZNNxGwOaxhwGcPm8S5qPIAzBdL4gtgJqjhj0+avw/r4aYDy24EFGebk8FAV4bl2sKyFSiGNXcDmKbOA5lxgscEvqsajCQd78d2PPwe2+rSsUGaMFy/OMvR+02gzGdrUvWr5Lac325vSZCZ60ibHe+S/59irmaYJfMD15snXIIE2X6jc0AJItlUfg6uJah9KRNvn88JJuU5yWvkZ9+08M3WB9lMcu0ukezKrSC/8szkWvdPCD76zCz7uZ8p2XjQb3AclSwH6lo4DkiwtxHKzL1U1XysG6xNxI/z5ZLzQF8NW0DD65YYxhJo59S8S3YbhWypdWKbwAJYmq0D++d+n//h/sE2ZbvLFkKFug/FfptodXsxXywZF7/33sP4/PPPuccKDJXAJ+Y4GLTrTjsefvhBTGfzePLlVz5LPc86nbh1+yguzuG4JbtGirCSnQV3lTFj6svLC7tXIGYS2wetis+e7QCCanru/vo7jMAOIPgdBmv30jePwMcfvbfFIbq3t88XoIpweOt2nF9eMLmmgJDVVe/ev0+UvT8YBipoL09P4z/+6U/jf/7L/yX29/e4nyMxX8yvottaxq2DUYwHnei1cPiCFbCM42cv4sXJSYz39mIxXTIIQVsCDg9UfGDzt4SDwWjElkCwD96/cycOWhFnTx/HsL2N7nAY2/F+fHF+FUePPqB3dQ+JayvixavT+PSTT2IyHvM/WCHibUbDIZPFK1gczqax2ICipqRA1UQntUwSmEqVKgwAAgUOoqcTYGBFCt6+SoxxyIHGCVpm+WKsLgQZx4qqOqostBjEiaKdNMMMIpCEq5olMOU1gMAfoPDGSZjV36XXd6N/MQ9X0w91+AsEoUyRq1HXAQK1BOAkZJXRCvh5kCJwlI2XgyIHp2RSIMlzgkaBHrsDEBwp9G0FMJkYq6KXVZFU8LYIlINlVdIRAGYVW31+CHbTm1otB8Ee4BtlD/YXMghzsJOBWf47gxBU0dGKwaDL8wGJtRIYBzemM2ZgyMp09vlWitvNXBC9+CbluwnMHByiAkhqddXz7xfldSIAZnWMgoY3EuprjAuH5XhdSUpU6S+Hh4PJrD5t8bwNeCQ4gM+ixWD6n3pCYi1g78h+6rRJe9NOgyRbCbWfMVuMAOwgiYcgm33qkzpfqmdS9GbV3bVeAXWgw0qsDoEUaJ3FrhNJFee83TeQ4lvcTJ9v1W4HsHlNDKrdSpIMAzkaNKwGvJaJ40bPgIwUjw1bklgd13OGxR6AESZ1nnONIaGp4gRABNgVUUKDgzWgUqwbU2izJCACMjG0eBbaS5KpU1Wbc88wQJBBu5Jg056LqFhWEiUGmWAC25f8Pml7h33vJsCmlyApzsUSMRwNaYGYOgApvicxMSXM9H83UweBOim/Vvxm5c6V1Vyn+XsI+PH7AB4wZqjCl24fMlKwVw/VY2yATfvUOvoD3B9ngIEqtVpxn7CAHvatK1gbjtEGF55vsrcdD6U7wDPAehBL7vcG07hW3S5BsHTD9UfA1joBVI7n+lACDNC8LnGzWs89+Ho7EUEUsnY03zT3sO8paTK5hPeS6z2ZaVg/sPNlzzb2NVrKgeVhRXy6CAiUgJc7WARkk3TRwoFKa2O5qDOhRYBA5wnWBxL9NR1FeEoANCLTbmlnCAvsVu4jAI+ggYDxwBcTe7p5pKgcnECa3YVUb1lgcF6u0v6XNHEBTAKuBPEh1sAaAcDsg0CJr8FZPkdrEXHM/H7Cvpq9O/f5sobc5lSeTwKpFRgsMNZ6LAYcM9nP5B6fkkCPWh/FROL6w5nmFhqeNZV2TJOA276Vt+w9oNqMBcJqH0ayCoFAFjHsUFTYIKm1gTGw6w1jlcJsBFXe+4IZY0JSs+VM7Xt1Owyr5a+xCDD3erqvdlsaBAuAhw3ApcvXXM6v5gxtmA04n9NJhUxFAHQAWKjvgrkLhqGAhRQaoZg23Tcsrsn2HbeUsb0gNWXU0gbGGtgDGWNh7eFcHe3vx7333ovPPvuczNXtcsVkn/FFqxX7B/vce1BUgTYRWEa4ZwAhiF2HuG8wcMnWQhvIXGjXehtPnj7b5XlvCih23/vGEdhNnG8cot0LvmkEPvrgPm0OUSEANR/Vr/39A1qtQKiQVZfBMOabdRweHcXVbBqDwSjmyzUFVn784x/H3/7s72I6UwUFG2O7tYntEujsZQy77TjaP4xutx8vX57G6fllTBdzJb0tJAYqt07Go7h79zb7ImO1iqPDAwYwEH05HE+ijwDs5FkMY0Wf+NHdd2J7eDvGD96LJ8fPorVZRr/Tjp/9/T+Q3TAeDQgKoGIzm8IyccwkAhRXsAgWCHBM90f1OkVnshKG6ojCKvRkN+r1OAgRuCAYRQVLYaACRPSqKhzJKu11gECBrSpa6Br0uxsBEOpdH4JkNLAC/vpTLMlrejkjGMoeYCsp528pQU91d9ZxXNBP8UD1/Ka2u5B6icah5JyK/uklzUAHva326lXgqASSgTcoqU7wYD+nwz1ZBJlsvlmQKQM6BhSmgZfKdZXY8sBmcCmLygz8VfCWSFiOp8MCivcloCJNBFUcCAdVFRIABBnMqO9Q/0noqKkSUfmbSWajaM3efPqrX39oDJq/BiC4xiBAgKTS9TUqrACSptqNdEM6+VXwVLMEDErh3lLPIQ+NdCOQ17eBEwRieN5WHue4ldYVVbayOkUACKyB2k3DSuj1vMu/d7oC4JLVgEQWrT/4txI6rauisYCgWHEugyw5aUiMS+AZqO2qNIGxwZ5nVKNo1Yl6L9aD1tNgAE9pWckJ5FDiAGASQTrBPSS61XgDcKI3PVoUZleFycK5zoRIlS+yWU25VvFd98k1zuTWGhlkIwkIlcCoAUOAFRaHlJaGlept2dfsR01FnzdlZof2FLUBEGiw4CjHyrPnWnXfDyTnsX4mRfOkpaMFI5OFvB6On1kr+CHt+AwKlqp2lYjWzgh4HdsMCKBkH7qSAOwj2bZA/QlSd6G1oX0ir4n7ndsScr3y9712kzmAvZ2AB3UNtNcmQCCgwxVlKtdjXvn+qdehtpms4uLfAB8wRy5n09hAgRyfiWdrxhVFe7s9XivPBbSYgBFH+v7K/fBW1zebJkXOmJy6oghaMwUnK3YYt0yzQkQGMSsq9yBlbM3+apZMu2OGAu1Br++jmYz2um0yfrDTpzsJNHooNGwbRYIcdrPgmjE4xj5zoV5NixHXhQV/+XdUWOd8jv0eWF/SQ1EbH4AQuNxoMtLBgRXtZSy4bsC+UJUV7YdFOVI+j1rzZjwJM0qwtGEQUIfFCS3nOhkRYjCg7YHAlBlYuC+x1WQ1KaBGwMRNHYE3rSUCjgSTq7PhBjOtJLVtvDYFI90q5/MZ61/xU1tODyu1zhEAoMCg2g+ySl6YT3nA5drmoFZsrwQ1CZRqjnEPpTVkam807COyIzG/q/VHkCqdSFwo4ce4JYwaVmb6ULyvArM05yDy6WeXTAAXZbBm+czRTmJXm+snmsQVC4PAP8T8UeIuwFsOC/oCIAuxSaxxxLI4k3HOCLza0kaQwO56yTjTq0tgiVEoJO+IZXCmUFeAWgKOpdyMinWOgtXHf/AH8ctf/TKWEMP2HMLehjMMIt5g+eCZYu0cHtxSYSla8er0NO7ev8dw4eT0JHogZhEgEJDx9Hhnc9jMhd3ffpcR2AEEv8to7V77xhH4+IP7W27gxc94q1aD+TKWECxar0mDGhzsMSE4P78g2wD2dT/5yZ/H5198wX6qz7/8PG4fHbH6sZxP2VoQm3kMOhEHk73o9YZxdnoez16+5AEJi8LZHL60fSbxECYcj4cxu7iI/dEo7hweRQufzwq9/H8H8/OYtEQXHNy+F3vvfxSX7V78+tNPAmoB5y9fxMl0wZ+jggHEF8HAcjGPIVoKUPlnPyiCE4kegWZKai+jlRQBymRGwoCLDfQGRM3NRCb9dHG/qsIJLSbanawE5l3qXaa+gxMu0rIZ67DmUCygsipQPygcMOzlr750UDZABCt4DDZ12GfykMEMAYIq+dHBBbqiqxMOvCX2k0wHfQIcD8QgUHCSIAGtsKB0XSXWTOQtpKQqB3rfVaFk76DHJT2HbybrBVjJQKdOxitK+M2KZVanm6qoKkpSIrfqMcYgg6aqxSBBiBxTJj2sAPqZJl3TCsmqBFm4kNV+UW4zAGSVHD3uNwACP62vYRDYWz6k5H4dGlAQzBlaAmMly4sb/BKOaSWyl9e7ph2jWgnYg6vBVpXMlR3UIzk3WHhu5pzYERKDKt/NPk9XswhAlYrbDXCE80gJX6HlosrDSn7TrsMgHXaBAGIsvIWkfokKKSqaBA3U+8pqTmtl2zn1JNdJL9YMe/wZdEOULdt4vDxYZULS7oDbehBsUnElLBNvJNBY56w+sp0CgIMSmywSCiQAXV1BKOm7tjGUMBbABtGYsedIjM8QJBIc9/wmE4agI9dOM5bJKKgV2MvPGddaSNUgBYRgGSxfL78J6HEAzwSck6YC7ESLKb8r0MNMKD9v3Av9u72v3UykbNdiwKRhY6U2QX6+gnmBevn8WNmnMGqyLJrKuXrU5RkOkAL3BrAW1zKeTPhwp7MpK3ZqcdC+g9elUCHGVu0xK4qCMSGio0Yj5EnrX+jQdNFHP6AGwfliKg0CggOtGPZRSVdtdTgAOwIOPotYI9GhwwkSC7VkpY4J6f94rky2VChMK0QwNGSh1mikEMw1hV2SLk1vN9JLJnEtWbkl6yVaAK4M/lYCg8neSrs32hC2pRWA85WtG9BZMBAK3RKq8+Ps7Q95XejFTjFROQvY9YICkhhDWE7qvAajAODtaNiPAdqJeE4KIAADhwAABBmXsAiW4CvnAunXcvdI6roeYsMoSYBA628bC6whPxuOuVsMkv2yZouTqswEK4hXa6/n+qBFIdoVbC9rxwTulXV7TwVa55FMVmEl2JhJa7J+6jWofc1sjGyhMy2eoKU1TaCrgTkjQNPnamU3nLoHBAm8l+v8lUihwK4UqkwXkXUst3Ozdfqs3uPWqQWRZ65R6QGciNJRxue2mE5E1rgG8/MY5fhe8OuYF2xrK6wpuwvdsPgVhGO2jq3/yEiihA7OpqZgcq09zQUMiXGKEefgogA62PsTxJwj7iOILEAL10UHELNuIECsaaRiCDSI8HnYP8nywJEOEMNXi/eBvhFEYFGsupjP4ns/+AFtT3/1D/8YG98D9ptOvxcttEFBK2e1jhFcuJYrtjegjWGyv0+9kvc/gAvC83j+7MtoQSPKiNCTHUBwLfbd/ePtR2AHELz9WO1e+VtG4KP3b2/RA6UcVEkz+nlXS/kh4/AYjfdi2+9Rb+Di8jL29g5jvLcf7777bvzTr34VZ5eXpG/BSQD0wMuLyzh/9TRa23mMep2YDEcUhrm8uIqXEBIEzbLfi4srsRWQzI8GvRiPhmwpaCOBDugYHJFOfno5jdFoEt3Lkxispwpwx/sxefTteDFbxfGz4zh/+SwCwkuDScCeZkZGw4z9ZdhsAV6gYon2AgRUFG5ywk5q5WZLUCT7UJGQpFo2FKRZZagAAlqaUXQMlQ+BDAAd1DPtvknxnFVdcm8w83fa7gjEKIe6heUUjDdBF8VyCqVeD5EBiK3+MtCWdbSVnH3YZRUhfa5zCiSDAAe5VKbV88jXbwQ0qOKP4MiBJxIQKn+rKgXwiGKVDmiyypFsgWynwOEs0CKt09SDSdCiBBDNfXHsbiQ1mRhn60TeO8aRPdS25ctAjNQ+W3cW8ARjRptAV3lNPZR40g21d/SPt1QxyetM2zX1XIpejOti9dNZYgnQ8Rk1v5cPqRFjq5diXSHOhFKsmjds7wn0eE4huJ3bTqoEeAjQqp7wfH8ABAwmkzqbcxQJuq+VvweNDVCUHYwyaUv7LfzJ9gcnnp5v/AwkYEiqXKFRcKixFljUWFZqDqelRwZtrliVYFT2ZOrXVGsPwRs+VyQPAq8oKkhhE+h6mBWiiJXrRpRhjY6qsfp0ts/42SV7Qy2tDTCk24Q4nwSvjOcpkS0aBAZvTCFGmxQt9vhctB7J0DKIRN2MhSwf1WKkPWRN+nHjg84kyf7u+QzrlhgkQBpCC46xopvJRNMuRRiyoiCRss99Swkdq2isLAqUapTIRbkXg0DsBdrO+U8k30xmzNjRvagxhuPDxFI9t8kuStr0TSA0kzQxBqw9UHmVJ4hai7fxeixymQk17g37GVX7l3MK1ImiLZYIBcqGI14P1tgCTDYeedqjKcyalq9OILBeqLmChJ8U40Y4dYRWu+mM0+hgH+J2SnTnrkzz/tOpgK0/Ut5nIgJdBOZa2mtxD2AQkOKciZ73DdwrkiHDyU2vO/zdAT6gRaFqcdqsoIGRrCYcqfpMrUPNN7ZmkTmnPnBa14oUUAT3KDBrMAVnBavw/h3EBWQCZLXd7UbcowWRxxYABO2KB9HrdmKFSi7ESgEOLPN6krrO32BShs9BG0PaeJbe9UwYvV+RJWKbV4ADa+yLBlAJEKSFsEEs7klkMsiCDxVtrr1MzElXUkWa7D1XpGu1/gTXatCNe1RZB01VO51yBDga6AMxIe3yCCbeaGvg6AnAyrPVkvqKV/w23Fe9LjUnGyCxbjOUKLBAF5yV245UjbptMIDAermhDcMqeSt6GD+3NxZmIlkMFpH0mVeDBGoR0tqCrTTnhhN/3qcfltgnYjEQm8k2LYpX4knWbXPaKTWW1ZnIliq9TrbLvEkXNSSyqB0WW3WLIN8aYtXUjmrTypDC2nj2FhNFPAfhQwIEbmvQ3gGnAesYYN/EG+OM7w5osTtfL6I3HMR/+JM/j//7//qrOD85IUAFgACxCcBC6JLgHh4+fD+eHT/XfgSgudUh+Lh/eBj7hwexXc1iizWCWHU6jd988sUuz9tlb7/XCOwmzu81bEYeY3MAACAASURBVLtfqkfgg/eOtlSb7qLPSqJyFB+yDZ4C3U7Mtus4vH2bFmx7+4fx3sP34/TiIj5//GXcf/Agjp8/i/t378YP/vCH8fc//0WcvjiOB0d7Mbt4FQMc5KjCzRdxOZ8y2OoNBqTQDUfjGI334/adu3F6+op9i6vFLBC23trfj8O9/Xh1ck6Lw9X5WXRWK1oYHt5/J/pHd+JqvY6vnjyJ6dlp9CH6cnDIzRhABkRmEHCh9/Xunbtxfn4Sr168iCGpxVk5VNUPLg6ID6CtoEBcwTHEFJFcYYxwAA5QTZpOpUPA6gIqmvLxFWDg5IOBiyv6ThSQeDN8QjLVaTMAAO0MVScKFhH9d/znfnz0Vd6kl9YAQZOAWZzMgmika2eFkgrPpsYxqFBVn4FQ5adO2qFRcwrGbbdUvweKnuAIk0yMXVGrlxgcwAP4hKfadB7+Agcs2MiAE/9UglIAC7obyEaRvbZONDLpwHvgQEdVkeCFe0UVZ4C5kcGRRIz4Gfk30hAb0aIEGQAUZNLqdLUE/6poSsMgx5cCQ1mBKNUHBT0ECVyNZzCIanRl+5dMCQXc7ijxzbNq5mouNRmYBKNqrooFVbvTrs69zAms0MXAyXpSsVO9W327aR5tX2sE0Fb4xp+0G/N1KshyAFiqmAqUM9QicOGkWayZ6wKP+Qxz9PP5kmiJZN50YtkR9tyykBVuAQpYBlh3SESwLjC3wDJiysG2oEbUDEKSDPYMfODeqX5f+YzTnpTUUs0VPGtVnJT0SxRNuhZ8vhkA+3PUb2xQyeAf3kb09VSjVLCJSmz2T5MZYRFDuTYgudK6E41W70ntBVRuIZxVtbrUe3QRwXRinxoDaculnFN7Fu+dyV5Sck0ntoe4WkLq0EHzF+0WuCfch8Ada6UwWZJ9GxMMM4PUWuHqn3UjNLq6L6wt7Jej8Yi/g4oZEnACOqnVYSAUzwbVvnw/rjkr7Jc9wrRhgg10H9BTXEIsNROldBcBu6DfZRAuYKDthFPAjPQqdE/DyZBtc8sF+oYhsKd1Iz0LifJhnUCcEMKHqAZC3BbrBt/rtVoEwA/2DuL4+DnZbks4ULqvG9eWCUa25yhxxZkiuz/mdm6hyEQfBwETLLZ+qNc5gda0E5WopZgR1GVJkKDrdgnPJwJE3qMSUJoDTPcXgSLu8XKpYELsdQ93CO4LawMySZ23JR7my6CPZH4ZW7yWooGo/M/J2ELbX5tJFfZw61J0OzFfqh2Ncw16QGT3tVnJ53jYcWC5krOHrhtrV5o2WKvCzRP0wJhrDEr7QerrYLTtuoEJIEtcrQHsD1iDxu/LmOCnAMDxJ2KgnJOyMX2DfegNQDfXQQP6mv7upZcATqN/lGtJcwNzE2cAP+vaVWltpr4Cz2GeGQKgMQ+4Ng32SYQvK+FuMSg7urRYqENhQUTGCRYBpiZLBVjknq8Lsj6QgcYEuTRX5CQjjaFGByUVTHLsdW+5n2s/Tjam2IvNvRIgqNlUtnRG7EVnAGpgSJMGsSvWrvBeAXG3bt0WcIvzgfOwTb0AsDTYTOn1R9Cpq72aDAez3KQpIGiH+xwLKwrWEC/gvT/+6GOyih5/+ZjvPRlN4hzC2d12bLoSt96f7HO/XyxXtNkGW1cuEhKB7g1H8f3vfT8ef/EFWXJ/99f/zy7P26Vsv9cI7CbO7zVsu1+qR+C9+wcM+cejCTc9UuYZ5LliJ0PYWLZb8d6jR6RVHR7didHeJP7mZz+LB+88iMvZLD54//14enwc7777MOazRUz63ehuFvHk01/F0f6IKO3FxXlczeax3GwpRgNxmF53GL3BmIyEV6cnMRn3Y72axt6wH4d7e3E4OYjL2ZwB7KTbj81iHZ988lncfufduACFc9AnxfT48eMY9/txPgUAYYyeKvobbsL7e5NYLGZ0Ohj0YOsElsQiri6vVOVi35wsvqiG6ySaVQ1YZg1G6oc2DZU91ARTMqEB8q3KIpNLJgdqLUjlb2Y/rqgSpTdAgGoMgjwmfg4W8xnhcGOliVmKvpsBShavFVQKIGCQAMYCWBhppZQtBEmP972JraDe8kz4FUw0TAj02CHowAGdATypuww6FaDhgzFG2Q+PhEJVVtu46arLPbS6KS4ooSv2BxqwySQJY4EASb9plwXqQlQWkKrBsgqoSoaDqxyvhAo8LhZ1FwODgUyTRKny1SS8uK6sLCtwqSo0ZnkwQGDCop8xZbEFpQTvfO1+mKy91ywP3qwEqPJZEJjBnKOfOAAC+Y2z0iiObAkas4e2nhMJCpV5ZAYAGCyslBZ3h6wqSXuCwIQTZjoAuOKdAAl/XgVocg+oenSzQGYAot5j6LVgZfV8TvIpV2VauYvdLbbL6PX1nKkyT4V2iNCZKm5xQFRUIdAoHQGNO5t0KQQHmzElXbQRhT2rn28++7wvJfmijOseFZSzVcCJS1bJSKM1rsUk+A3WnOngQbzL1X21I+HSZLeaQoYjMKYi4vJqyiAzA+cy06zGjeARX1S0r1lHYEJ5CWocXUFTs1Rpn+BL/OxIoWWwXSVJCJhR/SNopKRT1Xotvlz3WQklWJZ2nWgJsZgdn6HbnUDpRiVO1W2Bw7mOpc9gurisHQhCMEmhk4VAjHRY4L1b70Oip+gn7nFtoCqN555AF/dQAA/WIBAbK9kQsilkAskWBST7Yk8RtDDbg58Hn/IebBEFJPfRNjC/DMCuTET5TLbR2axjCCeA3iBOz69itW7FqoPzok96PITXkESrLUVztCSnFH00g4kJt568npUV9QkSoOVJZxPF57xPaT0qWU7WEJ9RCrN5L0/gjvOVc3ITC8wjL9K8nh4qovRqlzghgWwDR9x3AeDSchD7tTR62A4CxuF6GXP2t4NJ1KP1JIEM9F23sU1a1QZtC2BomcUD4FcaL6G5grYpOCcAuMPeWKrfAF07pHYLIE+AwJaZgoHLPC9e9dmmllVms3bSsjTPE865AoZqYHIul7Ox3tTe4u85rvlM62q7WnYw1z3/05bS+xD1ZYxa1C1FOkft6OJ5j9ZGarMQUNZekTECgcrCKhNQW1oF8tyCUGzFtmjii8bOkayWLDn46DdOUMY82UOk51MAExpBabm7iRUsr8vZ3FwjW0e8n6ZOTxYJEqxIgEvDLm0XAad1u5QEYwXergnMERDuQAhQwoCyKZQNJV08rKMi0ImqFQQC8VwAMlAXxXoldA1icUJYFmy96VzCOG4Vw/4wPv72dxhXwF4blwZAablZxqpjxhYZCQIG4bgF4AGWraenpzpzB+OYTPbjz3784/g3/+Z/iudffLbL895ire1e8voI7CbOblb8/x6Bd+7sb0GfopMAKlpIjEzNTTQXPVIxGMQ7771PBsEH3/52PHvxMk4uzmK6WMSf/skfx7/8yU/iv/iv/ksmTKPJOI6/+jLuTUYxbG/i9sE+Awq0Hhw/f0mBQ2yIfYopdSPavej1hzzhRqNejAfdePTuAyaNV2cX0d+b0G92PVtEZ9OKlyensQICjEORPrebuDw9jVG/H6cnp8VyaDHH5ozqNCyxsImrugjUGJ7NOCjokw2PXB4GosjRI9oBNgLh86tLWjzCeunqaipqrhFtVdJkpZfK5kp2QHNrESDAmPFYc+DFfm5T69RnrKCMgkQ3+rjVp6qlXmiKWRmqnj4FhHT6qjd4K4EtVonT+qeqBmfwjUSN1QgqoOuwzUOZgXWV5Cb9VxUn2X1lvzUEvNjn7mpFMgiolCx4QNkGqZ2qRLL9wgls+WyDGDiq8ez0u+5UZCKpxCxJAxSQLL2FCRAo9FWA1vSJ43WqIGo8k2bOf2VP+Buok/XYZ5DHKnf6V/s5EFhxpVsBTgUQmMrKK6sCUVTIGfdnUIcgBQmBxbmwFlVxdY9sVbWnaFwJ8x1wIUg0ZTkDVPa9mxqc917fE6ikZM2Q9ixP77SvytdlAFeCRwBHnpNZ9cSvYs2+phHB/l8l3lkx47wjBVXJc66DTchDHV+5F9HVnG1BABSUxC42K/UcO4FKB4K8prRWIy0eLgnWX6hBoEx4OecL2OVKHGzuKKiniiHXNINFA3ComDrAFrgDaq080zNIxffJznKFmz3e/LuALTi+4N9Qs04uAivJWdHyWpLd2W8HCIyFeGzFxvn/2HuzJkuvKzts33nMeaxCoUAARYJNdktkd1tN24+23/tB+nV6ddgKv/nNDnUrHJbVkrulULNlkgABVAGouXIe7jw51lp7n+/cWwlUqfl6k8FAZebNe7/vfGfYe+211oYfAfauMPaLpEBzwpN/n7dMLpySHmyEYmspzFOZwGpJMQHGtaN1LGUKGXhEtgTa3mUsITGTAhAq/FxwfWpUJyq/5og6Y6wCBKCEh6Ehxg77OGjs0Pby+XCyqqXreIbAvUJwGF+DwYCviRap+Bkr5qWpzMxKZbIc8Brsm1i9uJ5IRgDmLhaq+iEh47yzhe102zYdjWjwC3CgNwZFuWyNZoNeCA8+eGC3vVuyRthm1YEcOeZjvQnM5l6aG8uBccMKq0AArLZI0Why6NIwIVax12jfIycmYzWJURJ8ce2pBFycYh/rAAkdroaV81jHZIWpfS3/jtVhmC+KOca1Q0PMuQ1nI54jAEuIkYMqj/lRgjs/TPEAgky4bucltcNdoDsC2Rg+1l7VDzAXQGDsGewYCsCQQHsAYl51pkSnCImDkB6AXFHJRgII82XtP+GHQ68BB7c4jXxvTyA7GUFiWlCa4vM93wOKNaN/5SBi7CHx82WAgD/VWIbfgXc+ku+EfAb0WTpVuMb9zCKLzb31CIxk54vWhaRlXFcVgaZxf8FGy/8mrgN/yzbCqQ20wOoELDHJVbWdTCz3vSDjxSn1AbAxlsRBw7HVf3mv3lQg2jYHO4ivc6kN9xNnRGr8xG6iZw32mRmSfrUqxdwlO2A8JsCMoYBXUvJNoBTNAWD8Hc5ldqXSvIckBqaFiLnwPVYLgAZJR4sYjCAyYs/FXCwpyC4Rb06mlBGg/em333xrp6dnhoJIpS7mE75wfgH0hsQAz3J7e9tOT0/FkGk3yXz9n/6H/5Hmuv/zv/yX6zxvdWGtv3+vEVhPnPcapvWLfmgEPn5wtEB1g+ZKoFbWQf0FUjplFZOBIyrSSLLR0qlUsj/62c9pNghaeb1Rs3/xz/+5ffXVl/Z//NX/abVmjbTNwe21HW5uWAPJ7wwVGGzcVXv85CkBAnx1m1U6zM7m2HxhKlOxjU7LNtp129vqUjN+fXZhpXbLNg72bT6Z2dnJGQPKs+srO3rwwPrjob14/pxmUqXpzIb9HoNXHAjX17dM/OGYjJaECBJBA27W8e8eqYbSmIlGHy7bqGDK9Rzpl6o56PKAcYFJE4ACBhY+sAzkWObBYaN7w/shIaVDuVOjcbbTdNB1rvlzwWKGnjQPJPD7CP8Uj4S7uAKKoiIhZBsGc0pQ5NKMyg61tahURXDqVfegOzNQYvIZ1aXldk70P3BdqSiDCvJp8uM0bdJLkSQ4C5BAS/R3d2m0rhh0PIAOBUAQVMlI3NRhSdU0trhi9hiBtYIjBDcMAMPdOTkwkliZKtKilSofXwJXPPhlUuNVtQh7CCFkIIEAhqIqIwMtUX+VGLuxkSflEdisrjkGx0H5yIwOkfgqBRCtlv8BxdHnEZNMNzzkGBFYUpIpTbi0yfGF8QsDprwSRKnQHV+sRmYAgUAmVXcTkOEVlKiy6NkikFJgFQkG1ky0Xss/CuwB9gxh8pcZYQJQgIkTQBC2nZtatYakWmAVfk6qKPNS9yFwujMTByw5B9vYxQBzfTJW8OjdBnAPQw/sEmCTeTTEz0RhFliXTNJY7dfoxs8EEICKD7CxqPpHtT3GHK9nGy2n4OJ9SLsFZdz3C7X2dKf4GLAYTwbIMQaFuWPQrfU5BYMgrjH6gtN4Mty4cw20ZthSJQ/zLnTvXN+x/pJ22+dDtP20UgIIaCK3Al4yMWKlskjZKLlxxggeKMzwcHlM7p2xFPtbMJjEiNAXAaxyiUAXfo/2eUxIKOnRCgpwlftsSUaR6tAjV3UkDAB2sc/iNQBsxrMRZWQAEkDHlsRO+4h8OORrwd7xTuJBgA+6fKNStp1uxwb9ng1B5a7VbeBrVUnNzD755BMG/9dXV2JmOTCpvQAUdwBQYlxxLmJ9U5ISKaM7wLP4qv1BXgsuUYAULn8t20a6iS1ZCZAqRdXdmWAErjX3yELyrC+SIN6rR5eVquvEvR1htD4FIBK6cKxBJGeolI6HQ525zurhPk2JgNh2LES4XIR7Janc7pnhHRcCMA2JG++ZZw3eC3pytGMUmyZkNTinVgGCSH6Lc9Irz7HoeQFFe9pYzynpdz+LYFcRGK9U2PbxfQCCAJfeet9k+hkMgmz/duYmxghJfw4Q6FV+FgWo6ewBRCrBFFgFCMCb0TlLbpoXM2S+KA8il8hBZuWsQ8Y/iVnoHYMoiykYbLHuGeNEN5sw7CVDSXIHHbPyMyrOCoCEqs4HuBggQcRA4XXD2esMH+172qNggIk3EKiSgUPh0ePPVsOmPY7ASCaT4ZELI1vIoVotmmnCqwpxJcYUBZ4xAAKc+QsVhnC+UjoEiVsNZq2QM3kRCIC/mW1vbdubNyeMy3Z2tm00HbFtOAtB1RplEWTBTSAzaCQ2Tn86YkvYTqdr//QXv7D//X/5X9d53l2By/pn7xyB9cR55xCtX/CuEXhwdMASK1HlhYIjsQlgGCN9Pk72ESSClSpbG6Ka397YsOFkyErJwf6effHVF0zwB6O+tdoNBlDzQc922h3b39626RgGMVX75tvnAgOqNbt3tGffPX1qk+nC2u0NOzw8IIK7vdGyehn0zbn1rm+sj3ZTO1t27+i+ffvNd3Z2cWkXN9dWAj2r1WRnBQZUQIcXojwC1Dg7v7DRaEJgAj+DfEKu1DUbjnoMYupgLrjhVZjSgfoLbRtMDlEtaNZr3MQxFvAogGxhgCAh04+zuo7gjxIET15TxctRfXfEZWDmLtp4PnTKRZXGD+ciV1impIcWmXFNmJPlFW8/BEPvjKANh57MnsAkUFDI9j0MHv2wjwqpIvFUgaBTsVcrIpGPa8tpjwgmcJiqcwCqRTUma1HtD6p1BLekROZu0A4AMPHOXMeZx8hJMk1jVaY8mPZ2i7TTzCjTUcwkOOAgAQMeL4AC2gjadjAXyOLw6gSHwRM0fXDWAs6rmykIS1r/ZWul71t3Id2JhIBU6qUMHy0jy0aKtlemQXeMBJ8mbF6FDsOxBH6A/ZN9sCo6cmyGXCM+JlUMvaob8gH+3DNdxtCZrCCCNn4+KfML6oyLepKPFM3Ylr94fXSLR0C87Mwv7aso79x/KgEQoGIfXSi8xV/uas215cZbrECilZragzGZT+0IyzYiiFMMclRUlZgoaSN9n0GxqlHBJgoWlVgzVZl60UCwuEeOG8YePcODIuzMgbxVJ15DrX/qGFMABHF9q5U8eSCItUAWgSdRqwCBnumyxEAVq2I9c99gos7O9FlWIsYKP4emowI140sAqLKqUBZprRYJQ8wprhYaqDlYyQyhqAbGs2H136n/1OtnIAOfiYMJMZ4yYdU8pjwFex1Nx2Iv8PvxbhVBkhBgKs8Brr2QQTjoM5mNOY8AkmOP594M4I0aam8x5x4NAChw/wDUavi/zW2r07Re79aGaJ8IqnGlDtE6gTKM/+bGpvVve5QbaD2r4qpnCnaQAILQMnNuIGmGTwfHTpRwYnFO3whfAsp23EsGu08Aa3QB8D0WAAzGOv/KQSwmTUzYATzCeFdSpOiKABp16PchB4ikO6r6+ENIKLrdLmnXl5cXiUWGsYScjywRd5wHkwB+Rzx/6LNS+JyEHw6eB+jcKFAEYENwCcAHXfJxfmEdBtMPzAexH/PzafXMijmGcZc3QJGwrq47ggouv4s5LQZR4cWwtID8nFgd5/jMMFokcBLV8yQxyN4pAAJnEJDNlRhO/Eu9mExPl0VBjocRcClBXK/A5RllZWJMlNKenRhDYO54i8K4LjxbeiqRcSBZh9a+PjPIVrFnBeCvdau5gz0m9sNib9DeH8A6ATjIE33v0ZlY+P5EC138nKasDlRLCiCZqpiexTqNuALrmddM/6U59H/yBvIiS4wR38vBc3qmoLK/MBtOx5RMJtYS2T0lq4JtivHEtUIK53ugvA/QZnfKGBk/f/36hEBcu9nk/B+5Hwq6hKDgBOB/jBaKbKcrEHM4HZDFA8ZRq9Ox0+/WJoUr4cT62/ccgTVA8J4DtX7Z94/AB4cHC+oOmbyK9sg2YjTUky4YG+1sAYO4qh3dv2dnF+e2vb9nkxlMoMY2ngxZ0ehudOzy8txqtYptd9q20+3afDy0dl0JIzoj3Nz27N79B5QYDIY9xFLWanWtWm2qX/l8Yvs7G9aCAZSV7OWz59ba2bEeHWZLpPhfXN2wvcw3T58yAMPm2+/3SA0roS1jo2Ho6TwYDQ0yAx4G8ANg4CbdlyjPym9E6TXSZVkFrcl9VzJB8p9tZ3uHm36v16Mcoj8YeisrGWahAgUa6ng4cmqb5AXsEOHji4OB1NBwavfkkiFAOFcn+qpM5Nhuz42qWEdJZmO506+eb+RAMsaSr0G0VouDWe2kCrpcUBpTz+VMI4jAlAE5NY8axajGLOkiPVlDCoqxQAWKtGN2hkCFMcixqnoDIIgAjMmat+hii68IkEiB9eDVdeqpQuggBhI2vGayKEymmFiQDIEAz3skM0cRywK3EXrL5G0YSZRKIgrWHSBgbkvGgKohrBTAZdvlG9GKit0v8D/3QoiEyp/McjXVKysYTxim5UkoKZvuZB6fG/cTcyRYHEE4VQDuXE1f6gy+aVgppoe0zhqHkFawZaKbdzG5dAdxyR2K5y1ASwyEZfZEZuAXrulILAP8iWvxarbYHdJca76GIZa3jiTw4ewSTzQFTOhaqJuPZJLVHVFl/bfJuCs+IwLoCf7eDcyCxKGak1dawwCRPglqNUbmAmijCOpQha7V+XOAjKieVqr6W1a2g56cXTPHyjX9qp75p2VslkhKyCjKtMNpt2ZiXZhlBmATNHuCkq7JDglCsCec45HGOd6Tn+kBfwTJqhY6QJAqiAIWYr2L/YPqdt0ri9LIxzPk/IsJKYhB50d4jwTbgslD9J0XUKouClmXj3hfn7+cK2RIyQ8g0ZHDxC0HCThXBG4zufUSJi6P4NaKhKhckzEjrl0eCJ7kcN+OPXXhLDo+VatZ2RqlkoGAfLS3bVc3lzaYzWyAZBnPcaqKJNcN6Pje6jDmZaJLeyWbIGylwuRif3/fXr95rTaPPJy8U4cBTMhBLoyjmBMEDLm/QWONOaw1z+q4s3oE/rnvyGxG415Kz6L9Lp+P2Ew8+31e02uCrBeA2A4gRkUYnwK99wJ+DXXb3dm2169fp+4DASIBnMkr04FNIWHj2RJ7ARhAvp6xX+EZqkiBRNJlMfPwqFDr1HD1xS6g/V17SdSU9QxdosXuAHi/IkmPdcc1SgzKAcPYw/y/IQnQPC+6EiztT1mYpXVTVNAlpQlfG2ceeUIcYExUx7V6wIKR3IzGgxmIzCTYW20SBMA+42csvVRSoi7DzQSEshAEE9K0wfM5I15iB49glXjMQvkkxz5AAd2TPt/3cIypg9laa9r+Jd/wwgjAX547MsZUs5XC50S+A4L9/S2SXCsAwthHIunB++NeAhQNED+AxYhVKNuhJ4l3eMlAIYw7wSIfW3x2BdeORwyQDOwZymc8LMDeBZBX/Tt4ToMJhfEboGuDd2w5Oj62V69fa+1V63Z5cWENMOXYlUbvVW9I1qTzRSa6YL5iL0GBCr5aOzs79uTLr9Z53jqB+0eNwHri/KOGbf1H+QjcPzpcRIAL1oCyALnaKvLGJlqjvrLZ6djm1iZb3PXHIxuMRtbdaDGQGY0GpPH3bm5ss9my48N929ns2qB3bVvdNoOZ3u0tN8FPPv7Enj57arNy2Xb2juzFizc0dbl379iajapBMbzdadn12bm9fvnCDo4+tK2De/Yf/tN/tNOrK/vss5/Zhw8/sr/613/tiRo6AYyYEH744IFdX11STkBtpJs/4aCDHp4GenTuh0O6aKAITsEqUFUC0oKJgBJ0RcDGbnPb29tj9wLohWXiJANEBHUVeCjUGtRZwr0W1SJ8qQOE625dq8lqKSjVOFRxiKI/rwMyoC5iUQP9Dt0dtNYwxIpkQlUoP6RTAqYTjvfnXgag06oy4MlJpkvEddMAyqu5rBjBSdeDoxTMgZbrAW4E5ZFUJFa/B3cM6OYYC8g5YO6l5IKaVQbyGgea75WrSZsdVQ62dPLAhwc6KqU41HMCgbcPjEqGQC3E424Q6fpM9ihm0qbgoLh1bZnEhRwsiKRbGlgF0EFtZDDorIJIyukfUYIrOozzCudlJjoeYInOElpQvSbMl/K1x4qE9zCPRAvB9AjP3BNhBZmrNXlfmh4II9AO9osqxIU+VVUZY7/3uAcZV7luOTliz6WRZlRYfF5UvmKPiOcaCUcK4IIm7q3n4vcaQw++s64Q8X5xTVFRBQAT4x6BbvF9UX1XJwxFo3qvt8dI1U7o0WGYJ9d7JQJqhxff87mzYh5gHhgmorBHosQWXt4WDGur3lACiHmUj02sj0ieBYp4C8CQZjhbiO9PRoADBFkSEJ/N98v7h9PbRAE2sQMUx6K6z/kX8gpp+WPepesgGOp69zApJfW4MM8r5v1qiFGyar3B+wVTI1qYaY3q4uNnUf0LAJLvxHzOmQXOQmFy5B8TlW3cL9+f7Sz1XAMg4Hvki8ifKX6EfRQMMfwNmAF0nw9PFQTj4zGr6VjrfK40UlTbOejptfer9V/ICySr0noeuwYcunl4pLfKZTvY27Lr60v+bgRTXMhS3HSV+xB9J8RIoTcMxs7PBzKnF3PrDYbct3f39+34+NiePHnMLjfz8YTXTHo+KMkubxJyIZZBBodLcgAAIABJREFUeBAEk0dzjYOiRDYBogHKaa+Itm2xhxG4JcDjoGKSVQVQVIB6Yqa4xKXq7If5wh4++NBevXrJM3BucrLH/QJkiDGPz1vwrPB+Ig4uyWNWY62Wh9r/BRBgLGnI46CgV4YByjrozbOWXTw86fP9OwB6nUd6HuRjhO9GyP7AnsyMfdNaztgtlMewJab2KQEK3rlo5TxemaZ+lqjrUTpHo9Wga/hDX0/vIZ5vYoCFREAyHF9DvhJItPfnxuQ1UfDdUyjWjHslJYDG3weFhAQWZUyr/P6LeykkfPGzPEkP4EDr1ueMh5XzBUxnuUvorPV5JEmR1oZe4HsiWWDySIp4iOD9HJ2pGjaZoqCDPU++BJR1xhkeIATlcvhIGTGnKoobkYb5cgCJkLVitvE0wBoMqeR8zg4FaP9IU1TQEdkOcWHd7iYLXujMtbGxwRj3xatXnPcb3Q0bomg06Gsfo4SoZvVm02bTuTr1kKlUZrcDMDfwIna+sYU9f/FinefdtZDWP3vnCKwnzjuHaP2Cd43Ah/ePF1EdVJgoVDWCRATGMGuZ0Ra6Yo1Wk8AAfFgfPvzQdnd27PMvfsOAu92q22Iys8V4bJ/95JFVywtr1uDwjANOfafVOhAU/4mdXFxZqVK3s/MrHhq7uztWLi9sOry13c2ujXp9Gw8GNp/XbLqo2c7RoX3w6Sf2//y7f28fPnhoX/zmt9a/vrFWu229QZ/O1QdHB3Z1ecFqB6UEaEk4mVoV90DHfHUFAECg1lWqPiPBVyJrrllFMguaHdoZzqzdbhHVDTqejjFV40SlR+AC0ylRYEkLhQbWqWMMbJN+TvToSAKixVD0CWfyFtRcJmyeZDidTs66qrpFsMCA1/tSRxBG+hsNifxqPYhggg2Qgz3ZYdjkYJDrGBmQMFAq2YgVLK+0poRZVf9w1OdhT1MyuY9HX2Nco6jxMvwiGADTRngW8Im7eBaVpKRd9EzCSjSiiy8GESFOdaptkXhFZlUkiaGVZDjiP6afgjCvFCggsUdVUcZ4qvKibWKMbREkRfVbekw8fTBRABhxdMLoMSXeRZVKzyYVXXQNvA6vijuC4UV7Bh7ROhHvKzOj0LtngAfns8tGoqpFarsC7yLRQzXKu1OkZNgra97iTwmn/AxE+VYQraBmOQmOcQ/kRdedUWE9MdHfuju8V40RkKHyryqUgxbePApzAJrMJBFxvT5boEWi4GNFeQUAIK+IR6VQ9ywQjTISdsPw+eGgUIBtaf74nFA7zKi8ajaEmRk+H5TQCKSjX73mZ1E6z3A4jhvWNruKRELh/dWTaZpXzzMUS2+ZmAY5wCWZlxeHRQfP5jITFlS13PyT3g+koHuS7XuG3kAfowReldi0l7gZYST3+RkSQJ/uTS7latuoKmCMuXacYg5KQ1zMKQbzXuFmV4CMfUEWjXtwRPWXifodIJDeI7xXVKkmYAI3fCTXlBi4YzwSY0+g4t7GcwDLeM5KksIXAs8HrThZYXRJyMQBVVb7YHRbq1q3VbfxELRgdHEpW3+q/SRo/YldEmsoJjc9RKYEh7C+y7UqQW908rm9vrES1giSBTIuxMUI/4WgSVM/7qBQnBlMDmECC+CJ3jNqN8k1kXlvYPmJKSOaNNs50hW/qO6GrEUgodZ4JFTyP1FipjaeZTvcP6Ax4/n5mTx/3PSxOKPUuUekMQcNnT6vPUTGiezswoqzzkhe4wLsrZktJvKAYZWdyaFLp9yDQO+rNRxqfYJm7osjM71iX4v9jXtCsPf8eXMXzBgnuQwo9t10pvt60uPNkL588QT+4ZV1sudQifaKfezXegcwAzRvc4BAgGpUw72jD54r5z108mqdmgBY7gVKssmAw5nqHVPSPp6vU98T8muJW4ipKwaa/7TYSpbulLJJx6mKM6Roram9xw2Sg43gMqkAKxNAjFiuWmUsB3YiwFxIW6fToTrWOICEa2KM5wyH8CoQgiCWFO5Lc7jwl3FKheAMgIbOpimMW3W/6GrCji1edAKwibiziU4l4zGlBTA8RYttxAWdToeFKgBmbDvsA4huHfA9GY2nZKQhvsY1gU0QQDfWPObYq5PX6zxvZQ2tv32/EVhPnPcbp/WrfmAEPnpwb8GqLp2NnZrtlVEezmgjVq1Zu91hgLK5tWWvTk+5+f3qV3/BSs9/+Nu/sb3dXTIEWnUYhQ3sow8/tEatYlsbHZuOh9ZqyswFuy8q7dc3N/bbz7+ywRAmhVVrdTZ42E+nA/vxpx/bqHdjt1cXtr2xbZVSw168PrdPf/Yz+/TnP7f/69/+W/uzX/yZ/d9/9dd28ebEtnd2bDAZ22A8tNv+jXVabeu0mgzUgPSjjSC+0HuWNH9UY1BJKBkRXFQtEQxCgoDqNyheOJshOQCogRZXqNREj3Bcv1gCqqKUok0PgsSp+m7j0AKrQZVJBFFVUv5TZTCCoEzry7DHg9QUMHtrRFZJPNBhL3D/u/g5tbGgtXp1FNcQ7cRYtaLTt1cUEBC77hAu4JIDQHfriZh3aUDgPnE6ch5cMkCLNndeYWcg7/2lk96WiRGkDnUm03wGoGh7lS4CBwbBkJR4EBeJy8Ap5AAyFDcCaS86PeB6SUmNxuCZ+j2oqorvgr6sxDl9blSOvKNEVBvVfUIeAPlr8bzV1khGQ5hDpEYjiYg1Fj3HPfCVDlMBb3QcYODqxnsItlSFV9WLus9GNZmIMWAgeOL6dpc70IUcVb+x+tangI5JMEwkRddlK05qndVrWdUu7+vtbAPWKtyUSphX4YQd73sXg8AjqqUxojYzBcteVQ5TqJV9CEydPAmlK7UHi/lLI7kO7bnc9Iu2ntF1hQKBaJvnRpJYyPhRtPti0BnsngQMpFoXq3tMCGdhCKoERS0GgzYM3XVhVBbzZHWbDSkLqdY0C5UDfLw+/ssEN2cJZHN09b2lonWpBUyzoroe4B2YIkgK2IIuGo+60zwTPUFzmH/BROI9e0WPCbezju4CCPIkHWcD9vRev8crFgtEeuBUC/SgH47r+BSNhZudAqAEcOJV2zQubHXo7etcY49nL+CrCHtE/S0AAq6jYIawDZpkHhhfrlvS9t0V3v1OFhWxvIJNheek/VJnQoCnrGDStBZSC+joq+yE04GpL30vcH6W7XqoqibWWrDwxBSZ22gw4NhAr4/xx/mAaja0yWj9u7WzTd1xrVqx3vW1DW5vbYazC+uVrAhV3bUnqetDqoqGXId+EUqsuT+66WI+N+X54WvF3diRuOMecE5wX/PnSTNWmlbqHXiGoXsF37sw0cQ4oVq6sdG15y+e22QychNTzYskUWCXCaCFugnuFSGd8M4NAAjU/bBgEOB+4WO0AIuAkgzMNVybMwhwP2GCGQPkeytlgy7vI9jhYBhB9pAoBUgbcjKvMMe8jnMgSZrcCyb8KgT4LYfkcd4uj3344oT3QgAEOWghUd5dAAEMNwPMDcYdXhf7B9ZZMZe11xEgcCYd5hABAmfp5SBBijmkY9QcSSwM/jaxptJ5w/nx9pcS8OKs5b5Mpl/xhTMUZP1gGeaAFOdMSF3cqwLzOaQxeJfZDOaBkkFI2hAgp+QyqchCwFotDgEG6HMKhsOSWJOAx1w+I9hzsNYJ0qDo4y2nsbZrNevBsBptPtH1w8w+ffQpQYw3r15pj4ZB7nDgPlC5qS32AwD/VXpZ4e/BGlUBS4aPfI7zmb05P1nneXfMr/WP3j0C64nz7jFav+IdI/Dg/uEiKgSB6QellX2JE1XerN5s2c7url1cXbHagGAAicf21qY9uH/PvvzyC6tWYcQ1t3ajYdsbG9ZuNaxZq/E1ODGwOT97/tS+/vprNJKxi+uetVqbqqKUy7a5hQAJLII+W6aBQjvojaxUadjtYm7tvT1rb27ay++e2/S2xwQJh9UI/WZdFoDqDqovs+nEGvUGQQ4kqjAYxD1U0MUAVZ85XGQnDH6gFWNlqF6nrwICRAR5qISgGoT4HZ0PwCpgBR+bOI83/E6HEWoZYwIPSubgfhsHl0CDquQDDPZU+WA7Oz+Npcf0vt3eMo0f7PrloLeTvueViqhY8L1CfwkKfFOu3AxsiOSraksDLK8mYNzY0mu+YLWHMZL3O8Y/8X5oEUfE3TsYpOnEVoOKAIIWycPauxxE4MUKHo3tROsFQGApWFOVC2OF4A/O5EpaZI45pknhXC7YvK5EBUhUZSa2lMaoGhObYmFKl2qZNMmMIEjPyKnl4bbuVEa2+3SGRwSGeD8EmTB9vLm5cR+LrM1gMAeCzonvkyYWFfySTf3yC3kGAgVnEzAz9wp+VW3DdLHSQUZ1i0lndNDA2KD6FG0s8XIPkhDwI/Biaz1QJclsUVCUAlcHCNiNItgoznTIE9NUac8kAkrM5EuQv3bJm8Ini6TCHgC7Vla+H5DEFMeYWqmFnEavj6ou/p0SVp/7UVBmFY9VY/efcJEIC0cYV8pptF6D3YMKNatJS2F90JadQeEBbgBo0shKkz2dQQ7kyVNq0+bUf0bWeSs6p967djskLMXYqU0q79FbzMa/8+0bSRNA3MSE4e6zAmKVFNyqyuzSFmYEBRMkKK0xvtJyF5/E4N8NwVaPj7hn/B7JIp4JK/WeJjCBpewnvCHcXyJjJSjZR+cKVNDGpPJ6gdpB1+JicvBLfgvZhYZDuoMEmOdqgaf9Dvt3VArDZ4BpXAb81ZpieKAtG/XA4aXBAF13z/ZpeG+8L9rczeV/gSm33W2TlTDsDW06VTtCNOCEY7vc/J2N57IMrEm8X5xLg0GfZwFAQHxcvdUkKD3q961WKlkThq9skAM/GOyVntz7XCn2D10rHl25VOz7ITFJ5qCue+eap/+D5ib2Z8wLMXFgOBs6eyTxrOlyXIPGzWsOwMep8LV6wz64f89ubq7tNSjWsGOYTK1WwT2Alg8QGkAymDCEpLz1oZIhJO4BINEAOGMu4brmU9ovcr+T0SBnsPsWAJTS3OB+4OCD9jWxqqLtp8x3k8HE8hT3BDIMOPl+/opwwY+9mECYA+tgoMQrE/AXE2jpEyT5i/1MCbLOt9jfeE7zXHtbYqBEP7UG0H4OPX7ImKItcXTKYacPByO8a8YqQCBgtvBVWF3zeg4FSyrkRD7Y7jay+lfLki/GAZnZsF6tfXYZMEWxwGV5mecGigSSf5RYnIIhNqQ9c4AOPmcDXNYa0XlQ/A5r0g2hCRpqf06MA78OSPHm5Tm9CBro3OV7LOadQH5JD9BeewzACmA844KmffTwI/vumyd2dXlpnU6bexX2t1qtarMF1qSkS2TDwA+rVuezB9gQcx3zlC1ROR8q9vL1WmKwOrPW37/fCKwBgvcbp/WrfmAEjo92FwwIk3O02g2iegJaPg4G0KWazbpc+2HO1KjbCNV4d5P+01/80rrtlv3df/pba7fMtrcbPAx2uhtWr5bt3vGxtdtdu7i4sjcnp/b557+z4+MP7Pz8yp4+f2GtzhYp1RvdrlUqC7u+OrcfPXxos8nUGvWmjQYje/rsmW0dH9u0WrHt3X0b9YdWns1sfNu3k9MTBjrRrokJqQfIOGiBOiNZhrlYo9XmPUzn6reOTZ5mNWUxCILOGFU0GteUS9ZqNazf65GeSDya1HyNE/JTHJoAB5AI4j2iawDMEvFvARELUsvwM/YJ9+AiaMu4bn2+Kl6RNLCiS0dlJbus1GU68Xi8+Hx8Iblut9t8D9yfApKCQqye26JiAuSBDOD68ortH+MLwRBNFnFAerUkqiRBcVTlx7MoBB+ocFUq1m61mJwOoa1lwiNgiMyH8DJzh2jqhHFgw23bfS9Y7UVlLfT0AaH4HzPXdBdnBJXzErSFrJUsBXOeOjGI5P0z+SxafYmiiwS7qN4wWMnavinolrM5ApPjoyN7+vRpcbCX9DtWlvyaaBqGn+WGfTQ9UvVv2b8hFcMVpGEeq8wpZoBXjCOgpGmUV1ZoMuiSAbKAvIsB3gdJCBIwAV1cDW4UJl8IVTVlGBf/lpZXPNiU9IdcwOPDlLC5n0QEuwzKs4p8zCPOPActEl3bWTLo1iCarYJFarQjqSdeEsG/XiE7MyV/8kaBl4e8FOgR4FUrtm6jN4G3VCTjRqaNYKnQHX2CbgXLHReiqCQmDa7HE+AJdKJKTtmxnu1KCxYGEo7QWMd8yRPmVJGG3KAquUEaH96/DABToJyYEMXGHaOEDiSRPKlJgbM0hO6Jpu1zL7TFMcSaxxgH9YAvqu9CqYpn4TTzXPril8Lkyv0PNOaFfIHcBP8bMnBorlpoiGMeMCGl67wzCLzVmuaQElHucd6rHs+R2nGiHMuHGRN6JEh+XXmyIe259P/44r2nnvDexq0k1hhZPt7PnUkqO2KIkoxEv16rWglgG4J6b19LAGYytu3upg37AxriNhsdm5ZRgYeHjbfwxPNAYsz3kgzjg/vHdnh0ZE++/c7Ozy8o24N8rz8cqDXtZMIOANA8o3VnpSZGUKw/VXBV2UeFmBr9oDEv4FuQMkVWWIMSn48f38sTcSZwBG4FmGiLxfpRpwR3LOE44t9hxipWl3cEKJftgw8+oG/PN4+fCEjDtRPoB6PBPWV8o2D+RmZOtLF1Y1nscT4/A8zU3IF0A+ejJ5AuodH2IdYKK8+RHLsHDn0Qkp/FQjrv7CvvVqDzE+vDKeici2Ha6Hr3zPci9q6Csp63Y5Xp6fKX7lHmeQKwogUx2I0YSgK7KCB4QlxIDLy6HG0tgyFBo0gH9z02CLYOJUaxbijtwN5ZMAjwDRJYMREDCHCoI+aGd4HhNXMsouYujxfBTCv3mXWcKc6CpVq9J8FKriUvm5BRhPeK+InPjZ0GJEME4xMmgFvbW/bs2bc2GQ8TwKKzXa/XmGp75F5cmvM+BYYgQVf8E3uiphDkhZDYLWhEWod8xruW0CvFW0/OwLhCNxp0tRqN2WEBDNrtrS27ODtjV5PRcMRn2Wq2+F94dNH7A3smGQ94CBUDqAaD61t0QhkNrdvp2nQ8YSyL8+fZs2/Xed7KClp/+34jsJ447zdO61f9wAh88OCIO7sCD2m4QH3CtoqgFwcVkvRqHSgoUP653Q4HVms0rdvZZGK9s71Ng8Ff/5e/t72tqh1u16xTq9h8cGsP7t+XicvNwCaLqj359pntHxyxJ+zJ6Znd9geknF/1bu348MA6jbr1b28Z3DebXdvePbLbm0v75psvbWdv39obmwQzoAc+2Nu3Vy9f2NnpiZzaQeGlY66bcDltlgGXa7VDEwwX8tl8zIOEPWmnMxsNJ9ygZxP8e8xetLf9W6vWRWWEZjwKnolyrXKVqvNe3Qt9bZgeSt6oyigOpO3tHRtOBqSY4jNgTogDBQmTgi3R5RDc4lCa+sHM90WgFP3UqcuPFlKo+oRberSNo/BbfY+pT/ZwxmnwEdCna2NCVlDreSi6hhnBI/7PIN5bGQmsEJjBVkfki6oVEINWD+SoAnC9Mv0u0MaPZlFK1pGw0W05ggGvCKY0ymMPBn54T5dXKMCFizKSB68aZPLIqKSq0oTXeRWaj8zN/Nw4jmvA4YXoC+0xV+Ganhv7BdV3PgmP53fuMwrq3eHZWSMMtD1Q4TWgIouKF8EET+K9B7m7MXmbOr8nT4w4H5PuNsLWoisEkwcP71PA5smpIimn9CJRSF0cVoCTlTsMczleCT47UVILZgmCW7w5Krh5Apn2nKB8O+0ccywop1HVUqVfWlp8aa1NuRfBcBRMJ85JghmqDjHAzroL0GuiXKZ2HO/HQHSlLSSpx9TwS0IjxoCq+/EzPj/8HmVdb4+o4VtNBJYHKznv+1rMGTl4MnAiT2aELJe6xMFhCe073h40S9zDIKz49CJ439zYpm+KAAn3T/DWh/k8ZFDMsRPrJZ5nJNtMP5OG2SthbqwVVcCUsDrzJRhEovwvVwml+ZdMis/JQUSatTpoh/mq/aH429Db87NcliMLfI11rC/NEe13+Cy8b+xxKVH2vZAJApMPgbP4jNgDo2KJ/YWeNg4YQTOM8UB1EHOq2+7Y7c21jMvwmTVUdSFHwjwESAIGQtUmw4EdHmzbbNq3w4MdslEuroeU752enVmn3baLy0tPYN3Y0sFR+bvEuqJvrRJ3r+wmk07ej8BAVre9Pz26IpA9433dyw2wknwteVs6djFwk0MABQJ/8HxgaiqpjvYql01l3jbhW9TpdllJ/f3vv+DcS/4vwTf3LioC73RuYo8IuQTH3rs64PwDY09rTskoID2yotIe5XsckU6XXTkDpqiKF6uDbAJQQRjz6D4CMBW4gATY55Kz92iMSIDdE2fXoKu1rhgYMKijHw38J6rws8A8ckBEb+g+DjoztZ5wZvn7Zpr4qCaDGcBzmzKBgh2hnUBsMc57noNvHz85WBYACdiRkeAHzT5MDWP9yMRUjlRxNqTH51X/dIbgFWzLWRgphw9EAN5xvXM3wVYbTSXwuEaw8nDeoaDAFn94vr7PEnDk+CkWqsD3Y3PTmp22vXj6nZWLC1PsUa3a5uamXV9fJ88o3m9JMhO8BuuDzzKeJ5+HwDCcJ2RYOfga+w8lZqoWKZapVq0HY+ySWaNat48ePLDXL166JwsMogVEsGsGjUtnZAY1Wg0WXhA3W7lmW5s7tn94YF8/eUxJGJisKJYQWKuU7eXzp+s87+2pvf7Je4zAeuK8xyCtX/LDI/DJpw9pUqiATkEDKczepgcHebvVkWFfaW6tbsuuejdWrTVYLYFx0PbWtt2/f2TPXzy14/22/ej+tg2vz600Hti9wyPrdrft8mZgF72x9QZjmrO8evnKXr95RXdxtCGDSdNmt21NtETiodGx0cSs3dm2q6tze3Py3BrNFlHbdqdrW9s7/Nz/8utf0ysAVX4EJEglAiBYDRoZaIBuTY0ta7UcHFK8oL+czGyjvcGDu3fbs2arTa+B8VxmOEw4nE4cByLrdu5gjwIJTZtqYao0kddBZsKFce5ubNgYLtvTibVabQY8CDZZmfRqa1BlkQujIqrP08GlZNpbKDERgus9gB0PbhiXKJgKbH/JzT9z840KUAQTAC0Q4CDAHE9GNHpkv2E3coRRjzwdQA9HYKcEfwS2AWmdC4gulMwh0AB9MlpQISCDbtRZGAzIopIJbbbTy6MKROuzFFwpcWUy5g7FfL7ot46kDsHawjtGhPQhGA50vMfDcSNCTyaVJK1SHD1ZYksvT3z975IZmrNtZIal5Ot9vqKqFzpp/A0rHenLE1wPOlmtiZZRWYAY+kpWpp3mH4GkkvTiPSmlIMhUyAH0rNWTPSWdzjAJOUDce6yhxCjIrjYHCDiWmWZVY1umjhOUUXS4AIMHY4U5l+QyrkmPw4ztBT1xAGgnCYpYLGWvSjHwxIWW6T/vxnSi/o9BFfe5RP10GPO5tCbJFFaDbE+QZ74nYA7jmiLYxX+pR3VqPDq64AtzPwCNH5oDARBEwkY9fXT6gKEpk1npXWWC5Z0ZnB4chN0I4uN5yKTt7fmHz6vXm2IipUQlOnQUvhe8h5Cz5ElHGKU6L4eBOkzO6ESORApgofaYYp/1zgBOvY45kAMEQXlPRq7snOFmbF65pQbewZ3YC/BeMqVbbjGnar/AIV5HRkuO9a29UmyhpT0HjAKfi1iHsZ/JJFH+JvKNMZomYi7ji2woB5qQBcgMd+jA6dxm5QXPKFQIb277rHyzG85ibq0mGAE9+5M//inPwe+eXdrB0ZGdnpzy/Lq8vLRmXQkmgV32btcZQFwKhoBlaffnlKHp3I41jWudjHFf+XNRMiSgRMyN6WKsFnaeqOJ5kPDk7R3F5MBGFB4v2l8JWgZAQFNDSdawxrXFlu3o6IjV1N9/+aUYCBl4Q3NRZ20JaI6uG753e1U8wDICBP7M8awAIC4BxG6UGFKleG4aF2dhpTaH2hsBEATgEPsDQcjoGBOUdZxTBGIylowzxfJWoRiqOl31JZfD/7HuKEX0e9c5hiEtvFNi/Ws8pLlPfioEzjSv8/acscdw+/NvdNwv+8bwfnwOhHcLvgdAEGxCjc+qFABvFp42hbFesbaWX899OwfbnXHmfKYE2mG82Y7Yu0yQRcQ5B4aKzlmse84JTDu2JdX4qfOJNPuIreqtljXbLXa4QtvB1S/IRLGW8F5s04nPRtcqYg0yBiYIEFIsoQH+f7HEosuRCHXuPdSoy+eJ9zKj1IBMvfHEDvf27ezNG2s1GjYeqcOLzKDL1qw16U2AtdDutG0MsJyAG/ZoyXZfvHputXqVQCIAAl3/wl6uuxj80LG6/t0PjMAaIFhPjz94BD7+5EMCBDogKwQHgHAiQInWXhsbm2QWoEdro92w4XRszXbbalWABG26t6LHLQCC+4cb9tnHxzbt39jx7rZ12227uR1aqdqyV+fX9vrkwr56/MRub25sMZtSKz+cjG1ze8d2dzYNNnuz8ZjJ+ZuzawIE09nYzs/fEL3d2Niyg8N7TLLhY3B28oZ6cCC0QQ1eBQhwqKByJFMlHX4wOKJRj/fwFW3drNvu8mCCzpy0RQSVVVUR8RlMzvNgk63mdBySzOcHblTtC1S+qMypK4RohPAAwJ8DnACDQNrowl2cZnTOQKhCQx+VXn/yvH4mXdCmw2MgWMfSS6MlJRMsshM84XUqeHFtTsd21giMkFhZmU+tXpd3QB9Mj9GYTr5A/GVs6eOJZwZAgUgADHage/RuAV5xgMEl7ouGbwv1YuZYBbUaqL5X8SOID8pDqgwG88HbtDG4A2+iBOUv2BRF/26+hyfLTKIYDQg8Wv2Kn6y2bfs+gCC1QWPUdBeN9I5lmSXP6ite6P5FB9VVwDCz5C3gVOFyCq+/pRImr6TTmTmYAQEJyYQwAlMGrE7njuA15mgE6ArSvKqFa8m6EOTvs3pXqwAB20OFX4RTfckgoPbVW555UiKabwTFuvcwbGRQ6IWj6LDCgD7/QEpLCio85j8qLti7JmOZkQL4o6O3J1nHRJosAAAgAElEQVRcpZkWPoLbZFYGgK6koBjtJ5mYkZKvqiW8SBD0Q65UQ5uq1I3B0YaVAcor2jmDgMlcVL2VNRCWIOU46NpRcSRryQcjAAvm6qpeKjFOK8eXjMZTxqSu63aZEQ0rAQh7Qoy9DgABE+8VRkXcDrvQ/wBAUNxn4UsRP4skJfZMjiclS0oOmJhX69yLAUxyriA5n+p1RYvHuM9ikAViZ8wLTlb9PgdSCjBFYxHV7gTORTbjby2bj+gc44CAt4UlYORjintgBxrq+WcyxYUZIV3WW0xmAK7qnnFuzO3ocMem44EdHezZcDSzveNHNp0t2Cv9+dNnvILe7XViB3C9+4JAQl+ryWPB5pDJTLwtmoA+7hdgLsDnJaPak5WB8Qw2Br0sJmqlyrOmoqo3QQdV9hMzhH00VcGVx0uAQu5h4IwUdopwoAJSrEePPrXHjx+Tbh2gjpJxAQRs0wiQBYCAJ8H6zGirKMYL9omCjQLvisxHxltgEoh2SaHazToQlAHBsffJ96RIPuO1ZKw4QBDJPMBCrqyMVcDzn+vBAT6fa95LIZl0Bish5mICCISFOaDjbXUJHmTmnd79J2DekBhoj3SvEl+TnAo+P2KtxHgH+B6eSCJGaR/W+tC8Wf7Sz+RL5TR9Z5jpdcsAgRab7im+BKwW50nwq9hFwGOVMGyO2DNYWJwjYU7pAAE7UmA/pzHwzA6ODpmkv3j+lFMz/+J+53sc4sLoTCXQuZBQ1KvoHBBGkWJPcWw4fxxA9TjJH5huEnPOmZ0LBx8+e/SI7IH+bY9sGKw/3B9fRwBMcR3i2Fa7JbkpmTCwY1JHg+F4aI1m3eZsewhJwogD+/rN6TrPW5mh62/fbwTWE+f9xmn9qh8YgQ8f3uMWqwNDCS7NsILiCQplZ5NMgdFkaNv729ZoN204RgV8QQ3V5uaGXV6cWa9/Y588OLDD7aYNrs7taHfb9vcP7M3Jud0M5/b05amdX9/a1dUNqy7TUY8dEhAYdzc3rNNp2uDmyibDIT0KXp9eWrOzRcOXs4sTOjzv7u6z1RfM7p5884R9r9FecATtJlvFiJie68rjoIjqHQ4jAAShzYwDE0j9ZmeTQVav1yMYQG0rezLPiO7CSA8BLNxplaypqijOmoym8iQpApNIdNIhCi0y6WcyL1RXBa/a+KFHMKPkhljohFBWMFq404PGJvSbujswCdLfur7RtXNepOPHI5DloUWjKVVBSfXE/TVAnxUrABUqMC1A4cYBx5695QopsaIse6UPZlQYeybpMBWkVkUafDd2YzLHwINlSg/AnepPd32v0njAIZAnq3p7KAOmQFQ4kAARIDDQVEPSULTHStV0rxAs8HyyNoSFkaGHPnmUEzUF90HA2ohqkwACfS97tfdgEGTATg5EIMkA9VAgjlN8U5ut0E87JTPrxhCVJnowZDr06ISQJ6f58o/5qJ8pEIyAjD/yatBq0HUXg4CtGGmg6drfHARxTwK8H5MC2LehQuydFFjpBBiSu/dnY8Tqj5vX8V4QtDlAQGADqzJrV5Ynimz/h893M095LQiQ4ZwPAz43T0w659DmospIyYoCxwi4kSiHb8Xcgz+MHeaC6KvLX+Ehgp8GQCCOiAOOSXJS4SxOem7fQwgCrLQYZdvVLMEo9m7vhOEAJccI4+5+E3q0MsgrEgQlP9C7UmWeVSXzO/mvBQjuSs6X3s+9a1g1RDvD6PfuEgPsi9hvluYG51hQs73e51XZtKfmCTD+3tdzXA80yCE1CKBYWmeXZgXzAQAR9coF64Au/753yJEdEjwBRin59Daa/dGUY4q/r9XUdhD/3d/bto8ePrDXr19Yt9U0KzesvfPAfvv5F9Zptez0zQnb+qIDAEA6Po+gvWsS+T0BpEDV2RkVnARFshddieL+6YmSzGk1LyqQQSS6f8GKIIMtqviQHICtIIQiMUawV3PvJYMA4If2w6B449U7O9tMhCAljKQP/9UZ7DCtA3zJJT43pYNJn4P6jn9JcgLGh3fZCMmb1icMEEXrJ0uAfgqgk3tCHQarLosL2SHPPRq6irGT5gx8LxwggNwi3cN8TqlJ7J/aRss2miChE+AZzIGCueOsl+9lEHiy7v+J/YH6DEhkwJxwkDeBYpRcCfRnIWOJah+S0eJc0v6YsXCiHWBin8QZqOeIaydjZ+mZOKj/1k73NiAX+2KsMz0jnecxRpgfsRfHuEs+olggnZMufQVAAObAp48e2d/+7f/Laj2KNqtf0f0A3iJoMxjMiQDGsVc3Gw0WlCj1clYp2CrhByFgrrBEJcjmuC49KxAjl0tscfjJjz62r7/4QgUJyKamU/p04T3IDIWfQb1u48nQWu0GY1cwGWbzsh0e3bOXL19apV6xTrtlw96ttZpNAouYx89fvFnneXfMt/WP3j0C64nz7jFav+IdI/Dgw+NFJDuk9MrelX/F9i2lsnW7G0S4B6OBdTY7tnuwZ1e3N3Z12+PhuL+3Z1eXZzYeD+xwu2UHG03b2+xaq1ohhf7Lx9/a4+cvbThBMIokoWaL2cRKM7hfz629scFAqF6rWLtRYwXlcP/Ivnn+ytobu6RlIaj68Wef2d7+ob189cZOTk7t+ubaWo2mDYd9m47UVokGMCsAgaobgdqLLhZUZwR6bAEHaUClwoq+zJWgLVeXgTGqQpMRP6vdbBE8KCoSSFwUzMjpuUDYI7FQZwTXUnr7wVqzkfof8/eAk2kuh24K6q4gCijorUgKVHVD5SLMqJisMMFDMAzjnaA4CnSQtlBgj3R40uUysMgqBwoGvKqwgPcDTIMAWkAiMXTwoEbTHIAE+Lxmo8kgGtQ9BKpzHJruTs4OVqBeM4hUUA8gCbUX/H21jk4OoUFWgiU9p0yzcL2YixhXVRtVGWNXAA+EmexhvtIx3LziK1fiaBVJEz/SZJXES+vs2kevnoW2VCGwviIIe/vf7m2RyxIcxMiXGYOd1d35ewACPAcwNmAqiedwdXVt5ZrAIwQWpNzjGXqbyiQ1QRCXfLuXAzRptZdBi1XKcX6Pce3UzMKwcxUoyejm+X3eBRBEd4gw/kLlEsAVwA927/CgDMZU0OyqmujBqY8r56NX+hOgQdApXidWgpIX0UHjuYZsIjo7MFgHpdSN2piQesU4HyPOPTJi/NFl7c+SjtQlRrymWjV9Lr+/g5lyJ0DgY8m9ITnFFzKi/DmF+VzMQyUpal0YCVn8LhK4CK4FwEBvrIpa8TqxeKS3n3sHAoyl2lPeUR9kcvJDDIJCw10kILHfrgJLHClPKAMgAOCL5y36vKi5kVwtJ/lK5MOglaQvd4CPhEImiaLRh7dH7MMyYxMQTsmKtydFMI79FuBJjAueHeRTkou5LtpNZEUJFygZIIGSEGiIqzaZwZdFsi8AA/V62T77yY/52pPT1/bi+XMask7nZdu595G9ePXKNjpduzw/51gj+WeXHJb0BbJWAOxwXCQrwHOCrE4gStDztT6wJ+dzhiCDg1sYTwAI9RaSXHX3YKtJN5LN24RSlgFGjVfRxVwKDxpJ3Zjs+/OM+49nhuLA1dWltwiNdoTaiyUL0ZkD6QbGJs41GRLqTEURgvt/7EnB9mC75Oh6o/ONxroTSEOk+1aLRhULcjYK21CCKeltIJFI4la013jXCXZygLyiYGyldqtkjCibp0SNCaMn1Q42IQmNgkTMPw1k3H/hSSRgpZaMjCUHhCwLHR8gOwLwrvaFIUMggJoB1TJm1b4ffgNvme8yG9deyT3TZaUxtrGPiT2otsjcI5ekY2/vEAQjs/0yvhegU7D6MO48z2EaS4NmsCb1b5k2lsTUciZREWPpdKZ2v1q1Hz96ZM+ePbOb66s79ysBX5DztKw/6MtA1oHZ2JeCdZqA25C1kZEXMsmMuYX1Xq/x8zHPYAiNnfiPfvpTe/7dU5sMRzSuRsGKBahqMZ8ZR8OHwGbWbjcJWkynAOka9stf/Jn9zd/8e/rp7O5u83dg4CBOwv1+9/ibdZ63zuL+USOwnjj/qGFb/1E+AvfuHyzu3btn3377LRNDOMFP5upQgAMaP9vc3LGb3sD29nft9ckre/STR/b05Ut2OYBL/sH+vl3fXNpo1LPtVtUeHGzbTrdr9w8P7dnTp/b01Wt7/vrcxvOqjWmYjcNtYbNRj9o9tEwElX2z07Z6xazTatvNza3NgNxXmjyoABrAmGY0mdv2zg4dkWF8hpYyQIOH/R5BgmALhJZfkZLMzNST3nXJTmFlYBKUWySaoHEms6wZW1BBW48Nf4SetehXi9e7cRkDD7awQtVISaiSOC3PnDIX485DEi3C2EVhQhdtBPNMRNAKEcmHm2exCjJHFwT05ZbLNKlyaPsTbcYmI7XScbo58y2vtqLVozSIvBpqRcFEYBvBMT7TdX9Zz2kZXMm4x0rq8qAAsmqtZpt9z3EAN1sNJg5hJIWDE8nuzuam9W9gEjT0tnKirsK3AlKDcq3BqiGoePQzoG8DKptgS3hXALoH++d6YM4RdYOhMICiMRUYAoxVpS/UI5cpHYJoBCaYK+oh7x4DWQIdCUdUCJk8IJByrwMlFQ4wuSac1Wkm7giu1fJrtXK0mhxFQpozCDCOCIj29/c5XtfXN6pbMRD+fgqo3OFF3swZAHd9Zgr0/B4UBC87SnPKeKCGwDNoohG437VrhvyFY5MllwxeqbEHExprRUl5jH0Efpgr9XqDdEq0e0PwhcQp5v6SeRjhEg/efWhgHod7USCqJB3jEVUgUnMxTk5N1bPyPuQrfc61TvEcveKY4Su4Xl4LAj/fP8w7UsRnpiQgAZGecDhwEM+JyY93lJAhmgL21ecmdkdBhY7xZ1svSgIUNBdfPlcyeVK0ocyf3dufIzowtovvAwii6wavHP2/yK4IkDH8aiLhe7v15V1zJzwY6OtBanyReATbY/XvlPsvA18YTzGh5LCu+3OddzZf2B2GmU4BlhQ0aO2N4dMSBnq4JoAEsV6RAOP9ccZIdkLOVNL241nCIG04nlp/0GOiXq2WrN1sJno/ntt4PKNUa4J9pVVnB4Mp/DkAkjCZR9cDdFwQmEswD0wjAD6lhdVAbWbihnNNLAcCqkxYUQ1Xh51Y52RjhBmoAyMEF92DJN8fwBTEvEodZWiCorkllpf+rY42Drw6HV3GqsI0NrobHIuLiwu1snQjX3d2Sawrniveaz6erJ6pvD1g2haV32AKaF7IkE7dgeaGDhBI0mH4S1o3GXXyR8B/ccbiZwBD5tNxMhLEuKldp8AP7ukOzgKAhBRQngdK2glAuYEoxyEAKYyBL8c84Y59IRLyYPItJeUubVhm9kh2xGe/YlKo65BfCYsYlNq5hwLOOwdM6ZPhZzf3XI8BAujQeil8e3Q+6QylLI+bZSGHkJqp2HNiH1/ap8mIrOi5rPqFsDv02+dOWucunUL8BQYO5SLhH0HQQgDBhw8e0Nz5d7/9DcG0JV8Xv/94zygAhHEkAb+M8RampThDkLRH9xWuQ5pAO0CCucTrkuSzgrOr1bS9nV37/edf2NH+gd1eX/O9sXYoPYoYEIPIdrDDWD7qqGRV+/GPP7PHT77mmsXLEf9sbG3aeDq10XRmb779bp3n3XWArH/2zhFYT5x3DtH6Be8agb39rcX9+/ft/PycQefe3oGdnJ0yKMLhic2+1eoy6IF+qlyT2QxcXAEOHB/ds48//pH9/a//s51dnNrRphgErVrN6uUStev11oZ9/vU3NpgsbMJ4o8Se0gajJAbwFbaRAs7bqJZJTxwMRnY9GNmYNZUFGQdoUXhydm77+4f24cOH1uv17btvv2WP6r5Ts+Y8mBRARxWC5l+eLMSmLWNG0USD0qdWaOGY7IkmPtu1ZgABkHSE9jhV6xDQoBoRwW7mvB2V2gAmIkmE6zGR6MmYwQs+m9S0ekNaalQ6SbODJndMiYfarhUAAXWmMIJr1GU85Y7P6gescAvBvSiZAD9QeUUlJ/qte9UOXgU0L5JSAiAC3xdBdRmabrUfwv2iowUPyulE1TWJDWjWBwnGRqdjnU7Lyou5XZyfS0tXKrFDBBtgw817YdZotHjNmEPGe0KAVWKnAbgMq2rrVMNoecbURGwDPFsyXpAw0bTLA5uMEonAU8ZEM5rkkV1A+qTox0VrqmVKJg2x2abNkxZ2Yyi0sUxIw/AQHZjCwwOU+KzynYIzr7Alc62MVq/gfsruGbynJcpkBhB4lVoVHf+5mz1GJTrmNu8rS8h9MRQ+Awkg0DwJsIUzniaTmvuYn1gfIYXJ9xLMLlQ4UlDsAEHMb42vNyaMalz2BnGtqGaiJzykLaia0A/Aq2URYKotHt6rAAioVc/abYErw8pq1rpSLe4AAOo9gzpNqra/LoLF9wEIZJyla5j4Z8UtxfrOE/DQ/vI+MrZAbtqnap4SGuavQWP1bgxh1MXnwedTeF7EWOsavg8gWE6oV03J4jn/IQBBAYzJVDKMCH/o7Ilq5RJA4N0ggkWRj6Xu9e7kIhLHZYBA61UMJnUoiOp4MV5iV6W9MuQy1IkrscRZxXa2kP/AYd2ZZUhUmEAgIWCHAEm2og0pxgHVS0jSGjV1yemz7SvmY8k2N7dtXjbrzwbeUWOuSjq9DiaGcwzzAeuPundfh7gGghaumY4EEgBCtP+LDjFaR/LQCICA65JAufZt/X106yi6AATIByd9AOQa4wD+dE1KdgklJqYK9jj4CmHf//hHH9tgOLDT0zNWi/GF8w4JOSR+sfexhR0ry3pGPLedlcc2wm8Z6Ynpo6ROQAKkiniSZN45oBztRHmW1VXZBQgLxlu90eSYKFnWutYYhq+Hzg2AbLkPDJ0W2H1AhQb56JRYVOEYBZi8kqgSfOKaVmU+kmuOnxNFooChbRjghPYtzsFo3ejnAO/R91jcNxLqXA4Q5qoCBgoDw+hiwOfLQoCgn2AfBEBAYGQFRNazXjEpTN00dWbk8VW+N2pf9jHyan4CSbLrY3cK0PS9YAF9PsCf8wsUgppcxwDo0PHj5fPnS94H+ecH8JqMJ2lGDWlBk3HSeDROrAz8XZhfwvQ3PIICj6RHBmOeKU0Kce7gvz/92R/Zd999Z/2bW6sjVnKvG61XtbTlWTEFHAeDZgGcuAfGPe7ngbX94ME9e3Pyynr9PgsZvcHQDu8d23eff7HO896VxKx/f+cIrCfOemL8wSMAD4KNjQ0i/QgAoC+/HfSTAy6r3ZU6df/1VsOanabNywvrD0EPLtnRwZEdHh7a7774rQ1Hfbu3s2HWv7F6tWzdVsOuLq8NRYnzm771RhObL6SpQ4UW+SoSTwQUjUbNWpWKNevoEz6265tbKzfa1tnZpybz6uxUlXxU2OtN29jcskeffmpff/WVvXr5ki7Rw35fbtE+Kticow980N1YNXG6d+gOUclkr204fruxF6nGTm1H7RknEQ4K7+SXqpXh+i5WAW37luQHuJRgFETCQzMyHDTsXgAGQZ1XDJYA9Gd0Y0cLLTIZFkSekeSoRzWooahiNXhQ3g56WXsugCMML/h+LAAg0JhAelGyZrPhVEwEEwIOMPa4f5niBL1eWkNqcInky+gtaMygQ+KaYVYILwZIPBD04JBs1evWbFQJ8txcXVKDquQaDIeSjdFbHAkfKc64NwEr1FDCY4GVAjgauxmkV1Aw/giIkDDBqAoBN8ZoOp+A9GJlCgTDfdlBnmSeNFeLTtTmwhHbA2X1WHdDNO8iAfJ+BAVMoNy4KAAFPU8F3aQS0k1cNNbc40BJJ+as91V3/XtUZSLBQ+AhuqwYDv4QUzUnEppUkQiXbTJCJCPJDR35fbxXvJ93mMg3jFRhdFCCiZm3FIxEPVXisgpvvEcYc8X3VHJkTATcj9ocGvcMXmbMTm8BhbEHQIb/Yz3gHsVskbZZJSw8YvUVCMCNGlBngfBVzFMKR2yCBU4ZVsxeBLCk03sCqKEr+mGrmZarUvzGIoAm4OS+DUiDC6DIWSkrXhQ5QJCPe0531c+L9oIcK16q2jW+DRAEDyY3KCzur6hqYk2lRqHp45VsLYcO38cgSIBTIrSAaYBEb5lBUMxL6Za/74uJVf7RmAPu3RK64VhHd7/HuwGCWAqSi6iaGhRuAaf6cueM1BmBz5wJfxgfOljKuaKEGq1+IyFlouj+A0hoMM/BtkOCWm/W2Y6t3+szsZuOwf6qc69ttTt2dn7JCiFZPMgrvIsQ8gdqosGu89aUfP4OnpIpBEPWYEa5tKzoaiJAgBgl5rcnz6xmZomczkJ16Ij5j88lmyzWa7QIBaCL6r9T6rH3ElwjGCKjTBVKRXHXmSKd9fHxsSG2ePHiJdsG45rCnV1FVe0NpMoHM8flJUpY8bvQ+/tW4OBmDkyQrs7HLPAO9wsQAqwx7CX4IvvOAVwAxIgj8JV8eKZTb+NbMGIESAF0zF6L93cwJltUCdjjSETlPLA5n3YCd+XHEgBZSqin7nsBjwUHSKJgrxavYg1EC078O5kXOlsipBU0X3YJQZJWeMFkTK8EeU7wvHJzYJ5VqX0wvJTkS3InCOn3yLlDP6doz4w9J6Qnvs4o0fCWmmDx+Zzj9WNeRjwWhohsL+sRDM58gEmI7QboUKXqPAEhFh0GYso44J6DM3Evil+5sni/iHUAklDj7z4lZLSymwlUbAC99eCYz4eJpn8uWxxWKra7u0dG65NvHhsMDyeDIX1ECCJQYlBlQQ3wW384tv5kZnv7O+wMhfmHTgeIiUZjdbv48z//U/v68e/t9M0bgRWVsv30Zz+3f/fX/2ad533vibL+xQ+NwHrirOfHHzwCf/7f/IJdDE5PT7kxocqBSi4OLmlCgYKy75r9/J/8sZ2cv7Eb0PkXxvaH48nCDvf37bZ3Y9iHDzY7dnPygm728/GIdHSr1K03nHCjxAHCpGE+paYLVUO4+qMqsrvZtfl4aL3bG2p8N/cOrd7dssHtDdsfXt3cWH8woPNrZwPGiRO7vrjkoYuKNunJd2jhAq2PgCQO8AhGw02Z4IAnwhpYESLHC5lOSV+mKqUqDe5o7EcagpQoYLN6FY7DWcspVXBQjSqTXk+TpKwdEg4WfCVNbAW6yiG1mABpABCEUSBMG88vznnYYfwmMx3+rER6ORLsCsoRqjoccaKzLy+rKehTXdGhSSmCjLlEb1Y1OzS+NFAz+DdMqWGFvg8H4Gg0oMkegRtU1UCBrZRpODkeDhhlY1xw/TMGQfBbwGGfd80Q4ATUHf8P678Sj2hPhDzBVTVMtFqMEZgBoIIGQBABGgNr9UNUj2NU/9hSLUsSPBFjXcSDHNHsZ1b1pCD00AikREN1Qz4PSpDYFwCBTCOLKnpUW7wHdpZABt0+dKX4Fft+T/Gs9DlRzYl70jzW8wG4Rao6u1OQ9pL0tvQgYPeA7F5p9FckWDH3BWIUiUIwCFiv9co25kGsnXzDQaKdf8nqQWsGf8vrjVaTZKWEftk/E0mXV0axB8G4FPMIz1VVUBnAyTke3RWyJL9Q0aj6x0EKOjBnsGrqZKUIaIh9IK47MSfc9JCgxB0AQTxPBuSmRAoAQQT5+GiBQ8U44m/kf1D4Q+A1kkA4O8hd53H18E/Jv9Bzm5hZOHknBkHeh0MU77srfYUpWJ6V31UF/EMBggB2FKjfJZfwbSlJhirypHBjO9Bqk2eFV0zzZ1Osp1U2hOZDzOFItpRe6FlElRf7Zkx/gXtRNZd+nftyogRLq425GaAgEzPvBCMXe1Hc4R2CfXQ8HNKfBnN3PB3TUFft1wHQ6lwBqLt3tG+n56d2fQujXjEL8sovK7tgJfl84Byi0ay3auW+KdY//+9gZYAMFALwjIBz+jSBbqnnu68JsqjYrSHrXx/GxO7VQlkAtN9Jc6/5CBaEWCLytCGDzJlk8vAoW7PR4s8Ojw7t+uqG0imuRRoPwl/Htzc3dlSFHAysoJYLiCob2p5qnlN/D+kjwBX2rfcWi5AOYE2hs0AZXkZ1b9MLI2XI88TGAKBOsziXPMT8wH/FlhQrpNgbJTkCAJNe66wqoHgBVtIk0Nu34h6j9Wm+Z4Z8i2OFtrwuhxE4KQnekgQS6yBkTJlZZRhQhq8E5zz9CrSnSC6h85HMwVzq6H5FkuMUDIKIh4LlQcCJbv2FAW7M0ewISdvV6n1y+TkTc+l3kMhkbQ7jWjUnilij5t4FZISwJSckIi27f+8+18rzZ894RqsbyTJoGGBvXBwBgrKkmfJyQtFIflDYEOI5qLig9oWz0pTdEQh+OAiiYpHmxubWlh0eH9vjb54IsEFBYzyxrY1NG6G45igo2A/4Gs0W1tres6PjQzs7P7Hr6yvOtXarS8NuyAs3Nrp2eXlivYszxmv98dh2j47sq9/9fp3nLZ2M62/edwTWE+d9R2r9uu8dgZ//8U8XOLD7/T51/ajOw4CFh5/T4pDYVep1O7p3aJPFxC5urq3Z7li1joBobv/tP/uVvXzxzE5P39iHR7t28vQbUrSvzk7kfF+tW2+ELghToq2NGgzqpuz9jYNBrvhz29no2HTQ4+Hf2dyyUqNti0rNJsOBPTg+slevXtvp2Rm1WajAo6JHN+lSyXo312kDj4A9gqc4yCkfJLKuFoOkIBOxh4QByYF0llFFYYCFsajJ1b9Vb/Jv2RrMAzgGikxkVD2myaN/hXFSdCco0Hg4rMv7QJ/ltHevkEZwjMQdrbGgT8P5D4CAmkyDlnKmQ9xNDKswtpvD+TZ71Kx2qHWa/ATCBVzBgdqgkWPIYAL0u0If73TaUpUtGBVAV7zHvPoKI0COQxrMEESslZJZq1mjzpMRspm1Wh1W0Hr9ARPbGvQlrOirSkoKuKdmBFnEpaahZVQY+Ew5UoUpHQMrhmYz5gNIIuP+aTaGoNGpsBwnmFUBCKCxnQLRoKqyx7bThPWMcY2RZGhMcZ34ypMJBqw0RBNNEQEQEyayC6pMMhCggilDurBfoKSN0jdiDMGsiJlYWE0AACAASURBVN7q/Gx9UtJ8xpwQmOQBYGh/8TNPUPX+3o4ppC7S2zh6FewSnyi6BPkF+GugAY2ki2ZemRP+0kYSbcb8hwAIUvLr8w6JkTwI1Csd/9XP1GMen0Mzy6Dd4gkjeWQyES3RvO2U68dzQITMHiaC0G0XfcgFEGgsABAETZmAg1MOMAf4DGjmqerrXQyCBBAggSBRAaacGZuBiZUqf5ynnmDF80SwXlSyomLsSY8nCth/lovrWhtaj/qNlsXbAEEuX4jgX7PLq/k+bjF3V2nC/3UAgZhEhQdBIb9hssjn+A63cya2ErKI7eJAEM1SvSPLW+7kGi+frSnxyffaAggpAAIxerDf1R0IK7o9MGF1078Aj9IYMYlTF5Fg9kxgEOkMm3ajYZ2NDSYdMOKFFw7mNeZ0fzRwzXuNiUONjKepDYY929rdtMFkYL3BLf9u2i9WlK4B80fdHbD30WCNIKf2RJ4pc+wvSjL1M83zAixQFV1GcN4dx7XUAZohSeL57qCdzghUUeUXgueD15A94JR6ja/WEhMrIoJ6ZnwuBJ+xN4XZ7sK2trZ5XWen55IsVas2GsFvRMAEQPlI1ACMRrIomBEacNy/Zj/+hhI7ggGS3iEJAzANgJmjQGkcZAliKxAoccNcjic9TnJdfQB24asgcFPjETIMPSMxTEjicNWWy8606MVYccbZqi6fS4YSt2WPDiXwOrfEMCi2frS75Xx0gIA7XWwSzg4kIEvDR/0hzfecORmJfyqQuBFrLr2I1pRhGqj7hLQQ+6S3OcwYEXGU8Lr8nApQJcBhDYfPR1+xZBGiA4uPYzAbKLsQiirmC9eX9jkaLwo5t0azbR89fMhWgi9fPOc8QXxEsNZjMbXlFlArbxoHhV2WyHMZtSm0aA7pRgLYBFrj88CSijbNLBT4mU9JxmJhR0dHPENevn7NuQgZEQBeebikXS0BjOjwVN/cpVfScIQuJWOrlKqMi257fbt379iury+tXq/Y6OLUSouZDcC2rVTt9PRinectBR3rb953BNYT531Hav267x2BBz96uGigR3MEStWGTctVG05E4e406mqnBOdnGAlub3ATnVWqNoJcoNaw3e09+9H9e3by+qVt18v27OvPrdPt2GAwtJevXtsYiSidqpVo1qnZLLHKCYbB9uambbTbNgP9Chtuq2WVRpPvP7WyHe/vWXUxs99/+aVNwDio1uiAjg0bXQeQoN/eXCt4Q0UXn0c0XVRDHEJIcgIowKGCBFsOxZ5gUD+2YJKMagY+B3pJnFbs2E5XZA9qPZEKgzke8uznjcqKUwwBQpC2qGQL10wDHBxgCLrKRsfaza1NBlTJA8ANkFi54sGpDgVROUYlTADFjNIL3CPOJDyrehtygQa1r4zXaDwmzWpUEhCEIXEFYwCvQ9BFx2W46jIAKvl7CkSZLxTwpWoJA5bopa7nqWsQyIFADmyFZr0muQdNvWrU/KEzhMyLZEoI7flwMLDRaExNbqXasKubWxr1IFjouy9CVFnEHpARXfHlLtspUygSlhTkefDFynxWUQHyL9puYTTGFmvs16xnJe8KUcuH0C36fGElDT8bD0ktxlju7+3zOYDlwr7okOXUlQTDQ0ImYupJjilEXbObUTK5dOow6LnU3QdjgYn31Nrtlv3kJz+hIeZvfvP/SRfJDhVOk3dKvpLVwBe86u4JMOY2tM4IaJRXoLOIV/1ZWQLDx6UaGdiVqkse/PFPmfBLOJ8DUxGQEswhdRUdQQTOiAKtJBdzIIJYpgChO3aKsFzo5wQZCbhQgiKQL0ACxZIOgEQPdWct8DW8t6g0i6VBgIiJlcuIHGAA/hPXo7njibn3kGdQ7AFvre6+HQ4+pBaqCuk1G2mg6TplpTuqcnrQKVIHdMsApMIjJPrLF54XHJvM8CuuLfYaJZUCMYtkUmMX9xDXVHyfHwnOP+dg6ucaB/27qKwLpeP180+KCn68G029lDZynKPVnIxSpZNX1a8wC8R6A3MogB6MZVDO5ZDvnyMxxltnmT7Sn2ckdm+ZcGKfUotafBHMI3Oh0K3H73mOVMpktLD3ulPVmZC46Wu71WJyCqd+yKRuej17/ebEuhsb1qrBmBByrpKdXV5SH4/Rurm9tcPDfbbtffbsWwemBQJAHw3ACueOhGpa02xNWa0ZAGABZmIckKETlWVW1nWWYZ7A44UVeQKIYEMJkF+4TIAme1r6DizIs4RV5WrVbnu3qcMDvIYoAaM5rAATUbZlZEe6t7eDJDXbrwPANM+shdm9+x8wDsDeOhpPrVEDuwH93jWD2G0GT5BMCSXsBOswX+hPozMQ5wpeOcF7NFtkrjUaVWs0a2I+hknplEI/B1dwNJMD4WcUm+LqLEY7RADD3lGH3QJgCpwAXu9l75LEMLSD50S+4QkeKbwcBBIIxEh+I2H8KuJ+scb4d2JGpL3MAVu1JZwzmRSYrW4PMjNUG03OEYLpbma4tK50PtME0s+x0RSeQL7GQakHq87XeZhWkqHnXY/C5FESS4GbAi0dnMJccmCESbXvmcU+I1kmnu2kJBmiWhJrvwcjcXt/lx2Q2t2OnZ6cWGk0pFdErVGz4XhCpmqpXLVBf8hYBuEGYglJzO7qqlC2egNrVUbWXO/oluAFAcVT4CdifqpQIB+h0Jb5M3GZJcZuMBwZ1jxe/+izH9uTx49tMsb8V6cJ+hbBS4NrT+wEMhGxZyC+qrf4mYgpg3EpUA8eXGXKNcejoZVpfCpODq7i2YtX6zzvrR1//YP3GYH1xHmfUVq/5gdH4P5HDxbtytwa0DYi4ShX7WIwsdFMbYQaZbN2vWrNdpdtDpEUgPJVajasPyvZ1s6enZ1f2F/8yT+xo90d+/bzf7Dbs5c0FIS+6umLlzYYjRl4ROAnN/4yD2m0Nuy0mgZaGcyctnZ27Or6xk4vb2zv+D7pjWW8rryw58+f8UBH14LxaETHYugdQf1HhwFWPUD3Cu0ljWJQMYhKpCdNjk4rwPZgzIOtGnSVpPzBxFAmbFOv4ilJl66cfdmtRNM+/AyVIiLXFbESWLkGSIEWN651HIxBoxe9FnRV6Pc77Q6ry6h24O+Q8KnipeSRlVEB6vyqVeuJwTBHFYjVHhlqwUwR5kvSebqhmgfbypVEk0fgPiFIMuL4k5EAE0QPUqo1BB4IHABkIInL6JSqISnZYSLv1V2i9UWbMxyqSDThodBkMDdQYsyxAANCDuBkbrivANudLSqUr+A5DudooRhUbmQmWbsrjkkEjqqyMTHJuhxEospxdFYCgzZP/sK3Oqo3eg9IOUpWbXgQ6MENk1VPPDnWrIjIFB3PHeDAo0eP7PLygoafkOzQdZk93qGoQYCHeU8rZ1YbYz4xiVYmpntwHifjFTeoQmCE+f6Xf/mXtre7Y//bv/pXZB2AWpvAG4JKxRedklEd96qkKPRGgIBtAKeYW2J+xOeLIuyAUAYQhMN27miPcSo+T5UwphxupBVgGAIlUPdVsS2uV1KX0HxrjoXLPwtH7t0QoFDQZsMEL6pFKTkNACaTTMS8WN0Ec6org2yAEwx2MyNEr96xOpTJNfioKgoq9bU8L6PSiopR6Fk1JnidAAImA16JJNsBrdecEZQ7j6d5vSRdURU8mAM5XT6kHd+36X8vQLA0c/gUl9lI/obybyirwuaJUVxjJHt4KRqQkh3llVOwj0TVjrDF2TFBU3cAxBnT2ntZJY9WfpIq3Q0QyFcmEvuCabA8ClpXqGJDygKQs2BP4Xv8XCCnG2y62R1N81ghFEMEexsqtfAU2Nndk5fKbG69wYhJcN3GbNfbHw7t4qZnNTCzkOBAp9zu2Ga3bW/evElgVJhrKvHGuhRAAvBW/ifoWOPngTOqCRYAlCbYocTWW7nYkGwqJMBqFdtAq1SeKwB2tI+RVMIHqHVLWSHuC73jIQ0rwR9mxASHICL2VW8RiderSwKSb5jn4myfio9N+UV4wGiebmxtsQuS9NY1m8/QsQG0fyWPXA1O00ayhTkqn4SKDcZo1alkGAwkUvFL8MBBuzgA3PS9tSHb59bZJhiJIXwfKEuibAtsCYGfWOMACMjIcoAASTc9f7IORGR7QVKXy6+4aBfqd+/nTayn1e85tzQcaU/kn1Pjnu3R6fyUtDD/Kpe1x0AygnvC8+P9wROI+4W6E8l813cixjHu+yIHQkqztI7gb1Ls2PLfUbvBuA/suTCGlBGz9rdk7krWhooeBO39/OeeGayBABvcUyL2BJ5xjZqM/HwMGeNgnmPOTSd2/8MP2cnqi1//PQEtzAXsAoixDvaP7fz8gqyRsqF4NWAzwlirAOFQqCikGwL+ALZLYOh7Scaqo7TLWTZFAYRcsrRXq62k9jy8dndvh/MbMgFMYcabLvtBDFuZz6xbr3M+9/q3LBpVmi0bwfqXPgcAycS+RNzXbLe4Z8B0EQUjmDtHpxyAIK9OztZ53vcdZuuf/+AIrCfOeoL8wSPw8ScPFg1Q+hugR5dsMJ3Z1XBq07Lcl7Fhgy6OygGq/TikF9WSNbpds1rLjj/40I4Pjqx3eWHT0dDOnn5t1WmfLAC0cXr5+sR6vYFwc0/26NjtAEG30+Y2D/bAPoItW9jl9a3Vmh374OHHdn5zY51Ww9q1in311ZdKfr29HCorQF5xiHJzpalNgwceqmkRaKwmCarMIKhz122n4oNOhuSNqL1XIGBaM0NF1VcbE1BvM4jDiD172Xt6IvYDg8GyTZjwq1KO/+KgGk4EECC4BBsDf4N/4yAjHRKVnqC+ObUUQR8dnd0FulZrMCCjWzOCSQ962WOeDAoly7g29bN3s64MJJHBG+iwMIUUJRFVGRoXwlSvCv20zPUKgCBDKRhceWDp7eEwDmjdqIo4xkIVaoAEMEcEGIJADQEiA0o8H08yKF2gdndm3c1t0usQXEPaIUZD3WpVVORS7YU5AIKk6KVdVHy9quIBGgMTp25KD1kESFG1Wl1EIBrC24AgSwl0d71n6IKVkKmKiuh2OB7Z8dGR/fKXv6QhF0ACJAB05feEgj4eC1FzWemjfEXafgYnjKoLD4M84MRz1Bwa2YMHD2x3Z8e+/OL31oPekUBSoVWnG30EZyVVx0h/RZUJLb7geeEVbAaW3v8bjJYieXQAJKcFeBDPirwHnssAQUTDGUjAxJtoGyt4kcguU+JlxBd0VX6M+yvoHbGm1TIq0Y8z5/W3g2oFcvzbMD7zf+sWtGZYQQIw5TReabiZbWWJm2QHhNBWTBoX5hRt+kHksEwE6CWbsYe8X4tXiwQO5H3rkWxhPmD9e2CfNPEFWBHzPO4rBwjyMbhrr3v3ISFgbPnrbYCAYCATON9bvJ1a/F0OEDAR8Qq1chL+9k6AoKDJMx0RSJcBMqxYMrlzQGvlSrW2lgGCFTyHf0HqOCuQakOGr2j5Jq8Bd+PPfB/SddBvRr4SZGGxHW3Ner2etbsblH/Vmi121pkNr60Ff53JlHtatY5WvUZmEZ7b9uYGzVux/7OqOAagK6YV16t3D5KJqLMFykFN1xxBwsg+8kymBaKImTG3IavCSDRUzWw7K47UcVSNYfAK8NVVRzIgFLwAQACJCQCJ8WRI9gMSQDaqcZlVnOOk67Orgoxa8T/Obt+vaK5Xlqlwu7tpr09OSKvu92/Y5pj7iP8fa77oQIAxVs95dn7AM6srKUXVFvsormtCwB2+NiUb4TyEwz1a6C5gYDciAIpnxXaUxJe1h8isVpMofE4SQODJIJ4FninmHK6rMPCTWW6a855wxnOKny+1Wc7mKzCyHCDQr1RJZrziFHlRAGUmLDmg9izcHyUTzsYMqqCAzbmAOwdoY7+j0Z6vLFSrCdqRUSbWTYC/+EjshzhrcbZi3LiXrkgy8uWnPQHzoABP8t/ne0L3cM9GvYFNUClHmg/QDfO9UrEhpDobXbt3fGQvn3zDTgOQ9KDAUi5V7Vd/8d/Z3/3df2S3qoP9bbu8PHP2g/bxegPmyJJI4lnS6NYNp+M8wDlCUNoBcABxYjI4KEhPA5ddehmERqQExBBzjVkE+OKLz9Xq1FCQmtuY5xs6cFWtgvbPiPEwJuUFY4ABTKLpySH5HIABspXmc9va3qI/B67/5gZeW1W2dw4Z7MnZWmLw7vNr/Yq7RmANEKznxR88Aj/77EeLqkFHVaVp3lV/aNNK3arNLoOorW6X3gJOxLd2p8UK67xWY6ViOJnb/eN7Nh0O7frsxDYrE9vtgDLZsOFoYqcXV3Z5dZ2M58KNlwcUgk3HgSE52N/bY7UCVMzN7T0boMJZqtinHz+0N6+e29PvnkrzjtZwE7SGQ0s9BBygqQ/9GtUvNyh+cmdGGyQdwPg7AgRlVAdQyQ3DMCVhqBIhaIQOG1RChBNoaabQ1TWCXuVn8sPko0DscUiRsTDBIQDdq5gIpJaL8cyEZ4yWhOxpXZOp0dS1vf5Ewzk7fAyiIiH2hXSYwu398AdVNmsThgo1AZNUXRIrgpuGOMlWr4MuisQX44VOha5nLcEob2H1Zs2GKOfHJ0HD7xWFgtWtAIIj5Gg7xlT0XdG0eRiie4FXgmDoRRdlp11HFwFUwzsbWzad4WAd2YzJG3SjAFkExMSmp0QPTyc0y/pelG2ZNTEQCK49zbsURCeKrvfbxtzmge8tLNHxgK0eRfTVE/GWVvH3KGdSu21zHu6Yc3/6yz+1Qb9vz54/s6ur69SfmdpIBBP+jBFgMkiHXAbUYmb46pWMfwbTJroMIMDD54KaHMEP26G5iVjMQSbEURT0oC4CHAaF3lIvgshghuBvMvtC9WHPKOYMpEUPcTq/yzrIIIifxdMJgECgCnX+NBNTMMo1FgaewWrxyl2AOUg4yGaaQUYj3TfWb5j+RUCbJ5H8t0fBqwBB7m8QAAErlFExBIOCvgjIPQrKqhgLAghWK++lcnS+UFWTzJ+g1/q8gYZXNm+aR6HdDrd1AXmqxC6cDRQ+BsGuSAlH8sNwxk7GICiqXzFVM17HXZnyyqnBz19tIbjsaalnqYnwXgABKtRkTxAE9J3K/x0fr59rbsuwDNVemMqN5Tjv1VVJbaANzhkrxU28L0AQfiaiq6PiqGps6MX1js6LcJPJkC8ILMTWiT1bkgB87e7sW73RsusevHNKTAguT18bmGjoWAApGwAk0ethBFvylqZqcQsJmbTRSkKwSFpswVci6I0vMhsWABtDruLzFaAxWWFRptZam1IKgEowklkAIqB0O7ONAC78gKTZB0hIiVFsAPSjmTIxQ5UW0g/gB9Lfa3/CeDMJJQAnU1XMWwAdeJ1o4O7pMplbt7tpB0fH9vT5C94rK/rkq2t90ZOE+4TAEFWxq3re7tECwAK3OR5DflA8p2odbA6wEUEnd808fq2GDxwz7qcuVVFbUdx5eAawXZEz4eRvI8BWrZcp2UAV2kFcyhCW2AOZFInFBW8JmbGvspmqCj5z9OU9BeyaACFDQiCfXTFeJKuS8z/GMEBOQr8k4+hsywECPZ+52Gp+7tPckSzI2ONd9uZAgAAwfB5Miif8/NRhZMlfKagC2BMK9kPOrkjrN8CYTsPGwxGqE0ygY7kxPYd58WJu3XaHbNKzizN2FEALZxhe7uzs28X5pTXqVevfXtlo0OMck3JE90BmA6WAwwQ25ftoyPYEjriZMO9b80HSCXl86AkpZpRUpmTb29tM6B8//trXg8B3xJE4EXFPVchJvT0pzizEeWTQ1ht8hux04utrNJ3YwQHaip/Rz+Ty/NxaWG80rxZD5OWbk3Wet3Jerb99vxFYT5z3G6f1q35gBH7xsx/RpBAJHFrLTRdlG83N9o7v2c7Onr1+9cqrwqgwT63ZrKsKh16ui7LtHRzam5Mz++TDB3Zzfmb906f244dHrJxgY7ztj+zlqzepeoTgPwz95pArTCZEXpuNOhP+7e0du+33WU19eXpu+weH9t//6lf27TdP7B/+4de8Ex5ekwkTeBwMpOdTBymHfgb2mWEYNmok7gjCBv2B/h6yAJZFRHOMxcRqCHtd69DBISfPcndFXxSmNdTdIxH3ihMCL+jqURkCwAA66XCAFoXePoqO6nCzrtPIKpIeJc+oTikJVnKmQ4t9mD0w1M8ZWuh1cwAZkFFIMgCaKz4LoAODXlKhFbCJTicwhJpYJkjSyekeoIH1JuyGtntmjVbDbocjaYkTvV+0PHZ7cPdxvPtoLk0gAYQwCSpBuiAHabWVkiM9Alcc7gASaKYFSch0YtV6g8+92erwcLwdj7zc4u2YlioZ8ApQQAaWBkAWSUvUkkvSkqhGysmY4JKXwpiceToQAQavjxR4zR8GrG6oh3kyGariR3NGdzVGYIrgE1WB3d1dMlpOTk7SiuPncPyQ8CI4n0rKMZe2HskGv5DwJ8OxLKR0OqaSajFU8N9hr28tOKjDGTqqRpGgugkjjQGZVCGIVItQMgB8bkTbt2WAABRQyQDyajRCLwZ86dI0N5e/FNBHUJWAADI/lCwCEMH6V5eC5Sq1xkqBWlp7E0/g3FA01kf+uQEO8L9eEVM8XLQvjNdHEh/+DjlTA/kEWedMJgTARNuqVYDASgVDCRXNoqIXFTz0j/d9I1s7ERULAHQwhZuakj12RkGFHoZtzhrir98BEHAK+XvmbIPVrf+t+9BO8haDQDmQrg/JWoB9CGrlvyFa+NJ9h4QXf1kVUCvsS5rm5B1BGnoBxDC4hwEdAFw3hk1mY2G+h+pvYhAt39XbAEHOhileGyyj8MCo1cVmQqLOdY37dKYKd1/6XcBUFWAC1q+MVyXrUgLc7nSYZJ9dXjFBxf7erpWpVwZdn8as0znlQOGrgPtFW0+MO2Re4arOc3GmJAnzE8A3rgf/RqWc9HQHTVj5da18PFOt2TlBLuyfBDSw8sgoWMjU14HuiRvGKaHVmaM5CRp7hev06vrSuzhoLoTEIIG+BD+mDr57Vx+XF1Dz7rp7dK7Z2trl83/x8qXV6tqbubfCoNRlUtxHAeDDf4XVe+2d6igBiQGqzgAz4CkE+RbYRZBFqPcI/A0E2nvHE09ocTZg7ydTJ+RdHofoTFK7zZDABGUfnymNupv0xj2FXI2j6WCJexeE/Iy/8RZ+xV4qaQf34qwjToDtQd0PDwZo8AGw4rzBuRadhMJrhCA75gzTWlWd6efgXkKxb+QSA6SyjI8cINAaX2ZE4CIFrke8IH8ExClv7bs8B918N4wTM5kc9w9nrI1KikkgcatXxFzE/IP0EtIlGk9Xa3b/3gf2+Ze/s87mhpVrNTs6PLaHDz+2kzcnlMz8/ovf0oeg7BIbsqloEF10QlA8JWZa7PHRiYHPw9lABIToR+HeKmWsMQEEco2BN0qZ7To/+eQTe/LNN9br3TpIUyKAAbNtPBO2YQagw+1UfhrsmENwscoYrdvtMj6EHAb/3z88oNnh9s62vXzxwqooPLh5NK7/xevX6zxv9RBbf/9eI7CeOO81TOsX/dAI/LM/+WRx07ulBh0kynKtboPJxI6OP7Ct3V376usndnh0ZBfnZ0RvQRkHXbzSbNrtcGKf/PgnNCBq12tWKy1scv3aPr6/zyS/NxzTlOvp0xc8uElxdGMwRFk6rBZWp3ncwjY3NqwLuibMeOoNe3VyYje3PXv06SPqDQFWAMVFZQVdF7qtNgMUfI8KVFQOqalzOiEOSyTkDIzc3ReBCcABoO48TL1qi00dVSUYRdH932nd0EBQLsAES0Y9OkBFe4UxoDSNC+u02moZaCVrwbyu32egiGDpmuZPfmjh0EAfYA8yoq2hEhxdKwN9ViAV9CTGtxt9odIDGYhaJxm1+9CpK+kMkzJ1MmCy5m2PIAVgL2uY8dEgDcEcjAoVYEJB3KiXrdVp29XtrZvn6f5xDRgfsjIYJCtImeHwr8pYT/Q+eVrQF4L0bQR53sMYBmCoaumh2AKuwmACkE0hzWG1gc4X6Mqg7gkYD8ggwmQQoBYDKVxtZkjGSoxXhBgYeOAbrslRpaEmN+v9jMQkkkJW5EKrScMymSoRW/Cgle+NYBgVHQaQou6iQsDOHR5MRjIi00mZX1I4gfvxz2QgDfMpJqjQH4sumqiRbP+lAAjPltU9mnIJP8mTXAwpJTw+33kd6KSQaUeZ+NLsrAhwlbBhzuHnCAzDmNLDx6x6FAlJXF/sL0rIdVHRASW/tkhukqwikwBE0KZq6DLFPKp6SXOfdKRi9UQ1bilR8p/H3/D9ndUS1aYAf5J5pFdU2dLKrw3zJDffinudzUULD/PQ4vXRKQSMoQWlKpRQhLdBMi5zfwiCLt7Y0xlAvB8mHK4NDmaEg1YEtKK3eAr0C2rx3W0Pf+gU+H6JQYyV1k2JwTznFL7LtNh6d+mz+S+23ZSBZTBztI05myJVUEMCVYBInJU5jdvNN7kbctIW4K3m1zLYEHTqpWTGu4r4ZWrXJejkXTpcyqL9V1030v7BhBsgBu45Ko6SceGqkVCisw5o3vhZs1YhUIg9BdIy3AtMWiMhIovMO8A0W3Wy32hy6e3ukNAD0Iy9RvsRTB+zO3JQm3rl+LGDetGCU+C3Ni5Womm06+dXWfpzjGWYDuJ6cV2QhAGgAhuKHCkkLTRG1PPEXMaZivUPphclBTUZwFI9GPv6fGbtZpuGuvDO2drZJXgKQIbGegDASHPX/JMmXt4VFbYqlISBJpblkjXA1AK7bAhwTsaMkMPB/R1+RkMAuDT8g5RC4AMBH4K4blBKP5gpQWVpwuFZpF44mpvYh5X0A4AIP5ag2uM6ZVIoIFxfuA6Y4IkNEt1x1C2nMPjl2+NZsvAsAFJzTEXsBBp6ZE9QiuwHb6u8ZBZc7AG4bgDViUHg1x/MKUonufbAwvG4ImPWFWCB6ubJgBBgGJktYaZbtOT8/9s70yfJruO6Z1fX1tXb9CzADEAApClSlkDTlEQqZMmWFbK8Rtjh7/ZfKjss2RG2HOEwaa6SSIEkBjOYK2Q54gAAIABJREFUfXqm19q6yvE7J/O9143FsOhv7o4ACXTX8t69992befKck9r7kk0kGCG3kDrTu+Bn7RMXZM7Z5lolC60XxwecT2rV29uM3/md78T//P73okf3qAjJUw5u3JSXwvu//vX4s//0H2I5n0Yfj58qlogZY4CovrsA6BZUM9NLZ0buobX2WhkFHQ5sUGwAfTP6vYHMSN9666340Y9/nEUE30sPE+JNM1hAlzcpWMDWyTP9Qh4RK4EGJSlV/yb2Hdo3bm2J8fDWW2/HixfPY3E2bbp6sCgePb0GCK4zuL/dCFwDBH+7cbt+V2cE/tU//u31g48fx3S5UucCkPTTs7P45je/FafTaaw2NmXG9PL5i7hxYzfOjo/imD6u43FsDMZqR0gAsFrMY3s8iP7yJMYbc7UWg0VwejaTMz37J/p56c443GVAYyMZjAbZzEFoP374UNUBDqnz2SzeeOMNabxxuieg+Mb778f3f/B9BVyAAlT7MxvSQUqCRpKsoPTCDtBUigARFAClth80twz2CmUuc0AohdIgJs1TtNJBq1sl6DMFDFR4pTaNdG0Y00Hg9ESsARgEHLwwEkCfkW9gXjfccgKJTAP6JocM30VXBtEqKxDLBA+zQGtja9IcqIv6vOGKrFgDVNHXVFGouhs9d6XflavLAXe2xVsxHlTE6VRB4u9gFhMgLg1a59Hpmedno+de35NtjT3XQBXMAAFgzyJ6QyiQBLyzlHIYZCEQY+6gLnJ9tDyEvomjsZB2OYs7YGU81e6I93CI8jdYG2pblXMt/aqrzQI7dK+uepfhocCgbG/lqk7Ezs62qnWMPwwUqPv8aB0BtozG+jvu5axPDm6Nc11/mkh6nqiGWDaiwIaEnopGmmw58KhkF3AFGm5KXBp6p9uCaW5Yrx0jukomFKhWhS+DeSXY6rZgkKsNVJ1YMe98rkCQBMjOpzhA45hs2qzZF622gKDXrR+RvrSCA91eAWiXak2Opz2CyWhpFqmTQAMV7dprK2mXE8ACEQxQuELLT1WZr3oW+BuvdrPomHNdcbAXgNUxR6yqbOtfkRIhYRvdLMxV8iu/0bWZ8l337ipv28kg7x8WgFgW7o1eVWqPQ7sJq992mWeyljIRkBdK+jMUwNFlRjWgRFWVrzBQmvErBkd+ZTveNQ+fDhB4lFv/BRm2ZlXR1/zJkaHCx4+C4JRw6L9TM93KLbprxoNR7In6d4Oc7UCh3+X75f2S9G9Lxiw/qQp9+bj4c/x+P2fVN73WZCakmaiwjPUs5qNbzu8F1iKXZi3KjEwAiJNEjivkUVDxzQJgX7UWWgk3rB/OmwszCVjgXC9JNvu7wezyxuhJnlaaf75bLKu1P1NVdEm4vDYAf2uMqnp9IbZQ0qMZA7U6hAlSAMEyNhk/yWKqWwpeCDAprEOXP0D630hKleCoWGbyhUESArgC/d4SOjx96DTA2Uc1VddId42U9d2686YYAs9fvtBzgZGgADitowJkLHugewJJPHuiztq+vWyWy3VcLMwQs4Yd6dVYQMz5OV2QfE+S4pUJnRgKLhpoT9LnGSRn3Ik3tI/KU8NgrdZudnWp50hrONd9+VXUU6yOLClZE2tOIFetN58xaomrJ8MJaiuV6npzFAPLYEsXhK15Ju7Q2ZOyJsbKrAKDmd7/E1xIBoq09llIaNlIvsaut4uYdmoX6OexvrP2n9ryGjAWDxYd2FxRtflr76FAKo3t0GNsbyR3pRHwn8wEfS8MgnfeFXvxrz/4WWzv78c3v/Wt+N73fhjHr14LIHj14nm8ePaI4DHPxjJy7oAxxYnqgJgG9W3I+Zk/Ymx6DfkYQWoyilu3bmutkMSLDcUzznPJdgHThH9WG7GBwagkBu7sBECg81lFEPtJqMjCeaAuRtTQevHOu+/E8dFxnLw+cucpGJAXF/Hw0aPrPO+zZ+v6L58zAtcL53p5/Moj8K/+8LfWHz58HGcLHOuJgDiAF/Gd73w7fviTv4w3770dT18eanO8d/eNePH0sejgUrUNhjGabMfNm7ekCZueHsVOfx0X569ja3tXdPGPHz8VM4EgSs6tVFKygmlPsE35CByfHMd7776nw20yoQq/FJ3rxsGBkqdXR8dK1r7y5a+oi8GPfvhD0yh7vbh9+7ba5REgAg6QwFZCMBxYW66qRXkBZDu1OjCMJttlXId2OS4oMCKgo0pBu6sLMQwIeJTI9DaV2FPR3UVnefum+mEDoAxxa+Zetic6LDCgWdDuLfulb+IOnQFMGRVWf3tVs9NV2gBBpmFZfXMRi4PWQZ9kCD2MmpIC2Gkf5UpwGqWB+JPsZe9hfi8fAiXAWYlVpY1gbSH6K/c7mewoacaQi01HldeOtEIJdlAVQmOLA3LH2Ihqk+i0drBnfobDLWtV0X5DIZdfA9rKDKBlIrWOzcmWACR+D4vAGanHQu/PtpJnYhqk9rPK6pk4W2voRO7evTdlDsacVQWUzzeYQl9ldLf8t2mtkr8MRpK+kA0cHr6y54HYGK4gLhh7Ol+UMVTTkjLNLDNhsgmVzbxKp2l9aTpCNzpSJ1M159XFgNaSDsoysaouG6ridLJNAqPUnErqkTITwDp30HBbTM2R2jy1JFMbcRHsl69AGonlLqNvb9zr6+313Z80tTONtk0iuwBBbVyuwiePRtfV0lg/K8HtbnrdZ4MnuILfqhC5gti6dNc1VHKtCnnKktQ2S5X59mjV/Xaz+Uqy1fzU6+oqRVfXkS3bqNgZUDJrQ+7oSZUXoJUJqWi4WZVrddCt+V47Rk4stP8UvbnzPu9frm5V5a8SXCctl5Nuf+6nAQTtvBUYo5lOWQhjUqPUlQsUQFCu+GU+WffUnXf+vQtuObH390oPnEaoukaxdXoGV2XoZ38XV+jd/q1YU12AoPZ4PbPsKaKsZ/vLDohXTJ+u9KN1MPeYkQzjhk8CDLjJvQEoUmlkj1pKp+5qIn83OytbqCbooCo8+4a0+FSyvf54NvlxtwSYSukKmOCFfRP8rDgZdEcSU6TNRvM6xovGe5op6Tba5P/ZawBVqytCc+YBbkgu4OdEbCi1RaQzwaYB2GQ3NG3xcgxV7aeCKpNCry9AC2SDYgbSjUbg/EpyQf7+8tVhssyy1Wruz2YyGCjVidUwoS7k84JEwGcByTi0bsDMi9jZxQCuF9MzukgAxKy1bw82B/oeznCDd61fg9ZIdkpwU6La89zNodZ8gYmam5QnlMu8128CUClPYT2Xbwp/47NsimlPnCVSvOZMsBRE7LLqCHBJ2uXPLjZZgUrls2MAsS+a+zwNBXn+mEftOZngIwjyurfXTfmw2EjR9+DW0N6ruFavE+9Z2lPUKcHAk66p/GhkeOwxE8sy9zH5amQcUmfGYtOtObVj5r6vfZI5zQ4aADd4V925eyc+fv4keqNh/OE/+qP40//4ZwKb3jg4iC/dvRN/+ePvx4KYL9E8b9lXU6IrMUEys3hlC4FfDqHVz6cAVzoPb2wq/rl95048ePAw5ZOWAbAe5xQh+Gb5JG1GD5Swukow5oAePKjZDlTnUTImiKkAB5hlPv/o9WvFxzyXFF8Yw48++ug6z/uVs5z/Pz/geuH8/znv/0/v+p/+3vvrj568iKM5bstbMijrrRbxlffeiwePHsWdu2/Hx89fxtZ4K24e3Ihnjx8oYKa9Sw+9/Spie3cnzk+OlPDd3tuK1fRElTi6GJydz+NsikcA5jd9tSfkACVAYqO8e/duvHnvnqiHVC7UPorPnc3i8ZMnsb+/LwOos9k8Rui2+v34+q99LX7+wQdiBfBZVOhJPG/s78fzJ0+TVtjqqOuwrIHTwdcEQ36M6hCsapSC6uwQIDPBNNqTaZNaD/VjvpyrRy/0M8CDzd46diZb8eLFizh+/VrsBfkRZPssAi0qYKpUU1lMszru2a0JXdFQ5bcBCAgy5J6Wwb0PQuvIK7CHrr7QNamfeAIeBDIYfl2iq1M1UWKLBMAmhqriX9hxmiQRKwS6GKxXdjE2JXbgShhu0apOW4erCj9roU/VJ/XK6slOJwknpUVzlyQgW0zKl4GKC2AILIrBSIE+PcUBllSl2qE9Iv4Y0CzNrhDQIxqqQQJVL2CO4NSNKdCc1kb4MLStD13FdrVLBlmYEg4G1lAn+4IqBnNcfhaiJ6ZTuOaeYDkNswhoCiCZo1dMM0YHYakFl4TDmkgnH04kBexkIFNSGCVA0t7bJ6Gc1SuhU/stvTdbAabxlAJQGSu5sqn/TXPK5Po3f1FeknNBtcPrOwM1lldVMIN1UQFgGVllMJ0Agb4vnbD9vbkm039A19W0OnRidrUtvZLjZE+0IIF1tO1neiydUF8GQepZ7laYu8lvFyCo6ylwoEvBtxSkNKxuc9jtqNCY8V/ZdZEY1H0zr2715mBagWJvU/TRs+mZ1o6TNz/z3YS6wtrGXKzDIBBtuVpqJghQzCh7jFzurlCBf1X7qkODcq1Oh4SrY/bpAEEL+NRYKuEoE8ds49r9bP17TpO6aaSXg/bXMgWrUUsQxgCBs+cuQCBT2ewP70TOkg32Od4jjboMBg0qlElkzaee104CV7IWzg/Grbv/mwXgPbcFZgu06oRZ8iSwOaxlW37yxBoQS4QzZyPm+BZgPgrYdbGM7a0tnX+cfTCskKSdnp+rK1B14SmGWunIxRJIRpTGVVRvf6dMeFeAseIvSx7ID2AuPjZLgVctEMTrVIVXBd0SA0wUTcE2G43jqGQPBSpQCKACutLz4e9FOsa/iz2Ar8Imlf2x/jYT+40kcBVDQJRsEwlgT6K+u3dD+zQt4qaz84Y1wWZibI6EeeCqrJz8yhNmqb72fn5Zy7RKxHsG4AIwxGDYYm7JoryIpHs3i8rnnzvemBferhcxCmudyJfGY8z3iH2Sa69ihKuMomKoGEhIz6KOd0gZLsroT4aQME08X4y31yNePS46FGPAe9YVhs9GSH4HG1H7CV47m4MYjAf6nYyZdf9mvdU+p/MjgR+eoYptqtOCJCQJJhgc8AmlLkEFVOVGpT22wIFi6LhFhJ4JZCy8plgUfK/2Njo7RfrldA0aiR2S8WFgphfT+SJOp6cxOdhTMeOtt7+k8//Rw0dx+8aBWl4/+PADewckG6OAvfYMKHAgkTk6CKWJcoFBnwYSKKZKGSG3zvN6wHeORvHgo/ta68hukH+Q9MOInAL68+z1+tETxm7ZkdYO5sd0jhAzIVtGytfF48T7t7YmikdeHh4K1GLvQ07D2H/44YfXed6Vs/f6P7/YCFwvnC82Ttev+pwR+Dd//O31g2ev4sHzV0rM+hsRe+O++jiDDK82hxHDcdy6dSem56dxdPgilugOYQOw924OYhvjldmZ2tdMNqFELwJK82xxEWsCIyV41i2q+qGqh93f6R8PQCCX59ksPvrofuzv7ccBvZNPTkR1e/Tsmdop3r9/X5sq2v7f+vvfih98//vper2Is7NTBR9lfFe0xjL0UfCXmkBXGaz5NPDsqomC1IvSKjr9tqbNOnQBHHNr3zHP4QfqGQDFs2fPYzTcjDfu3I5Xh4fxms2+T+9rG005wHWizXjJ8SErl3wOXgVTDAGFcrdO70VBlae+TI8chHAYWyNpSigBF0Gqrg0KbiL9JMTqoU0gKVO8Adl4rBS8kYySgC9iY01W6GRzY4PEnuDDiL+NBjdiZ7ITu7s7cfjyUPcDaESyPJtO3ZJpw74DdgdHLmBzxkpkCRIZR8wpyU6dAmBiBNBAL+CdOJ8u5EMAWHC2QpsLou8krpII7lnBIRVEEvvhSEG3gkRai6n3cfo4pLaXQNhO2Ok7QaADYJGtBvl+H8pu7zifz2I5s3mn6H5yWh/GsD+wnjgNGqHzYvhFLFlu65YZODhtKaJOgDRfWTXuaj8Vxsicz3Rp/83VDIVN2UO+kVJoHayUNFkf7uTFlF3/e9MxgARAemn4wyArNnyzL8imbJiazhP0pc8A9mpSrkAv95JPAgStjrYLEPCGkm1X9akSt6qKt9tTghyfYtb4aVtYJbrN93VajvlpduVZ85fJS8Mw6LANKnksN4CqWOszqlvflQv4VIlBepMYIOjHrTu34+jkOI6OX7fJZ3kR5Oc1SWlqZyV3ygDcVO8OMNJpYal7z+pf+TB0/Rb8HHeYEMU8uTK2fs0nGQR6MnOd1ueIap5sFRcjW3C1QATRjAu4S5BA891JKrrXpjWe3Q4UU5eRXsc0zzIlanv2WuG7XInnrU4um6psVtwNNLUVXl1rGhHyN+mCVRlvfUr8kmwD12Ft1f0jZ7oogDJ7n5Nksy+wz3HO0bUgADcwxFvMxfK6cwv9dMTLly+U+JLUmejUJlLMARV+7UFI9tK0siQFJV+qjgVUxXm+kQYBoLLvlY69Py42he/fQABmd66LS06lpMUJsRJ0tcIzCMG5UswzWrjNm4oqFfxsB6rPgXFgOrQKpwJxs8WiuhPxuUjhoLvbq2d3dz+m09M4PYUR6Oo4S0DzKb8U2sMx3/YS4D5thuoqswwyMXybX8T2zkQAwWJxHuPxRAABUkTth1xPAie1vrVfyjgOP5gr3J9mb07mjIDsy11NqiIOKFNrothATdU5jfcsT3HrTK93e7y4xXABOgMXM2QufJUpmGaDG5YgMofn0/MGmKHIAAYmU8kRLTVnnsP00CiJgYCLNAmUzaV8jdrkubHUaMCIMqP03LhQkay1K8+wb4wx8nrrSgyaPV4kfcc0i3WBqh2DVu2v1SnAQKLkhZxDw81Y9Xtx+427cevmnfjw57+kL2nMz45jveCzki3VMBLSR6fjy+JtVvQ8M+gKxNGZeDmFIj7bhA2RABhLmUo+BSCq++zjZpJagtoDFFvMxJyR1JERMAnPMklAAJiiMjGcN8aUnP94R8GsEct0iy4NB/H82XPFM4CfWxPaWV4Q817nedcZ3N9qBK4Xzt9q2K7f1B2Bf/lH314/PTyKjx4/1eG8Mx7FDoj09CzG25MYTnbi733r2/EX//1/SF8/5jA6P5cDKxIDWMkkaFsj+sTOog+FbnoqFHi2XIouRhsowjVQUlV2ZBvs1kOABjs3DtRL+uT0VFR89292gv7uO++oG8LLV7RLfJUmSuPY391TIk6wgzyh6LaT8VZ6B5xZ47mm6rzI6ggUb7cxVNUkqbocpsgW+P+T0zMNT9e4aTgeaZPHsfr4+MQa0I2N2N7ZjVs3b6o68vjx4/jSl+41DALGiO+RWY0opfT1XcXe/p4YBAAoSBPkYL2KeH10ZBZC0sC5dyXuPRB2H3LuluDKEJUnAAjGcCJjxJkCCPpwi+LJ3Mh0yj2C+WyuiX9fE6Cm0/X59Cxm07mCVkyAbPa4iOV64S4HYnosFdwpSM1KiZJ90SdxAifQsWEV84BnBXph6Q2FlNtT4Oz8TAHSQnWBbCNIlHixkmP33t6BknvagSkQpDJ1Yf8HtK+MoYz6BoPY2rKb//l0Jq+LokpWwFNJIyMnaKG3KQ8CyQdiI05Ojo30w4CQZOAiJhNX+mgnSDAHEELXCwU3i4UAkTHtO6eWNCiIHVK9MavBNOeWPpm5h4v5StqRjpiKyZTCIHAy5Qom4Q5/Z70pGcsqIpYATnI7QVtRQ5O2rqRJ2kiibrwn0Nk62FcLTdge9hgzc0WBbJj+SgWUazHMoPm/mmBqHLsAAa+kGpXdBfXOTDIKRuiaJVaQ7OS7MS/Q91Rl369xslqVuXavqt4d/o2Tv1Z7Wj4bzIkT57Y+xD7g6qe7hTjozTaRAlTalmeCY5IaW99t7kfnR4kDVnCuFqkNaOpbXeV10kXlCKaUK5KYobHWLp8/AqzUOs0Jd+mWldglO6S9Y9Wr27nJlnUCOq/4jNS3XGVNdFkW7Rx/kp3RBaqUbOVeSTWZq3C7N09lSTjcwtb/sNdZZuBybNMStq6/k3Swd3j9tACBE7DLcggkWvjJ8IxKqiOdOcygy7XAbuXdeb5BtPq9NderGI3yPNJ+b5aCr6Na4fHYmAElAERddzBCuxD7yUaRa+3nJAh0FGHv4t7p0iKQdk0L4WEM+u6yA/CJTIIxG47GAm1L+++5v1DCYMqN2Qk2vjMDoO3w4U4+zA0AhVkjKY+TGsudU1wZtomq5UwcvYsYSm7WOuOLGaA9zNItrb2NkPmi2/y6uqtkFmbVamkaflaeAYPXgM9qDpegizc93X+Z93FmcrKfneFLlCCXbhU2lI1ctW7E5MErhz8BvFg2wb1y3pydTXUGsHY4+3Z393R2nBxjBNzX+lzMzDapDhy1X0ico5Z4porrOajnL/dmU+rZ42zuyw+AndhGMj9s5TqNPOGS5MByroo1ag3RwcA+Kx5nGxsC6hus0vmaa052D5j0TcYpU3xtv4DVWmcRZ6P28KE7cWgME1Dkc/S5WdVnofiMaZNqPRuAQ/l8FDuA92m/z2e0QEuvpQRWOnumigAaQ887a1EGkwm61P66XLcMAq0TeSngkeHzW5Au87C5Gefzadx8404cT89je/9G3L79plmlDz5SjLmcnkmKUs9sboqWyKaEI7fkRhLYjGvum3reOvsxa087QMYtFBWIs2hF+PjJY3k0CSC4gK3hbj+SjbIuhyMDlWLYpHcL7BB5pfh54b0UavTcAlAvL/T57AF/5ytficePHsXp+VQtVLeIAS6Wcf+jB9d53uUj8/q/vuAIXC+cLzhQ1y/77BH4t//6T9Y//au/VnLPxgVZksTiH/zB7+vA+vkvPxDN6vUrDICWCoJ0wMnkh80yhH6OxoN48uRR7G4NYm8ykjHhs5eHqee31k7UNtEbTc+Ckg9LYe/2G3Fw5834+PFjgQjIFW7s78Xx6ZnoZTvbO/G9735XhwlJKAkczs9V2bUmz8nCoO9knu/ZmUxiOZvGGYmxgjTr49Hqqy1N0rwUeFAFkd7dSYSDU4KPpSpCHCTICVQhypY/GBNybScnp2IA7O3vxDvvvBWHh4fx9NEj9bPGCRogQG2U+puxu7erIIavuHv3nlrb0Nbq+BiAwKZygC/01uWgVoOHMKiBE7Sq86uL2NreVlABIPDGG3c0JkevX8bJ0avYGo3i5o2bMqc6OT6O89k0kWlr+xcrgrD0m6Ban1ReVRvklmbvBRKqcSLmqsSmvIKATaZrMhralOEV8g/0lTI6zCqij/wEW7KyQvwyRfaQiZH6dSdFn/cqoBn0JRlZLIYpOwGF7wVgBtIM5k20/+VC4IBqFKJFUv1wdZGgBA0sdEADHMOYLRbqgnHvjbvxwx/9SOsBPwLGiQ4dBFEkDSQhXCPMCButmeEgyqECywyIcCe/SM8CmUYSHJexFGNMwO9qlYIwwWSuDJWhWoEIZSrGuFK1U7UjEyAlWNxnzU8aj9mkyhUL5/3Z1jABAhtzZQElBvIC0evSFV4SkHIxT1MxVWUAhrIVopNlPwsyzMuthDV4wefUvVChlyEmitdWv160Xntp1IpwQu5qcWnNFZmp+Sjrz0l2UX3ttu5KkC9AgTavu1IpVyDfUGqdYJr16Teqilja/09si/6OSthdRc2AF0AtWSGio4/kWJfaZtZdVmtJbFLC4Qpc1Spt+lXJp6nHCfixsDI5botaBjKKakxyqn1HWmVfuKuDDqoNWLXVvzJMVFKcJo2su6ttYK8CBt0h+STDg8SqrwR3NBjEwY39OBKwadkO156XqaSygm8zqJLFkfOQd5Cz6nOhqp78fxfgq2uyMt03X4wvzdVVnwsldt4P6nXt/5sarw4ySnK8l8GmKmaCk46U7liHk1V4qnv+XITHdqtnvhkXpFtOtqqVHmsJcFPjL0B6rao393Z2fio2ktaQ/ETKdwTQHBDErCUxwgARFzPtyTImBDBNBgn3VTIwD4z3WyVD2WWB1yA140fmwBcXMe5jTsv6s/7cRBIzlrQuEzRlhwDw8DAkTR7gO3XzHkN8Ay5iJe8S0QFyjmx2KG+fPDfxF+IcPTo+jtOT0yYZFogHuJk3wf3pORv0mzO3GEif8N9gGxKYZgmC5hGd9wKAoJUy1d+5NyfHbZKvxDZXY7FNtO+m1LDYSNohlEAi5/NYct3ynyiQrjbJfPSL6aTnSXR7v0BgLmw4scZsEqs5SsbMIsG34WZfTBGeac9jVtw3fcbYXmAlPx/5z2T8ovaGOZfV7UZGuDnK3esqNlsBc1mT8HUy/zAcknfh56pYANV9JAHzegbEBDBbT88ooOES/5B8X7IVax4MJqi9g7tW4GGB6fN0Fm+/95W49cabigk+vv+LOH7xOEYb7Aaa+Nz3ukbO3h8KUhbQk75OPgNyb81nvOZW19Lj2TxTi2p+9vdvaK2wz/GJ49GWpYyzeSyXMByXKojAXqX6LyPlZIkBGmBeSawK6E7MYsZI+h3NDHqxTt/50jv6DlqLAgQCMEIR+fjxs+s87xPn9PUvvsgIXC+cLzJK16/53BH44z/83fXjx4+kqSKZBR19880349/9u38fHz24H3/+53+mCkcvXIV7efg8RpMtJRvj8XZsIDHY3lGl+/DwmVo8UZ2Yzubximq7kjUHNaq+kIyh19JZeRHz5SpG27tx4+BWnJwRNEHLP1FA1h9P4u13vxxHh4fx5KMHqdN3EovDPBVKNmd+2GQ5yPoDNGI2WiRphebJwVK6YKG8GdiXCbcq4TLqs7FO/ajqx+FIEAYDYjjKA96aQYIaNn0SW4JFKOwHN/dlNCOjwj6VDtocDnViARRQQeHaMcu7d/devHzxQoCJK9TbcXp+ZgOdTDKWi6mCcdFiL9aqlHAuThcLodXIMvBpcKI4VwUIKuubt+5IqnH4/LmS4ELb8UCgoEz7SVc+HZAo4CG5U4S/lr/CcjGPychIts7ipEzScpIR4T31I0ptIvpqp5UuzUrUafOoFn8z9QpfIGfoVEKlr03DRoMUeAnM4hw/gghVitD+CejI1oD8XtUZpAro9tJ5Wi7ba1pnujMBLTkJrD2CNb/aAAAgAElEQVQHZohIgkFAmhUWJydUC4YxHg8FKFE50rrPDNvVmAQhMiGTxlu9u+dxMZsLTFGlUpX/MkIyeCHQaukgvQJJJa8YjKUDe1W5iVtcKcwgXx2UWuNCR3jWqOrH0Z+BmQzQoPZWi0xppBWQdarPXfp1AgamV6uxmX0eOslcJVtO3JMWzO2nbwLzoB7mqjBd1dmTlFdvaSfhpnpqNJqKO2++WBFEuipfwZxv0jTR5tlkPDvdFvIVCt7rGVZfe4zkEjyshP+zN8RkEpBUdCplzRrvMCjmPVOylbwp0E+adgXAAtlsjKYkvJgSSY2vZF0VL/aOQnIy+a25LYCg9ir202rDVvP9eQBBEyQngMB6LiPDJlC+lLTnaF+h39YciAkuh+1V/PEf/eP4b3/xX7W/FutCvWm435RUaQ7TELOSt0vjLy8Tv4Y9uvFrYC/pdEmoxLsFCGotdwCCTApcGK32f23HCMlp0rxNciAligCxMMxak0PADFPCTXnWHIqm7y4vUOZ7ggId7PNd1c2EJJld0b5kNhosXTfgtmQBJL24/4u9kj3k61HudKDRuYQ7PkATCbjauLVtIbkm+w70dAYV68RMhdwaGmDMQIOrxKsYjyQsajrkADTJmDC9cXQKqB3whs2L+dH9mGlRgIcYZL2+2nnO9eym9CSlH+5C40OX6yMOwNCXsSEh4t6YF+6z9sZie8jIMZ12an50NiWQLClXSoXE3OFMSL8P9mauEZC3WCAUFPhsAwceoJIeNXtM6uO7QFqBaJJPqC2z93kxnZL9pTZ3V8BK9mwB6FpbbaJdzKCm7bBkHW0iLRNn9gXFACux1oiLiBtKQiizUD1nhsckwFH3izIC5PdpSpmtgA2WppN/sy4MF3RNCgUySSbFuQFjxF4EbZcR7+HeZxP+rv0lWTjqTjUcCWxnjGE4mMlSoGgl6sm40mTkPimWhdsdn57P4qu//nfj7ffek3n1f/5P/yFW06PoLWcCdIhDuz/ahzoyLZ+xF43vj74m772upc5jzSUFiGG2OFyHumi9fPlKsYBbtvos9+dQaIJVMHQMHD0xAAxG+7Vuo4m00ud+rXN30/L+QayDDwHPHxIZRoF4dHNjTavv6zzvsw/s6798zghcL5zr5fErj8Dv/c5vrJ+/eOEDniQVWcFoGL//e/9Q9PIf/eAHQUK4vbenzfDx449je3fbbQuHWzEabytxni9ncXz6Om5sT2I1n8fx6bmTWLJxaOdQ1Al08oAliVpczEV77tMNYTSO2ew8bt06UAD18ugo7tx7J3Zv3YlHH/4yXj56qAIHpobPnz9rDF4ac7DUrm1QqaIOuZhrk6XWW0EKLYx0iGeQWNRffqeEJRNGV5KsCZQrdeo2CRp5nfSUg7GTwUwACALpBU1l8/joSAkxXgnozBRgpP9Af4hx4VJBBpT26dm5DmAYAKPhVrw4PIyz2bmCcNGlMbliTOkAcD6NMRIKghxco6F6Xtj0kOS711vF9mRLAAx0vOUM6UBSqfNeuN5zElqlGQYJVJXaHCqQqgPVLQKXMc4gpRv8+ICl1RQUyaXuh0Cl2ki5Oq4jVMY9JHxUkEQzJcbaGDbJaiW2PnE9D2VANl9N9ToYFRy2YnOowmIwpypnpRl0YOl4VBIVsTAIBl2RhzkBMEAie+vmrXj2/LnAF5l4qVK3jq3JVpyenStrqZ7KSva58A413kyHQQy3hmr/uJwvYjIeKXagKwNBEWyTan3mfuK+/kpgPY5lPmm6rZKRxnhJd9u8xzTiLEuV6RQrMN2o22o6v7NuV5+gZKlL13Zg11ZYO6BFdbjQ5yoKsuu5WnJW7SmrdNLUJoWc0DMT66oYlUbdmtfLDIKi03c3MN0f8pPqCJHBnFkIXwAgqHnPqn9VN9uArgUPXDG88pPyB1U9s/KuREA+CuLZK2klwD/heRMLwNXcYh1d4qzqGWs9IiowrSC17lMzemVsKykp88lK+JL868pcPkXlU6DKZNILRIN3Xz73Us8qduNC3mFHfJIp8FnHisEWAD+SkX/xz/9Z/Omf/mnT3lGARWmuB27zVWOT+VOzls1K8fe42mcKt9zPs4VlycaacbsCCPm9TjA0Hh1DuSkJRKejg8GJ9jWVFJjCn8areUEl5TLl32vGDvoAfGZcbSr5cg93boP9FAyO1/Y37G+wsbJxoeUaNrclCRAgKBIdbVGhoZtB0FZl3TOdz2C/F3tH5nKuVjeUd8nRDCJWUsTZZApzu88wuErcBXL4WRR9PM0/tTuUAWtDz7YMEJ8hvAX0HKhtYd+gON41nGOSl8HKWMRyw+masGqZs6b0Q9p4/ztDjK5bUguAa/kY6Gpb5kNHJz6XdwLmrW4JVyAf48r+zz6is7dvdkPR5cVASIlWrR8xKxKEqg4ZSgrTsLjOjoYJkGNYhn8UOOSdRCeYZCXVfepZ6/zUuvdct3s8180N1/Ndnh0lNao1zL56NqfyvIrx0N43MzyKaiNIgMB7m88MeSMkUIw3hxkk2YEjfTdSr5hzUedJst7Sr+VqkUQAQXZNMTBigMA/DR+hkXLU/tasy6L08658fzGuiqFX+0E6JOicBni8dfuN2Nrbj/54O95+6148+PDn8eCDv4r+ilba5OwtwFaMBdZBAUV+Lmj/aMPLei60dlKyadaYPYKIcUcTJDFIkEaxt7sXjx49booDlkqZUYTvEsUBxktFEGQiOSJ+jDxG3LIenwL/ElAGFIAByvNkfyt32pIkCRnVYhEPHz+8zvM+6zi6/v3njsD1wrleIL/yCPzxH/zW+oNf/kJUPoz3SPTY2G7s7MfWYBhPHn4ce3t7QdF3tjiL09MjocJUuxfLddy+czduHNyQSd7jZ49ixKaLkczFKs6nVO9JUn2gWg9np1uQfWkNN13NpfJ9fnYcw/5G3LpzJ6I/jFMKFqOduHewHw9++lcKOqiKP336xKZQamdobbGccEmMU38scyQoYcPUAYoCndpmbeSmZzcHuXTYSwdC6i7gZI4kEBM6V9kJ2CaqQJQGX63qSBTxO+hvxmw5UyKPvICIBoCA8VK7o+FIwYKO1NUq7ty+I90ZEgN+To5PFYBD2UdiQOWfrghmEKThnfTP0PUwb8pe41nt7vcsRfjG++/H7mQnnjx6FM+ePbV5EVUKgtZeL86X05jLVdfVN/U+3sRLwJ0CTHlNs6m1pQQtYOKe7xU4Q7Ej6OUEVJCU4EpVN6vqUvRRJfFyjs7aJvfQUKTTjFCt5SLmMU8usdtbsS53tndF/+P+8QfQodrMW1aExCAgGHRgL8AHWu90EZPtHZlf4jmhgCujVipbvJ6gAAo167fiH8Eh2Yaq2XSpBqAxhWI44kDvqz8665qASkCSAIKsYF7pK11BlFgcK/ssEOgK0JCPQBt4OSAxJdqLtqjzElBYvtIJSJT+a35bJ2zNYeqFKzitzUPSgQw8+Rjdemlspcd2ddeO4K2G31U6O4S7ypp+c/ma7ubkSp9Bh/ouJ6u+z7aq43d1QZTSvrZBqdIEgXE1Stq11H+6DB4TKcp9p17XNcH7BESQPbKVQCUTohmXBDcFbAAeiWljUzfmDaZQW3WuLg4OF21e2d6XYJByqU/GwaXOCp3KeWOqmO7jrTSn2CwdvXyCNWIlAHAo4TbzhHUNm0ZAT46vJQ8d0OQLnCZ8LvPOHv673/5OfPd731Ugn5MogEBzSVKUFV7Nr4qvlyGZkgZ4WW8YIMhWrZ8GWqibyyd+XKmr/dlV8ojzGSynFkyrrzbjyPIq6cAHtMKrlpX+cGmjs398VQJhVs3nOO/jP+D2Z7xO+5uSNUtZAOWo9iOb4pnlEjzGVXl3v3rOBDFuqL7nftuCFq4s8mZXvQFwM8mQZt0ApO4jNyQq+bxfLICcX/Yfyyd8Pz7r3ElG1eGitAsAA/ROtkICIytAAPbhYiit2yRechDAjjTAk25dvgatDr2AZIBRJa5NZReQAH8ZAx78yK8nJX/diu4yvRNqDy5mFfukWtT28NgBcLBRZbEE+Dz+XmyHYl6oisuYyoSzug5YVnjVv0beBU2rxQQB2atT/lHjp/XNveU+pvtOKUEXbNB9Aj6qg4T3fcVE6iRkIFdgUsYgeDLxmexp7kTRtg8uLxk/d06rBTYUy8k0GrMMJNfgnEiQu64zTQerwwJrSeOXvhfaY+XIb4CxAVwvgc0+Y1xMyfvK/Z94TVLEZAXWvqPhEXMofT+KOZBAqzw8BgPtV3fvvR2b40mcTOdxcHAjBhurePDBTwUQyHtI7Dizaooxxppi7vlvFzEMnChOxGxaHiatpKf2bQPUfp5Zi2/de0ssl1evMZk1MGJJUzGH8IMwoO3nz88jnih+DLy3Sg65sqQVaVN1LyLuwnuJ2BGGjMyV01+CWGI+PY9Hzx5f53lf4Fy6fsmnnYzXo3I9Ar/iCPz2b767PoM+xSYGVV+awY3YHk3iAjM2NlWOnsFGnJ6fxHDIQbWImzfvxHS6iNF4EqPxlgy5Dl+9iAHJ6vlZLIB3e5sCCESAE2LrCjyaOjnfiwLcUyWdDgCzs+PYngzVHmywvRcvpouIyX78+pfeip/9r/+phBBjQnT/cpJvKlA+aNjEpzo07ElAWE5VtyiLF0sH5gS5qnpn1ZMPEvW2evcquWsBAlyUSSA5vKnonJ6eqvphD4SI8RiDw35cbETMcV0mUKmqdGO4hNvwUBQ/gprFdBp37ryhAGs2PY+j10c2HfIRFcv1SpS6d95+O85k3nikJJ7v5hBCT1+Htg3tYCUwDg5q6KYASPHw4UNrZdMLgL9PYYtQqaV1Ylbtez1ceJ18OpEj8biIngACBwl2GM6EO52cq3K6RsObRl+iTCcQpKqytJoAOe4AsYA4Wi3uMqCBImvtrFkAzOVCyaeNvVw86sV4OBatlsNUXgNyIq8+9652l2EgWBcHr1gU61VMZ8uYTLabSp46NMznovVNtieq1AA4nONLcIXi3iYMrsgqUbCln3vbK4k2wFGtGz1WWT2qKmMGjwVMMed8zu4e5pUjsU9Wy9K+t5pr5BEkfAZnXH0EnAm1oxQto9FcaqgSILBJpsu0VyvYVbVkHUsCkS0ZJQuSo7jXh9gVHbMuPl/PW4KJvKgMP23cVvlidmLQlVUF0MlgPZOWE7Q/bjcnAqvTrav9Eeulycpp3imDxPzsugZRP1para67+m9f6jee1+uY2iyB9F3oJgFdk8be0OAIV7q9vR1np2dJQ0+2QXPtHW1yJg1KzkrTq0v083k1mWiZCf6MCoSZlwJ1GuAuE4xKyhhHjPMUKPf76rSCV4r8AtT9JBMHVU9b+cn/6TjpDTBEW8Rgoxff+MY34m9+9jeiyNb3Gl3ycwFoWEmfz4BqHetvkTYdwCH3lEaGln4XTZFSC1qE7gZQagEEAzVVhfYYulNq1u/aqisyJyWVZgexd2z03bGkaMFiLCVA4O/wfmdJzDIuFlm5JmlPDwH5tqjLAucL+zL7MQaCBiAk8Um/AoGpeOUM8VlB+pUV8GR6saZsdAkoCoX5Qv45eHjgk8B5IWPbLjKWAKb2XFrqbviMkTY+KfcMRrXQVWcEVUuTkcX8Czgxbd6VVeu2o9dX20b25zpwGTsZHubZ0cGlknlTwJnB+SWO85m825eDM3+7AdpZn8yLJQ7l3p9AXDJwCrQuina7DXgfkhwBppO068OG1l7AesUferZFobekjh+usSrjtd0IUElpYe0B2rcYqwR0dE7l2lV3mA5AIAAnpQX1HPP/6joz8D6uuCNjIr7DppYGecwqQdYI2857c7U9LdzLD5GZcrUg5JBjgp9b7eV9qJDSsDjaDijsKYxZASi19kvSZuDEi82Goy17oJ55A9d+jcexfHgySeYZSvZKMcF4bzFDBKR3u7VQxJiexc7ObpxOp/H133g/BhP22NN4+OGHsd3fiNnxK92PfX4MfHDtMn5craX7N3DoZx4JlzydMA9FeioQgfXf7s9cE6CfGLM7O/H+++/HT37yE61JsUdgv8BmxERRMkQDM5JjqI2loHkzgxLQocMIcR+g0HhrS+unYkcXz1xsYV1TiHv16tBnAQWh5SKevXx5DRD8nw6l679/6ghcL5zrhfErj8A/+p2vrzGUenp4qKiKfq5opukB36eV2hJ3920Zp8m8bEXV1ejrcLAVk+3dODk7j8nutnp+j9BDTs/i+ORM7W9AU9U5YEGldeRzJHto4zEgyt16Gbu7EznTTsaD2IShsH8QJ6te7N19O/b6/fib739PzvMAC1ujLQEEwwEV+c24kFbdJkMrknbiNTltc6C7ii95AHRIrp7EkAAuDwcdftnOjEAElFe0tOxdjvmeehbrADIVzEGFg0QdkIAOoMeEiZmQQwtUQEeQBsMAPTQ6UkAFdQW4UDtH0OeHDx44/iIQJTjMjgc2y/EhRiILqq6KANWnNLzxGFKVoqLtTgh7u7t6jQM0V/l1fK3WAgh6I1gbfc2z2+E5iEVPyusIKJAtwEpgcARqlOlTx62fVErUPA7rTFx00GaiJc0kNMtMuBS0UvdeW5/p/u+usqkKheZyOBI48vqEKqBb/Clw1BzaO2C8NREDYHtvJxYba0kztkRLPI/tibsQEDgBnFAx8qE80EFM//FxH9lCBtsyH7LOk89k7OnCwX0w16zbCjDrgdMc4Prd94HP3BLIO2lMr/mGV51u7pnkCTQRLbiVRLhtohO35YXNpaTNlgOyDc6qfSLBLeNCMrJe45MgvoaZCH33T7acofTKrGk7nSvhGOLP4LaXrvrY3VxVL8WcRZnP35VZXl13egUmx6JJwCqJ7QIRTRU3NcmOaQ0QKOUjuM21osAyK9BOFMxWqd91NzttI9lKrTsnWssdrwAlADJrNPtC43ypXaC/R8mrAnhDE6rPNwaNpi6rCpqVIbTm7BOi8UpOYuM2JZ3Z2tGt9tqxrKS2Pret6pqtc/Wngm0f9JnuwtpIgKpx5VYfe4NkldxlLexSSzMl2R0vAlcIi6Zv9gxrGsMtAZE5H7pHGba5+snYs7fu7+2JPcD6rz0UajM/otxnFuvEytUz/S1ZDVWRFGOj27EhuyZ0x8NJSMs0ydwo114F+QZIs6TZsG7kFSHw0i3lLDnzMzaT0ZgBMIEYYqHkdaa0pvZ3d/+rjgw809CAMTzsxdbWKJMSWHHruHP7loBN2t+SODBXVdXmDBlvjbW34MFTUoYaf8ZU543Ga21Qo88YZpU5n8eqKHvsMRfsC8iGfab5Yj/nLEvPD9+fTVvny0WH0dGaW+o7CpxLiQEsgupOYYDNz7AS+tK8J7NJ1XmxyMxyUD4tVpRlDXpZhFraMh4wb8pnQdKxBC10rirx5/zILiFByz/AEhccKrFlHDkzSRgll0tJAlJJvH5Yn4y/2jHC7lLCzbXxOyeUSjLTp6WSfgHbHa+bYsMBxBR45P3Z9plan51El4S+QL8CGcQ0YO/IwoHWuED0zeh12DxmIeRa7jCquP7aQ+uZ8Ii6g4HuQ14RuT65Ph+eOm+q8MF1st6QirT70OUkvwts+DqLcembLQYA/jIu0HheytuHV1VxwNV0++rUD+9h7vUcqECAESN7TE/PFIUXGDZf/rWvxdd/8/34sz//L/Hq2dPYWMwMErDvJIOgzpzmmnQGppwjgZtLjI/1Wr4BAAn+7gQ2BJgM5HkEg+CDDzDpJvbpygPz7Go6Uvic0n5ZEsC8SdZddSgqcIsxoKPS0esT7VWwB7kXYjaKHSfHR2JA9tbrePT0xXWe94mT8foXX2QErhfOFxml69d87gj8/je/vKYqdER1SXRJkqaVDGJQWqLBeuPNu/Hjn/5MIfnF8iyW86m6DMharjeI8fZOnM5oBxcxGQ04feM5LeJmaKpM2SQxrirkcHNTTsYn02nMszr5ta99NZ4//Tgu5udx7617sXtwM375+HmcXkS8eXAjtns9UcOfP30W+7v7MvcjOEMzjuzg2dNnbnvH4dhzAAsiz74vAyfpE7NqlgEoFalye+bQ5/oIKPjh93grkISZ2mqquNr9KZkt524qrdaBLjfWsVgTrFsTCFOCz1QAQzvCnR0DDNAfaec3nYkhQELMaw4PQcUp2mzGnPHq9dTOSO280gUY5Jqfycj+BiR8jlvp72yYxFIIB6Cmo9q4iGNNbZV4h1pKEVSa0eEkFNYFFa2+Habple2oQAe5jakuU4VV0c6KIUESSUDRvPkuVSZS41dmZTiMO0l2Mibw43xq0IBAPkxBpcVWUYfNbgi7BWcwoUR4czNGuztxfHosc8gFa/PGvkAAa+ipzLhXuFp/B9WFmYLtzIkdvMpfwpUd2gzShlKV0mSOnJ9Pm2pOPVCMx35+d11T87BJj5+GUcrfLURsaPpJr4RB4Kq7x4Ik9WINyGWNo0zDAvqv9eRllggYwXqfL871mepwsUlXBmsiJVMQSGbdJz4OdT/cSwVnniODE3Zodxs0t6ZPJomqvFQMq8me/6b7ubS7ZNX/yo5TlTcHnA4u2wpwVqc6evXu25W8F239c3YyB9RcpwGC+lEVMFudVQDfraBXwqz9QT3KPR+i66bsQlTwrCKzr3DTPOd8jiturkhXlVOvzcpQywLoaML12VlxzDEu7X73FsvtvKpuitGlZfW+ZTqw5VDliG42gB3gYRB0v98AEYCZDeFEj/XT6eRBgFc/bh7cjJeHLxsdeQEEAh3UYcIGdgpo6QqTAIGWRDJvtJ90JAEy9rvk11Cm+d5bVdVOurm6zSi4vzxm7ZrxKPm/MynqJFF+lopR484CDTijM6DVgNPOFfpvfZ4ruq1hXiWhAG56lpSQeJ00yeB6FdtbtKIze+b2nYP4J//0T+J73/1f8eDBw3j65HmTtPI9RX3nzlFOlQTAgKWvpSjQZlUBGpLIpRSj2TfNyBNokWMnBtMG59QgndbZU9NDICu71e6uJB8CKNinZbDqDibF4ipGm9d/JndiSBhwvsTaSWBN61TyFWvX5a6f0g6DBBtyh+de6fhjIMTVZ50LuTfWHuPny6AHjAzOPc4Z2vsKLAOsJ4lLrby/3xXq8gjgOa2uA9qDOaOvJKx+X3YaSPkj/1lmuGL98LklBcgzVM99wWG5b+qzGlC3upEAHtlYsAneE0QWuNhpVSqVTjWeLXPB/MxaqzpWxBBIykBKBgi6JA1odFU+e9RpI82cWVe02KN4AEhQTKTu/uOkPuHJAqWSNVWSGQFFK0s5atzLI6POGMw5xYDIvbLml/cWe6S6R4merzNrQ8xSvJhuvXkvBlvbAttOqLBPz2Orn0Ak4KwMEFuQkPeWR5EkHABDV/woWJcHN24oRuL6+CkGHXHDu+++o+fhyePHwXlpk8zac/Kcq7Ol+2zYVSi75cBUcUFKIB3gLiyGgffYYySl+byzJ9zYvxH90Ua8evXSTJxYxZOnr6/zvM8596//9NkjcL1wrlfHrzwCv/nuzhpnfIJgKhdq5dYfxpbc9mfxpXe/rA3u/qMndoMfRMzP6SG/ip1twIO31Ipm98Z+fPt3vxM/+eH34/79D+PFi5dBz2x5ewmtdzBNUs9RQq/n0+lM7bDGk20Z+p2dHsV40FP1Zf/gZvz8/kfx7Og0buztxZfevKsN9C9/8uN4+fyl7pt2fjwEaPnxJWCTnelgtAO72s4l49n01jxQC+1Fj5kaa5JIDhNpyLM6gSaT/+4PsoUXEgP1Xu7F9NwGSwrWk0mw6iWDAPaBgiXTtO3Kv4jBeBi7+/sypllerCWZeOvevbgAwKBSNDe7oD8aCjgB3Ya9QfUNF2AbeBH4GIRhvsrsDUYExoV8nyipmz0lhKKHZ+CmpETBBnRYDjFev+HEWcyDiMV0piCMxBgK7Ea4rRmfabow91IHsin1qsylDAEggSS+EgfR54p6r8onFbw01RL44PEjYad6xPcyqQSB/dEkaa1mTHDob00Yf1cCWTNzHJI3evHq9aHWAwADVSkFnWr/l4HtmvZhSEKKIux+y6Ia4opNXQmNLQDB1kgGmow/VRZpAxtJe5vc8l6QfuYGdIwEKKMk0/5J7sUmKWf3jqFS0lWri0EllNzXbLlSwKv+8BswLRgmJyiiTWY7R/lVDPu6/pVAPbpsmJqsJFjXQMCtjt8eEwX3rgarGiVqZlKaEyxQO6YM/k348XvdY9v0VAEZ9sRuqtv6vYyx2t/pkCowpnwYc9eyCZ3p7VV9yng0X1HAnCv4n/VT1SOSGwEEV15IAF1VyAKmqpraBn1mJFQdX0BA/ZSUKSu1ou+mIV0lTfRmF41XbB4HktUj/tLl8FmZ6Jnm77aLmNB99k+2ghTlOWmt2ZpVjudqU5cMg+RSCZhLgKACd8aQhKAqWUWtZg4AmHBJZw3dunUrnjxlvy+Ty6yu8e0Y0fG8L5axu72j56I8CAQ1VPuyrqGgKt/2P6mVUYwlqr5cO9cCqMk8wV7gGqsq2QU5qorZggdmoZg9kZXdBHG6U1gVX11jehbA+rgI0/D5YS8tVohbYZoN4m4ENpwUICpWmA0HAYwHJH1qQ9uPO3duxW9+833RiX/xi1/Gq1ev4/79B42jueQNDeDlCrF18/bOqHaE7kVvsFfAgZKwlL/A+kkZlkxdS/6ToCuMqtqvOHM5F9uKt2UezGN52NS60wpSy+DU4/M8pJ+FmEYJvBRJo6RABdQwJ4AB9j6xv4gYczDP5LNith3/IMvhuphrJ3DuctIAwko8TauXZ4f8T9z1oUwlXQFH0ncRo62JGUApfSPp1brHtJEkLEE7GH1q45iMproeMQm0XdtzhdcXg6DkQEpCRf82AFJ7h57cqx4EHelCwwTS+tIk5rWlmWzKKuxBYD8CyxR9nqhLRoJcjdwhAX/tIcw3wF0CBAZ3WbdpcaqOL5YjIBvhfmBXUHxgfgD4PgvINPCagHDKoSTP6DABzALrorJeUaxdefrMZkrCaUHdJvK+V695z61Af7UAAAW3SURBVJUAIoFmbgOoAs5gEG++/Q5Bkc6Kl0+exPmrl7GpWCcZC0npF3sou4fUvArU1Jpo/aa8zC2p0d6RDCO/h9huHu++9258/PDjhilTc9idc4PPaWKa46E9JOOTAp8l2cOjKCVfjAsAWbW75nuJIQBsRhP8bE78GYt5PHp8LTH4nIPx+k+fMwLXAMH18viVR+Cbf2d3PRlNVDmYn89cASIZAH3vb8bewc148fp1DLb34/nzpzHoXcRgw9TtO7fvxny+jC1avPQ3lfyenZzEq5cv4ux8FsOtbSVXGLHwIwolbsdzWsKNVY16fXoWk929+MpXfy0++PnfxM293Vicn4qCNZsv4nxxIbPDs/NpfOP9bygY/tlP/1q0RShY0MKhh4PyyqhnOFJFyM61a5lFFTW+KmXVxaBcbdnUCYwJHDjM6kDhVJmen8WgD33cfXkn29v6uwJEtHNJ7RUttd9zL2i5NldXZVMfpYvn0NvA7mEowzwCT8APtUlECpCmO8OtsQICV5psdGU6uitFcrcemo7H7wAxMDQiSQedHmIAlT3XAX4ElPCPsj07zyMJ6BEkrmYx2RrG22/dja98+T21u/zhD74XL148j7MzWAxbovXLqDIiTo/PrOGnOiTdt0EQmXQp2a8ADGqpDbMU+GT1Q0mYKMUExFSFrAtkfMcjt+xCKvHxxw9R5jswz4oLYRLAwc4OnRwcWJ+czuICaq1AGJB+jP7SCZ3qvLTvVHT7CszQAxKEYywIhfH05CTmgCKbUFc3BfwQPPdHNhnc2d2O4+OT2BpPtMaczGa1RMwMsw80t5IH2BxQkyYKLj4OBPu9uMggogmSFG7aP8OGfQ5ioP+q3eQa3SOaZtqSbcbeznbsbu8GNO7j10dxeHwWQBui1G70VTEk+bdztmzSXV3jke5hAubgh/Glz7KCf3WXcLAkACV6MXfrhY6nQZpuVcWwmA69TKjlEO3MF2gs+yO0wAGJpcbAeI+qT0npNoRjkEDPr3ncnQS744be7HZt14C2Muw/frqPXYIkne4GNdYO+JxYqjFkuV53dlYq2sVQoLoqUDHlNLxMRnACh7w25LeRBm6t2WR9YFK0u+ZnBKlIeZqfgmfa95j+DIMgqf74ayRzwbru1MrnvOk5q5aXit0dwMuPJJO9MtJSm7n+UJVE1jLP+osXL0rV0HqdMEK0d0zAh7U4m7YVODmn53XKW6ITobibSeqFsxNJyTrYO9h3D24eKDGgUljJcQOcAYJIA90ZpWatOBmpf0RNX7i1rdZxJl5KLsVk8zMn3bsSYNP8awyVdGnI0oxMibelcUoUJHvxGuS5OT89jVsH+/G1r35VrxvtTAJWHoywX374oRJP+qPPobr3SRSsK+cZcJcVrt8aaVG0qz1e7glKnnUrAEnpM6MtxiwsDCPTVcJ/36Ij0FwMNcbTVUqvKYNpSMK8Nxc4J+ZQ+g0JrEjzUTElcsidIPsfPaup+xbrS21uL+xbkL4xBnK9B/G7YkoYmIJZZ+CCa4QZV6CQARMzSjaHlhi5wm05kPxXBM5wXphFw/47o41ygpntme8xtgSIPc4xiPwvUg7A+wH+wQVgmjWAE88095Wgg9YfFWuMcVMywXxKPiI50eUk9BIbopGVMZhtq8pKwHXv6aXhc94sB9EyQYj1zFquqFkrgEDbbvqspATKoCwyRV+PWhvLyBDM2iwhYjEx0rJ1ZrPTdKrhNe5eC0Lbk/lUEgu/S12KJNFoPRnqWVLMt6TYgcwjmUFZiUdGyPUB6FccxXUDPNO5CbkgflT33v1yDMbbYrUevXwZjz/8RaxprZrnTwHEBg8N7rBnl4SwALJ6ncFo9pOWoVQAAjc56I/j3Xffjfv37+tZkYTwMnLtZ0Lstk8HCGp/EGtWRRnvOQXEwJBkPZfnA+AsP+MJ63CpWAiTwo8eXJsUdg7G63/9vxiB/w103o/IWpQeL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044574" y="0"/>
            <a:ext cx="7099784" cy="687963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477329921"/>
              </p:ext>
            </p:extLst>
          </p:nvPr>
        </p:nvGraphicFramePr>
        <p:xfrm>
          <a:off x="8458201" y="1838314"/>
          <a:ext cx="3530599" cy="2738551"/>
        </p:xfrm>
        <a:graphic>
          <a:graphicData uri="http://schemas.openxmlformats.org/drawingml/2006/table">
            <a:tbl>
              <a:tblPr>
                <a:tableStyleId>{5C22544A-7EE6-4342-B048-85BDC9FD1C3A}</a:tableStyleId>
              </a:tblPr>
              <a:tblGrid>
                <a:gridCol w="3530599">
                  <a:extLst>
                    <a:ext uri="{9D8B030D-6E8A-4147-A177-3AD203B41FA5}">
                      <a16:colId xmlns:a16="http://schemas.microsoft.com/office/drawing/2014/main" val="2952126855"/>
                    </a:ext>
                  </a:extLst>
                </a:gridCol>
              </a:tblGrid>
              <a:tr h="2738551">
                <a:tc>
                  <a:txBody>
                    <a:bodyPr/>
                    <a:lstStyle/>
                    <a:p>
                      <a:pPr marL="0" marR="0" algn="l" fontAlgn="base">
                        <a:lnSpc>
                          <a:spcPct val="107000"/>
                        </a:lnSpc>
                        <a:spcBef>
                          <a:spcPts val="0"/>
                        </a:spcBef>
                        <a:spcAft>
                          <a:spcPts val="0"/>
                        </a:spcAft>
                      </a:pPr>
                      <a:r>
                        <a:rPr lang="en-US" sz="1800" dirty="0">
                          <a:effectLst/>
                        </a:rPr>
                        <a:t>This is a portrait of a famous person.</a:t>
                      </a:r>
                    </a:p>
                    <a:p>
                      <a:pPr marL="0" marR="0" algn="l" fontAlgn="base">
                        <a:lnSpc>
                          <a:spcPct val="107000"/>
                        </a:lnSpc>
                        <a:spcBef>
                          <a:spcPts val="0"/>
                        </a:spcBef>
                        <a:spcAft>
                          <a:spcPts val="0"/>
                        </a:spcAft>
                      </a:pPr>
                      <a:r>
                        <a:rPr lang="en-US" sz="1800" dirty="0">
                          <a:effectLst/>
                        </a:rPr>
                        <a:t>What do you notice? </a:t>
                      </a:r>
                      <a:endParaRPr lang="en-US" sz="1800" dirty="0" smtClean="0">
                        <a:effectLst/>
                      </a:endParaRPr>
                    </a:p>
                    <a:p>
                      <a:pPr marL="0" marR="0" algn="l" fontAlgn="base">
                        <a:lnSpc>
                          <a:spcPct val="107000"/>
                        </a:lnSpc>
                        <a:spcBef>
                          <a:spcPts val="0"/>
                        </a:spcBef>
                        <a:spcAft>
                          <a:spcPts val="0"/>
                        </a:spcAft>
                      </a:pPr>
                      <a:r>
                        <a:rPr lang="en-US" sz="1800" dirty="0" smtClean="0">
                          <a:effectLst/>
                        </a:rPr>
                        <a:t>Describe </a:t>
                      </a:r>
                      <a:r>
                        <a:rPr lang="en-US" sz="1800" dirty="0">
                          <a:effectLst/>
                        </a:rPr>
                        <a:t>her </a:t>
                      </a:r>
                      <a:r>
                        <a:rPr lang="en-US" sz="1800" dirty="0" smtClean="0">
                          <a:effectLst/>
                        </a:rPr>
                        <a:t>face</a:t>
                      </a:r>
                    </a:p>
                    <a:p>
                      <a:pPr marL="0" marR="0" algn="l" fontAlgn="base">
                        <a:lnSpc>
                          <a:spcPct val="107000"/>
                        </a:lnSpc>
                        <a:spcBef>
                          <a:spcPts val="0"/>
                        </a:spcBef>
                        <a:spcAft>
                          <a:spcPts val="0"/>
                        </a:spcAft>
                      </a:pPr>
                      <a:r>
                        <a:rPr lang="en-US" sz="1800" dirty="0" smtClean="0">
                          <a:effectLst/>
                        </a:rPr>
                        <a:t>how </a:t>
                      </a:r>
                      <a:r>
                        <a:rPr lang="en-US" sz="1800" dirty="0">
                          <a:effectLst/>
                        </a:rPr>
                        <a:t>old do you think she is</a:t>
                      </a:r>
                      <a:r>
                        <a:rPr lang="en-US" sz="1800" dirty="0" smtClean="0">
                          <a:effectLst/>
                        </a:rPr>
                        <a:t>?</a:t>
                      </a:r>
                    </a:p>
                    <a:p>
                      <a:pPr marL="0" marR="0" algn="l" fontAlgn="base">
                        <a:lnSpc>
                          <a:spcPct val="107000"/>
                        </a:lnSpc>
                        <a:spcBef>
                          <a:spcPts val="0"/>
                        </a:spcBef>
                        <a:spcAft>
                          <a:spcPts val="0"/>
                        </a:spcAft>
                      </a:pPr>
                      <a:r>
                        <a:rPr lang="en-US" sz="1800" dirty="0" smtClean="0">
                          <a:effectLst/>
                        </a:rPr>
                        <a:t>What </a:t>
                      </a:r>
                      <a:r>
                        <a:rPr lang="en-US" sz="1800" dirty="0">
                          <a:effectLst/>
                        </a:rPr>
                        <a:t>expression does she show</a:t>
                      </a:r>
                      <a:r>
                        <a:rPr lang="en-US" sz="1800" dirty="0" smtClean="0">
                          <a:effectLst/>
                        </a:rPr>
                        <a:t>?</a:t>
                      </a:r>
                    </a:p>
                    <a:p>
                      <a:pPr marL="0" marR="0" algn="l" fontAlgn="base">
                        <a:lnSpc>
                          <a:spcPct val="107000"/>
                        </a:lnSpc>
                        <a:spcBef>
                          <a:spcPts val="0"/>
                        </a:spcBef>
                        <a:spcAft>
                          <a:spcPts val="0"/>
                        </a:spcAft>
                      </a:pPr>
                      <a:r>
                        <a:rPr lang="en-US" sz="1800" dirty="0" smtClean="0">
                          <a:effectLst/>
                        </a:rPr>
                        <a:t>What </a:t>
                      </a:r>
                      <a:r>
                        <a:rPr lang="en-US" sz="1800" dirty="0">
                          <a:effectLst/>
                        </a:rPr>
                        <a:t>is she wearing</a:t>
                      </a:r>
                      <a:r>
                        <a:rPr lang="en-US" sz="1800" dirty="0" smtClean="0">
                          <a:effectLst/>
                        </a:rPr>
                        <a:t>?</a:t>
                      </a:r>
                    </a:p>
                    <a:p>
                      <a:pPr marL="0" marR="0" algn="l" fontAlgn="base">
                        <a:lnSpc>
                          <a:spcPct val="107000"/>
                        </a:lnSpc>
                        <a:spcBef>
                          <a:spcPts val="0"/>
                        </a:spcBef>
                        <a:spcAft>
                          <a:spcPts val="0"/>
                        </a:spcAft>
                      </a:pPr>
                      <a:r>
                        <a:rPr lang="en-US" sz="1800" dirty="0" smtClean="0">
                          <a:effectLst/>
                        </a:rPr>
                        <a:t>Why </a:t>
                      </a:r>
                      <a:r>
                        <a:rPr lang="en-US" sz="1800" dirty="0">
                          <a:effectLst/>
                        </a:rPr>
                        <a:t>does she have </a:t>
                      </a:r>
                      <a:r>
                        <a:rPr lang="en-US" sz="1800" dirty="0" smtClean="0">
                          <a:effectLst/>
                        </a:rPr>
                        <a:t>medals?</a:t>
                      </a:r>
                    </a:p>
                    <a:p>
                      <a:pPr marL="0" marR="0" algn="l" fontAlgn="base">
                        <a:lnSpc>
                          <a:spcPct val="107000"/>
                        </a:lnSpc>
                        <a:spcBef>
                          <a:spcPts val="0"/>
                        </a:spcBef>
                        <a:spcAft>
                          <a:spcPts val="0"/>
                        </a:spcAft>
                      </a:pPr>
                      <a:r>
                        <a:rPr lang="en-US" sz="1800" dirty="0" smtClean="0">
                          <a:effectLst/>
                        </a:rPr>
                        <a:t>What </a:t>
                      </a:r>
                      <a:r>
                        <a:rPr lang="en-US" sz="1800" dirty="0">
                          <a:effectLst/>
                        </a:rPr>
                        <a:t>do you think her job 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518436915"/>
                  </a:ext>
                </a:extLst>
              </a:tr>
            </a:tbl>
          </a:graphicData>
        </a:graphic>
      </p:graphicFrame>
    </p:spTree>
    <p:extLst>
      <p:ext uri="{BB962C8B-B14F-4D97-AF65-F5344CB8AC3E}">
        <p14:creationId xmlns:p14="http://schemas.microsoft.com/office/powerpoint/2010/main" val="317138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4574" y="0"/>
            <a:ext cx="7099784" cy="6879636"/>
          </a:xfrm>
          <a:prstGeom prst="rect">
            <a:avLst/>
          </a:prstGeom>
        </p:spPr>
      </p:pic>
      <p:sp>
        <p:nvSpPr>
          <p:cNvPr id="3" name="TextBox 2"/>
          <p:cNvSpPr txBox="1"/>
          <p:nvPr/>
        </p:nvSpPr>
        <p:spPr>
          <a:xfrm>
            <a:off x="8302171" y="537029"/>
            <a:ext cx="3367315" cy="1815882"/>
          </a:xfrm>
          <a:prstGeom prst="rect">
            <a:avLst/>
          </a:prstGeom>
          <a:noFill/>
        </p:spPr>
        <p:txBody>
          <a:bodyPr wrap="square" rtlCol="0">
            <a:spAutoFit/>
          </a:bodyPr>
          <a:lstStyle/>
          <a:p>
            <a:r>
              <a:rPr lang="en-US" sz="2800" dirty="0" smtClean="0"/>
              <a:t>This is Mary </a:t>
            </a:r>
            <a:r>
              <a:rPr lang="en-US" sz="2800" dirty="0" err="1" smtClean="0"/>
              <a:t>Seacole</a:t>
            </a:r>
            <a:r>
              <a:rPr lang="en-US" sz="2800" dirty="0" smtClean="0"/>
              <a:t>. </a:t>
            </a:r>
          </a:p>
          <a:p>
            <a:r>
              <a:rPr lang="en-US" sz="2800" dirty="0" smtClean="0"/>
              <a:t>She was a nurse during the Crimean war in 1984.</a:t>
            </a:r>
            <a:endParaRPr lang="en-US" sz="2800" dirty="0"/>
          </a:p>
        </p:txBody>
      </p:sp>
    </p:spTree>
    <p:extLst>
      <p:ext uri="{BB962C8B-B14F-4D97-AF65-F5344CB8AC3E}">
        <p14:creationId xmlns:p14="http://schemas.microsoft.com/office/powerpoint/2010/main" val="1659712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26570780"/>
              </p:ext>
            </p:extLst>
          </p:nvPr>
        </p:nvGraphicFramePr>
        <p:xfrm>
          <a:off x="2053012" y="1836305"/>
          <a:ext cx="8085975" cy="2348103"/>
        </p:xfrm>
        <a:graphic>
          <a:graphicData uri="http://schemas.openxmlformats.org/drawingml/2006/table">
            <a:tbl>
              <a:tblPr firstRow="1" firstCol="1" bandRow="1">
                <a:tableStyleId>{5C22544A-7EE6-4342-B048-85BDC9FD1C3A}</a:tableStyleId>
              </a:tblPr>
              <a:tblGrid>
                <a:gridCol w="8085975">
                  <a:extLst>
                    <a:ext uri="{9D8B030D-6E8A-4147-A177-3AD203B41FA5}">
                      <a16:colId xmlns:a16="http://schemas.microsoft.com/office/drawing/2014/main" val="3701400668"/>
                    </a:ext>
                  </a:extLst>
                </a:gridCol>
              </a:tblGrid>
              <a:tr h="228600">
                <a:tc>
                  <a:txBody>
                    <a:bodyPr/>
                    <a:lstStyle/>
                    <a:p>
                      <a:pPr marL="0" marR="0" algn="l" fontAlgn="base">
                        <a:lnSpc>
                          <a:spcPct val="107000"/>
                        </a:lnSpc>
                        <a:spcBef>
                          <a:spcPts val="0"/>
                        </a:spcBef>
                        <a:spcAft>
                          <a:spcPts val="0"/>
                        </a:spcAft>
                      </a:pPr>
                      <a:r>
                        <a:rPr lang="en-US" sz="2400" dirty="0">
                          <a:effectLst/>
                        </a:rPr>
                        <a:t> </a:t>
                      </a:r>
                    </a:p>
                    <a:p>
                      <a:pPr marL="0" marR="0" algn="l" fontAlgn="base">
                        <a:lnSpc>
                          <a:spcPct val="107000"/>
                        </a:lnSpc>
                        <a:spcBef>
                          <a:spcPts val="0"/>
                        </a:spcBef>
                        <a:spcAft>
                          <a:spcPts val="0"/>
                        </a:spcAft>
                      </a:pPr>
                      <a:r>
                        <a:rPr lang="en-GB" sz="2400" dirty="0">
                          <a:effectLst/>
                        </a:rPr>
                        <a:t>Year 1 LO: To </a:t>
                      </a:r>
                      <a:r>
                        <a:rPr lang="en-GB" sz="2400" dirty="0" smtClean="0">
                          <a:effectLst/>
                        </a:rPr>
                        <a:t>explain </a:t>
                      </a:r>
                      <a:r>
                        <a:rPr lang="en-GB" sz="2400" dirty="0">
                          <a:effectLst/>
                        </a:rPr>
                        <a:t>and </a:t>
                      </a:r>
                      <a:r>
                        <a:rPr lang="en-GB" sz="2400" dirty="0" smtClean="0">
                          <a:effectLst/>
                        </a:rPr>
                        <a:t>sequence </a:t>
                      </a:r>
                      <a:r>
                        <a:rPr lang="en-GB" sz="2400" dirty="0">
                          <a:effectLst/>
                        </a:rPr>
                        <a:t>the life of Mary </a:t>
                      </a:r>
                      <a:r>
                        <a:rPr lang="en-GB" sz="2400" dirty="0" err="1">
                          <a:effectLst/>
                        </a:rPr>
                        <a:t>Seacole</a:t>
                      </a:r>
                      <a:r>
                        <a:rPr lang="en-GB" sz="2400" dirty="0">
                          <a:effectLst/>
                        </a:rPr>
                        <a:t>. </a:t>
                      </a:r>
                      <a:endParaRPr lang="en-US" sz="2400" dirty="0">
                        <a:effectLst/>
                      </a:endParaRPr>
                    </a:p>
                    <a:p>
                      <a:pPr marL="0" marR="0" algn="l" fontAlgn="base">
                        <a:lnSpc>
                          <a:spcPct val="107000"/>
                        </a:lnSpc>
                        <a:spcBef>
                          <a:spcPts val="0"/>
                        </a:spcBef>
                        <a:spcAft>
                          <a:spcPts val="0"/>
                        </a:spcAft>
                      </a:pPr>
                      <a:r>
                        <a:rPr lang="en-GB" sz="2400" dirty="0">
                          <a:effectLst/>
                        </a:rPr>
                        <a:t>Must: Understand who Mary </a:t>
                      </a:r>
                      <a:r>
                        <a:rPr lang="en-GB" sz="2400" dirty="0" err="1">
                          <a:effectLst/>
                        </a:rPr>
                        <a:t>Seacole</a:t>
                      </a:r>
                      <a:r>
                        <a:rPr lang="en-GB" sz="2400" dirty="0">
                          <a:effectLst/>
                        </a:rPr>
                        <a:t> is.</a:t>
                      </a:r>
                      <a:endParaRPr lang="en-US" sz="2400" dirty="0">
                        <a:effectLst/>
                      </a:endParaRPr>
                    </a:p>
                    <a:p>
                      <a:pPr marL="0" marR="0" algn="l" fontAlgn="base">
                        <a:lnSpc>
                          <a:spcPct val="107000"/>
                        </a:lnSpc>
                        <a:spcBef>
                          <a:spcPts val="0"/>
                        </a:spcBef>
                        <a:spcAft>
                          <a:spcPts val="0"/>
                        </a:spcAft>
                      </a:pPr>
                      <a:r>
                        <a:rPr lang="en-GB" sz="2400" dirty="0">
                          <a:effectLst/>
                        </a:rPr>
                        <a:t>Should: Contribute to sequencing Mary </a:t>
                      </a:r>
                      <a:r>
                        <a:rPr lang="en-GB" sz="2400" dirty="0" err="1">
                          <a:effectLst/>
                        </a:rPr>
                        <a:t>Seacole’s</a:t>
                      </a:r>
                      <a:r>
                        <a:rPr lang="en-GB" sz="2400" dirty="0">
                          <a:effectLst/>
                        </a:rPr>
                        <a:t> life.</a:t>
                      </a:r>
                      <a:endParaRPr lang="en-US" sz="2400" dirty="0">
                        <a:effectLst/>
                      </a:endParaRPr>
                    </a:p>
                    <a:p>
                      <a:pPr marL="0" marR="0" algn="l" fontAlgn="base">
                        <a:lnSpc>
                          <a:spcPct val="107000"/>
                        </a:lnSpc>
                        <a:spcBef>
                          <a:spcPts val="0"/>
                        </a:spcBef>
                        <a:spcAft>
                          <a:spcPts val="0"/>
                        </a:spcAft>
                      </a:pPr>
                      <a:r>
                        <a:rPr lang="en-GB" sz="2400" dirty="0">
                          <a:effectLst/>
                        </a:rPr>
                        <a:t>Could: Use an image to infer and extend their knowledge</a:t>
                      </a:r>
                      <a:r>
                        <a:rPr lang="en-GB" sz="2400" dirty="0" smtClean="0">
                          <a:effectLst/>
                        </a:rPr>
                        <a:t>.</a:t>
                      </a:r>
                    </a:p>
                    <a:p>
                      <a:pPr marL="0" marR="0" algn="l" fontAlgn="base">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78712867"/>
                  </a:ext>
                </a:extLst>
              </a:tr>
            </a:tbl>
          </a:graphicData>
        </a:graphic>
      </p:graphicFrame>
    </p:spTree>
    <p:extLst>
      <p:ext uri="{BB962C8B-B14F-4D97-AF65-F5344CB8AC3E}">
        <p14:creationId xmlns:p14="http://schemas.microsoft.com/office/powerpoint/2010/main" val="2778433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831850" y="5439208"/>
            <a:ext cx="10515600" cy="1500187"/>
          </a:xfrm>
        </p:spPr>
        <p:txBody>
          <a:bodyPr/>
          <a:lstStyle/>
          <a:p>
            <a:r>
              <a:rPr lang="en-US" dirty="0" smtClean="0">
                <a:hlinkClick r:id="rId2"/>
              </a:rPr>
              <a:t>Who was Mary </a:t>
            </a:r>
            <a:r>
              <a:rPr lang="en-US" dirty="0" err="1" smtClean="0">
                <a:hlinkClick r:id="rId2"/>
              </a:rPr>
              <a:t>Seacole</a:t>
            </a:r>
            <a:r>
              <a:rPr lang="en-US" dirty="0" smtClean="0">
                <a:hlinkClick r:id="rId2"/>
              </a:rPr>
              <a:t>? - BBC </a:t>
            </a:r>
            <a:r>
              <a:rPr lang="en-US" dirty="0" err="1" smtClean="0">
                <a:hlinkClick r:id="rId2"/>
              </a:rPr>
              <a:t>Bitesize</a:t>
            </a:r>
            <a:endParaRPr lang="en-US" dirty="0"/>
          </a:p>
        </p:txBody>
      </p:sp>
      <p:pic>
        <p:nvPicPr>
          <p:cNvPr id="3074" name="Picture 2" descr="http://images.clipartpanda.com/detective-clipart-cliparti1-detective-clipart.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7000" l="0" r="99667">
                        <a14:foregroundMark x1="34667" y1="33333" x2="41000" y2="34667"/>
                        <a14:foregroundMark x1="3000" y1="44000" x2="3000" y2="44000"/>
                        <a14:foregroundMark x1="23667" y1="54667" x2="23667" y2="54667"/>
                        <a14:foregroundMark x1="25667" y1="57000" x2="25667" y2="57000"/>
                        <a14:foregroundMark x1="44000" y1="68667" x2="44000"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6602558" y="1276062"/>
            <a:ext cx="4296352" cy="429635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570182" y="1357745"/>
            <a:ext cx="4599709" cy="3352800"/>
          </a:xfrm>
          <a:prstGeom prst="wedgeRoundRectCallout">
            <a:avLst>
              <a:gd name="adj1" fmla="val 77360"/>
              <a:gd name="adj2" fmla="val -113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Today our learning objective we are going to learn all about Mary </a:t>
            </a:r>
            <a:r>
              <a:rPr lang="en-US" dirty="0" err="1" smtClean="0"/>
              <a:t>Seacole</a:t>
            </a:r>
            <a:r>
              <a:rPr lang="en-US" dirty="0" smtClean="0"/>
              <a:t> and sequence her life.</a:t>
            </a:r>
          </a:p>
          <a:p>
            <a:pPr algn="ctr"/>
            <a:endParaRPr lang="en-US" dirty="0"/>
          </a:p>
          <a:p>
            <a:pPr algn="ctr"/>
            <a:r>
              <a:rPr lang="en-US" dirty="0" smtClean="0"/>
              <a:t>We are going to watch a video on Mary </a:t>
            </a:r>
            <a:r>
              <a:rPr lang="en-US" dirty="0" err="1" smtClean="0"/>
              <a:t>Seacole’s</a:t>
            </a:r>
            <a:r>
              <a:rPr lang="en-US" dirty="0" smtClean="0"/>
              <a:t> life so watch carefully.</a:t>
            </a:r>
          </a:p>
          <a:p>
            <a:pPr algn="ctr"/>
            <a:endParaRPr lang="en-US" dirty="0"/>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86006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5859" t="19501" r="11322" b="20352"/>
          <a:stretch/>
        </p:blipFill>
        <p:spPr>
          <a:xfrm>
            <a:off x="403338" y="352770"/>
            <a:ext cx="5645740" cy="3201942"/>
          </a:xfrm>
          <a:prstGeom prst="rect">
            <a:avLst/>
          </a:prstGeom>
        </p:spPr>
      </p:pic>
      <p:sp>
        <p:nvSpPr>
          <p:cNvPr id="4" name="TextBox 3"/>
          <p:cNvSpPr txBox="1"/>
          <p:nvPr/>
        </p:nvSpPr>
        <p:spPr>
          <a:xfrm>
            <a:off x="6966857" y="899886"/>
            <a:ext cx="4905829" cy="4832092"/>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Mary was born in 1805 in Kingston, Jamaica. </a:t>
            </a:r>
          </a:p>
          <a:p>
            <a:endParaRPr lang="en-US" sz="2800" dirty="0">
              <a:latin typeface="Calibri" panose="020F0502020204030204" pitchFamily="34" charset="0"/>
              <a:cs typeface="Calibri" panose="020F0502020204030204" pitchFamily="34" charset="0"/>
            </a:endParaRPr>
          </a:p>
          <a:p>
            <a:endParaRPr lang="en-US"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Her father was a Scottish soldier and her mum was a Jamaican ‘doctress’.</a:t>
            </a:r>
          </a:p>
          <a:p>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A doctress is a healer who uses African and Caribbean herbal remedies.</a:t>
            </a:r>
            <a:endParaRPr lang="en-US" sz="28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3"/>
          <a:srcRect l="23916" t="26593" r="24500" b="22593"/>
          <a:stretch/>
        </p:blipFill>
        <p:spPr>
          <a:xfrm>
            <a:off x="412455" y="3554712"/>
            <a:ext cx="5636623" cy="3123363"/>
          </a:xfrm>
          <a:prstGeom prst="rect">
            <a:avLst/>
          </a:prstGeom>
        </p:spPr>
      </p:pic>
    </p:spTree>
    <p:extLst>
      <p:ext uri="{BB962C8B-B14F-4D97-AF65-F5344CB8AC3E}">
        <p14:creationId xmlns:p14="http://schemas.microsoft.com/office/powerpoint/2010/main" val="2880593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473" t="26543" r="24167" b="22839"/>
          <a:stretch/>
        </p:blipFill>
        <p:spPr>
          <a:xfrm>
            <a:off x="508000" y="584200"/>
            <a:ext cx="7380373" cy="4013200"/>
          </a:xfrm>
          <a:prstGeom prst="rect">
            <a:avLst/>
          </a:prstGeom>
        </p:spPr>
      </p:pic>
      <p:sp>
        <p:nvSpPr>
          <p:cNvPr id="3" name="Rectangle 2"/>
          <p:cNvSpPr/>
          <p:nvPr/>
        </p:nvSpPr>
        <p:spPr>
          <a:xfrm>
            <a:off x="2616200" y="4807635"/>
            <a:ext cx="9372600" cy="1200329"/>
          </a:xfrm>
          <a:prstGeom prst="rect">
            <a:avLst/>
          </a:prstGeom>
        </p:spPr>
        <p:txBody>
          <a:bodyPr wrap="square">
            <a:spAutoFit/>
          </a:bodyPr>
          <a:lstStyle/>
          <a:p>
            <a:pPr>
              <a:spcAft>
                <a:spcPts val="1200"/>
              </a:spcAft>
            </a:pPr>
            <a:r>
              <a:rPr lang="en-GB" altLang="en-US" sz="3600" dirty="0"/>
              <a:t>Mary learned nursing skills from her mother, who ran a boarding house for injured soldiers.</a:t>
            </a:r>
            <a:endParaRPr lang="en-GB" altLang="en-US" sz="3600" dirty="0"/>
          </a:p>
        </p:txBody>
      </p:sp>
    </p:spTree>
    <p:extLst>
      <p:ext uri="{BB962C8B-B14F-4D97-AF65-F5344CB8AC3E}">
        <p14:creationId xmlns:p14="http://schemas.microsoft.com/office/powerpoint/2010/main" val="228033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50" t="25803" r="25972" b="25308"/>
          <a:stretch/>
        </p:blipFill>
        <p:spPr>
          <a:xfrm>
            <a:off x="1854200" y="406400"/>
            <a:ext cx="7899400" cy="4320666"/>
          </a:xfrm>
          <a:prstGeom prst="rect">
            <a:avLst/>
          </a:prstGeom>
        </p:spPr>
      </p:pic>
      <p:sp>
        <p:nvSpPr>
          <p:cNvPr id="3" name="TextBox 2"/>
          <p:cNvSpPr txBox="1"/>
          <p:nvPr/>
        </p:nvSpPr>
        <p:spPr>
          <a:xfrm>
            <a:off x="1117600" y="5130800"/>
            <a:ext cx="10668000" cy="1384995"/>
          </a:xfrm>
          <a:prstGeom prst="rect">
            <a:avLst/>
          </a:prstGeom>
          <a:noFill/>
        </p:spPr>
        <p:txBody>
          <a:bodyPr wrap="square" rtlCol="0">
            <a:spAutoFit/>
          </a:bodyPr>
          <a:lstStyle/>
          <a:p>
            <a:r>
              <a:rPr lang="en-US" sz="2800" dirty="0" smtClean="0"/>
              <a:t>In </a:t>
            </a:r>
            <a:r>
              <a:rPr lang="en-US" sz="2800" b="1" dirty="0" smtClean="0"/>
              <a:t>1853</a:t>
            </a:r>
            <a:r>
              <a:rPr lang="en-US" sz="2800" dirty="0" smtClean="0"/>
              <a:t> the </a:t>
            </a:r>
            <a:r>
              <a:rPr lang="en-US" sz="2800" b="1" dirty="0" smtClean="0"/>
              <a:t>Crimean War </a:t>
            </a:r>
            <a:r>
              <a:rPr lang="en-US" sz="2800" dirty="0" smtClean="0"/>
              <a:t>began. The soldiers who went to the war died from an illness called Cholera. Mary wanted to help the British soldiers as she knew about the illness from helping her mum.</a:t>
            </a:r>
            <a:endParaRPr lang="en-US" sz="2800" dirty="0"/>
          </a:p>
        </p:txBody>
      </p:sp>
    </p:spTree>
    <p:extLst>
      <p:ext uri="{BB962C8B-B14F-4D97-AF65-F5344CB8AC3E}">
        <p14:creationId xmlns:p14="http://schemas.microsoft.com/office/powerpoint/2010/main" val="419569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028" t="26790" r="26111" b="21852"/>
          <a:stretch/>
        </p:blipFill>
        <p:spPr>
          <a:xfrm>
            <a:off x="228600" y="482600"/>
            <a:ext cx="6426200" cy="372325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195" y="2762795"/>
            <a:ext cx="3434805" cy="3434805"/>
          </a:xfrm>
          <a:prstGeom prst="rect">
            <a:avLst/>
          </a:prstGeom>
        </p:spPr>
      </p:pic>
      <p:sp>
        <p:nvSpPr>
          <p:cNvPr id="4" name="TextBox 3"/>
          <p:cNvSpPr txBox="1"/>
          <p:nvPr/>
        </p:nvSpPr>
        <p:spPr>
          <a:xfrm>
            <a:off x="7283995" y="482600"/>
            <a:ext cx="4241800" cy="5693866"/>
          </a:xfrm>
          <a:prstGeom prst="rect">
            <a:avLst/>
          </a:prstGeom>
          <a:noFill/>
        </p:spPr>
        <p:txBody>
          <a:bodyPr wrap="square" rtlCol="0">
            <a:spAutoFit/>
          </a:bodyPr>
          <a:lstStyle/>
          <a:p>
            <a:r>
              <a:rPr lang="en-US" sz="2800" dirty="0" smtClean="0"/>
              <a:t>Mary went to London to visit the war office. </a:t>
            </a:r>
          </a:p>
          <a:p>
            <a:endParaRPr lang="en-US" sz="2800" dirty="0"/>
          </a:p>
          <a:p>
            <a:r>
              <a:rPr lang="en-US" sz="2800" dirty="0" smtClean="0"/>
              <a:t>A lady called Florence Nightingale was looking for nurses to go to the Crimean War. </a:t>
            </a:r>
          </a:p>
          <a:p>
            <a:endParaRPr lang="en-US" sz="2800" dirty="0"/>
          </a:p>
          <a:p>
            <a:r>
              <a:rPr lang="en-US" sz="2800" dirty="0" smtClean="0"/>
              <a:t>Although Mary had very good references and knew a lot about medicine she was turned away for the </a:t>
            </a:r>
            <a:r>
              <a:rPr lang="en-US" sz="2800" dirty="0" err="1" smtClean="0"/>
              <a:t>colour</a:t>
            </a:r>
            <a:r>
              <a:rPr lang="en-US" sz="2800" dirty="0" smtClean="0"/>
              <a:t> of her skin.</a:t>
            </a:r>
            <a:endParaRPr lang="en-US" sz="2800" dirty="0"/>
          </a:p>
        </p:txBody>
      </p:sp>
    </p:spTree>
    <p:extLst>
      <p:ext uri="{BB962C8B-B14F-4D97-AF65-F5344CB8AC3E}">
        <p14:creationId xmlns:p14="http://schemas.microsoft.com/office/powerpoint/2010/main" val="3993304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519</Words>
  <Application>Microsoft Office PowerPoint</Application>
  <PresentationFormat>Widescreen</PresentationFormat>
  <Paragraphs>58</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Kelly</dc:creator>
  <cp:lastModifiedBy>Emma Kelly</cp:lastModifiedBy>
  <cp:revision>13</cp:revision>
  <dcterms:created xsi:type="dcterms:W3CDTF">2021-04-06T12:22:36Z</dcterms:created>
  <dcterms:modified xsi:type="dcterms:W3CDTF">2021-04-08T17:51:41Z</dcterms:modified>
</cp:coreProperties>
</file>