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C7A78-A72A-4134-AD45-747224C93D16}" v="14" dt="2022-01-06T12:16:08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98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Bleakley" userId="d76da8eb-9b1c-4628-b118-63327dcb5b86" providerId="ADAL" clId="{399C7A78-A72A-4134-AD45-747224C93D16}"/>
    <pc:docChg chg="undo custSel addSld modSld sldOrd">
      <pc:chgData name="Gemma Bleakley" userId="d76da8eb-9b1c-4628-b118-63327dcb5b86" providerId="ADAL" clId="{399C7A78-A72A-4134-AD45-747224C93D16}" dt="2022-01-06T12:16:12.094" v="641" actId="26606"/>
      <pc:docMkLst>
        <pc:docMk/>
      </pc:docMkLst>
      <pc:sldChg chg="addSp modSp mod">
        <pc:chgData name="Gemma Bleakley" userId="d76da8eb-9b1c-4628-b118-63327dcb5b86" providerId="ADAL" clId="{399C7A78-A72A-4134-AD45-747224C93D16}" dt="2022-01-06T12:12:51.349" v="347" actId="14100"/>
        <pc:sldMkLst>
          <pc:docMk/>
          <pc:sldMk cId="4147191193" sldId="256"/>
        </pc:sldMkLst>
        <pc:spChg chg="add mod">
          <ac:chgData name="Gemma Bleakley" userId="d76da8eb-9b1c-4628-b118-63327dcb5b86" providerId="ADAL" clId="{399C7A78-A72A-4134-AD45-747224C93D16}" dt="2022-01-06T12:12:51.349" v="347" actId="14100"/>
          <ac:spMkLst>
            <pc:docMk/>
            <pc:sldMk cId="4147191193" sldId="256"/>
            <ac:spMk id="3" creationId="{1B79A5A7-5995-4B87-8FDB-0D706428A1FF}"/>
          </ac:spMkLst>
        </pc:spChg>
        <pc:picChg chg="mod">
          <ac:chgData name="Gemma Bleakley" userId="d76da8eb-9b1c-4628-b118-63327dcb5b86" providerId="ADAL" clId="{399C7A78-A72A-4134-AD45-747224C93D16}" dt="2022-01-06T12:12:47.768" v="346" actId="1076"/>
          <ac:picMkLst>
            <pc:docMk/>
            <pc:sldMk cId="4147191193" sldId="256"/>
            <ac:picMk id="2" creationId="{00000000-0000-0000-0000-000000000000}"/>
          </ac:picMkLst>
        </pc:picChg>
      </pc:sldChg>
      <pc:sldChg chg="addSp modSp mod">
        <pc:chgData name="Gemma Bleakley" userId="d76da8eb-9b1c-4628-b118-63327dcb5b86" providerId="ADAL" clId="{399C7A78-A72A-4134-AD45-747224C93D16}" dt="2022-01-06T12:13:42.113" v="458" actId="14100"/>
        <pc:sldMkLst>
          <pc:docMk/>
          <pc:sldMk cId="3612318682" sldId="258"/>
        </pc:sldMkLst>
        <pc:spChg chg="add mod">
          <ac:chgData name="Gemma Bleakley" userId="d76da8eb-9b1c-4628-b118-63327dcb5b86" providerId="ADAL" clId="{399C7A78-A72A-4134-AD45-747224C93D16}" dt="2022-01-06T12:13:42.113" v="458" actId="14100"/>
          <ac:spMkLst>
            <pc:docMk/>
            <pc:sldMk cId="3612318682" sldId="258"/>
            <ac:spMk id="4" creationId="{00A4DB28-99BD-4D0B-92DB-EA2056F0B0E3}"/>
          </ac:spMkLst>
        </pc:spChg>
      </pc:sldChg>
      <pc:sldChg chg="addSp modSp mod">
        <pc:chgData name="Gemma Bleakley" userId="d76da8eb-9b1c-4628-b118-63327dcb5b86" providerId="ADAL" clId="{399C7A78-A72A-4134-AD45-747224C93D16}" dt="2022-01-06T12:14:26.028" v="516" actId="20577"/>
        <pc:sldMkLst>
          <pc:docMk/>
          <pc:sldMk cId="1832524606" sldId="261"/>
        </pc:sldMkLst>
        <pc:spChg chg="add mod">
          <ac:chgData name="Gemma Bleakley" userId="d76da8eb-9b1c-4628-b118-63327dcb5b86" providerId="ADAL" clId="{399C7A78-A72A-4134-AD45-747224C93D16}" dt="2022-01-06T12:14:26.028" v="516" actId="20577"/>
          <ac:spMkLst>
            <pc:docMk/>
            <pc:sldMk cId="1832524606" sldId="261"/>
            <ac:spMk id="3" creationId="{64D4E4A8-BF54-4F0A-ACDB-F9DEE654D47B}"/>
          </ac:spMkLst>
        </pc:spChg>
      </pc:sldChg>
      <pc:sldChg chg="addSp modSp mod">
        <pc:chgData name="Gemma Bleakley" userId="d76da8eb-9b1c-4628-b118-63327dcb5b86" providerId="ADAL" clId="{399C7A78-A72A-4134-AD45-747224C93D16}" dt="2022-01-06T12:14:43.923" v="548" actId="20577"/>
        <pc:sldMkLst>
          <pc:docMk/>
          <pc:sldMk cId="2394278877" sldId="262"/>
        </pc:sldMkLst>
        <pc:spChg chg="add mod">
          <ac:chgData name="Gemma Bleakley" userId="d76da8eb-9b1c-4628-b118-63327dcb5b86" providerId="ADAL" clId="{399C7A78-A72A-4134-AD45-747224C93D16}" dt="2022-01-06T12:14:43.923" v="548" actId="20577"/>
          <ac:spMkLst>
            <pc:docMk/>
            <pc:sldMk cId="2394278877" sldId="262"/>
            <ac:spMk id="3" creationId="{2B25A24C-2861-42EE-8FBF-6650F31F73B6}"/>
          </ac:spMkLst>
        </pc:spChg>
      </pc:sldChg>
      <pc:sldChg chg="addSp modSp mod">
        <pc:chgData name="Gemma Bleakley" userId="d76da8eb-9b1c-4628-b118-63327dcb5b86" providerId="ADAL" clId="{399C7A78-A72A-4134-AD45-747224C93D16}" dt="2022-01-06T12:15:20.908" v="605" actId="20577"/>
        <pc:sldMkLst>
          <pc:docMk/>
          <pc:sldMk cId="3868522446" sldId="263"/>
        </pc:sldMkLst>
        <pc:spChg chg="add mod">
          <ac:chgData name="Gemma Bleakley" userId="d76da8eb-9b1c-4628-b118-63327dcb5b86" providerId="ADAL" clId="{399C7A78-A72A-4134-AD45-747224C93D16}" dt="2022-01-06T12:15:20.908" v="605" actId="20577"/>
          <ac:spMkLst>
            <pc:docMk/>
            <pc:sldMk cId="3868522446" sldId="263"/>
            <ac:spMk id="3" creationId="{680B91C0-6B6B-43E4-ADD3-1FA1F84D1870}"/>
          </ac:spMkLst>
        </pc:spChg>
        <pc:picChg chg="mod">
          <ac:chgData name="Gemma Bleakley" userId="d76da8eb-9b1c-4628-b118-63327dcb5b86" providerId="ADAL" clId="{399C7A78-A72A-4134-AD45-747224C93D16}" dt="2022-01-06T12:15:10.186" v="599" actId="1076"/>
          <ac:picMkLst>
            <pc:docMk/>
            <pc:sldMk cId="3868522446" sldId="263"/>
            <ac:picMk id="2" creationId="{00000000-0000-0000-0000-000000000000}"/>
          </ac:picMkLst>
        </pc:picChg>
      </pc:sldChg>
      <pc:sldChg chg="addSp delSp modSp new mod ord">
        <pc:chgData name="Gemma Bleakley" userId="d76da8eb-9b1c-4628-b118-63327dcb5b86" providerId="ADAL" clId="{399C7A78-A72A-4134-AD45-747224C93D16}" dt="2022-01-06T12:09:35.451" v="17" actId="1076"/>
        <pc:sldMkLst>
          <pc:docMk/>
          <pc:sldMk cId="4146457156" sldId="264"/>
        </pc:sldMkLst>
        <pc:spChg chg="del">
          <ac:chgData name="Gemma Bleakley" userId="d76da8eb-9b1c-4628-b118-63327dcb5b86" providerId="ADAL" clId="{399C7A78-A72A-4134-AD45-747224C93D16}" dt="2022-01-06T12:08:57.640" v="12" actId="478"/>
          <ac:spMkLst>
            <pc:docMk/>
            <pc:sldMk cId="4146457156" sldId="264"/>
            <ac:spMk id="2" creationId="{14F9E5AF-CC9D-430B-8FBB-03FF2618C050}"/>
          </ac:spMkLst>
        </pc:spChg>
        <pc:spChg chg="mod">
          <ac:chgData name="Gemma Bleakley" userId="d76da8eb-9b1c-4628-b118-63327dcb5b86" providerId="ADAL" clId="{399C7A78-A72A-4134-AD45-747224C93D16}" dt="2022-01-06T12:08:53.012" v="11" actId="403"/>
          <ac:spMkLst>
            <pc:docMk/>
            <pc:sldMk cId="4146457156" sldId="264"/>
            <ac:spMk id="3" creationId="{E6D60F4A-0597-4033-8BE3-21CA020F8D77}"/>
          </ac:spMkLst>
        </pc:spChg>
        <pc:picChg chg="add mod">
          <ac:chgData name="Gemma Bleakley" userId="d76da8eb-9b1c-4628-b118-63327dcb5b86" providerId="ADAL" clId="{399C7A78-A72A-4134-AD45-747224C93D16}" dt="2022-01-06T12:09:35.451" v="17" actId="1076"/>
          <ac:picMkLst>
            <pc:docMk/>
            <pc:sldMk cId="4146457156" sldId="264"/>
            <ac:picMk id="1026" creationId="{1D8F8BC3-9C48-4613-9E30-19EBEB436D48}"/>
          </ac:picMkLst>
        </pc:picChg>
      </pc:sldChg>
      <pc:sldChg chg="addSp delSp modSp new mod setBg">
        <pc:chgData name="Gemma Bleakley" userId="d76da8eb-9b1c-4628-b118-63327dcb5b86" providerId="ADAL" clId="{399C7A78-A72A-4134-AD45-747224C93D16}" dt="2022-01-06T12:11:55.288" v="266" actId="122"/>
        <pc:sldMkLst>
          <pc:docMk/>
          <pc:sldMk cId="2705655694" sldId="265"/>
        </pc:sldMkLst>
        <pc:spChg chg="mod">
          <ac:chgData name="Gemma Bleakley" userId="d76da8eb-9b1c-4628-b118-63327dcb5b86" providerId="ADAL" clId="{399C7A78-A72A-4134-AD45-747224C93D16}" dt="2022-01-06T12:11:26.981" v="253" actId="26606"/>
          <ac:spMkLst>
            <pc:docMk/>
            <pc:sldMk cId="2705655694" sldId="265"/>
            <ac:spMk id="2" creationId="{30DB53AE-A642-41B9-B3C3-E8DC9465EF82}"/>
          </ac:spMkLst>
        </pc:spChg>
        <pc:spChg chg="del mod">
          <ac:chgData name="Gemma Bleakley" userId="d76da8eb-9b1c-4628-b118-63327dcb5b86" providerId="ADAL" clId="{399C7A78-A72A-4134-AD45-747224C93D16}" dt="2022-01-06T12:10:07.608" v="67" actId="478"/>
          <ac:spMkLst>
            <pc:docMk/>
            <pc:sldMk cId="2705655694" sldId="265"/>
            <ac:spMk id="3" creationId="{55CB29BA-EE45-42CE-BBA4-6744E9B26A85}"/>
          </ac:spMkLst>
        </pc:spChg>
        <pc:spChg chg="add mod">
          <ac:chgData name="Gemma Bleakley" userId="d76da8eb-9b1c-4628-b118-63327dcb5b86" providerId="ADAL" clId="{399C7A78-A72A-4134-AD45-747224C93D16}" dt="2022-01-06T12:11:55.288" v="266" actId="122"/>
          <ac:spMkLst>
            <pc:docMk/>
            <pc:sldMk cId="2705655694" sldId="265"/>
            <ac:spMk id="4" creationId="{28DA0C64-3C3D-41D0-A783-924496757DF9}"/>
          </ac:spMkLst>
        </pc:spChg>
        <pc:spChg chg="add">
          <ac:chgData name="Gemma Bleakley" userId="d76da8eb-9b1c-4628-b118-63327dcb5b86" providerId="ADAL" clId="{399C7A78-A72A-4134-AD45-747224C93D16}" dt="2022-01-06T12:11:26.981" v="253" actId="26606"/>
          <ac:spMkLst>
            <pc:docMk/>
            <pc:sldMk cId="2705655694" sldId="265"/>
            <ac:spMk id="71" creationId="{1A95671B-3CC6-4792-9114-B74FAEA224E6}"/>
          </ac:spMkLst>
        </pc:spChg>
        <pc:picChg chg="add mod">
          <ac:chgData name="Gemma Bleakley" userId="d76da8eb-9b1c-4628-b118-63327dcb5b86" providerId="ADAL" clId="{399C7A78-A72A-4134-AD45-747224C93D16}" dt="2022-01-06T12:11:44.709" v="255" actId="732"/>
          <ac:picMkLst>
            <pc:docMk/>
            <pc:sldMk cId="2705655694" sldId="265"/>
            <ac:picMk id="2050" creationId="{EFE69236-7231-42FC-AE22-F32D2DA80E8F}"/>
          </ac:picMkLst>
        </pc:picChg>
      </pc:sldChg>
      <pc:sldChg chg="addSp modSp new mod setBg">
        <pc:chgData name="Gemma Bleakley" userId="d76da8eb-9b1c-4628-b118-63327dcb5b86" providerId="ADAL" clId="{399C7A78-A72A-4134-AD45-747224C93D16}" dt="2022-01-06T12:16:12.094" v="641" actId="26606"/>
        <pc:sldMkLst>
          <pc:docMk/>
          <pc:sldMk cId="4056924603" sldId="266"/>
        </pc:sldMkLst>
        <pc:spChg chg="mod">
          <ac:chgData name="Gemma Bleakley" userId="d76da8eb-9b1c-4628-b118-63327dcb5b86" providerId="ADAL" clId="{399C7A78-A72A-4134-AD45-747224C93D16}" dt="2022-01-06T12:16:12.094" v="641" actId="26606"/>
          <ac:spMkLst>
            <pc:docMk/>
            <pc:sldMk cId="4056924603" sldId="266"/>
            <ac:spMk id="2" creationId="{FD644C69-C941-468B-8A88-B6E3B8A12C47}"/>
          </ac:spMkLst>
        </pc:spChg>
        <pc:spChg chg="mod">
          <ac:chgData name="Gemma Bleakley" userId="d76da8eb-9b1c-4628-b118-63327dcb5b86" providerId="ADAL" clId="{399C7A78-A72A-4134-AD45-747224C93D16}" dt="2022-01-06T12:16:12.094" v="641" actId="26606"/>
          <ac:spMkLst>
            <pc:docMk/>
            <pc:sldMk cId="4056924603" sldId="266"/>
            <ac:spMk id="3" creationId="{3C1B49BE-63C4-4611-9C69-2FDEC4E937FE}"/>
          </ac:spMkLst>
        </pc:spChg>
        <pc:spChg chg="add">
          <ac:chgData name="Gemma Bleakley" userId="d76da8eb-9b1c-4628-b118-63327dcb5b86" providerId="ADAL" clId="{399C7A78-A72A-4134-AD45-747224C93D16}" dt="2022-01-06T12:16:12.094" v="641" actId="26606"/>
          <ac:spMkLst>
            <pc:docMk/>
            <pc:sldMk cId="4056924603" sldId="266"/>
            <ac:spMk id="71" creationId="{1A95671B-3CC6-4792-9114-B74FAEA224E6}"/>
          </ac:spMkLst>
        </pc:spChg>
        <pc:picChg chg="add mod">
          <ac:chgData name="Gemma Bleakley" userId="d76da8eb-9b1c-4628-b118-63327dcb5b86" providerId="ADAL" clId="{399C7A78-A72A-4134-AD45-747224C93D16}" dt="2022-01-06T12:16:12.094" v="641" actId="26606"/>
          <ac:picMkLst>
            <pc:docMk/>
            <pc:sldMk cId="4056924603" sldId="266"/>
            <ac:picMk id="3074" creationId="{10141C91-3871-49F3-ABC8-9804576B51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0F4A-0597-4033-8BE3-21CA020F8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add by counting on.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Must: add using groups of objects to count on.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Should: count in ones on a number line to add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Could: know that addition is commutative.</a:t>
            </a:r>
            <a:endParaRPr lang="en-GB" sz="4800" dirty="0"/>
          </a:p>
        </p:txBody>
      </p:sp>
      <p:pic>
        <p:nvPicPr>
          <p:cNvPr id="1026" name="Picture 2" descr="Singing retro plus sign addition symbol cartoon Vector Image">
            <a:extLst>
              <a:ext uri="{FF2B5EF4-FFF2-40B4-BE49-F238E27FC236}">
                <a16:creationId xmlns:a16="http://schemas.microsoft.com/office/drawing/2014/main" id="{1D8F8BC3-9C48-4613-9E30-19EBEB436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6" b="24811"/>
          <a:stretch/>
        </p:blipFill>
        <p:spPr bwMode="auto">
          <a:xfrm>
            <a:off x="6143201" y="207389"/>
            <a:ext cx="2763296" cy="18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5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44C69-C941-468B-8A88-B6E3B8A1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6" y="552906"/>
            <a:ext cx="3874452" cy="1674904"/>
          </a:xfrm>
        </p:spPr>
        <p:txBody>
          <a:bodyPr anchor="ctr">
            <a:normAutofit/>
          </a:bodyPr>
          <a:lstStyle/>
          <a:p>
            <a:r>
              <a:rPr lang="en-US" sz="3500"/>
              <a:t>Plenary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49BE-63C4-4611-9C69-2FDEC4E9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181" y="552906"/>
            <a:ext cx="3869869" cy="1674905"/>
          </a:xfrm>
        </p:spPr>
        <p:txBody>
          <a:bodyPr anchor="ctr">
            <a:normAutofit/>
          </a:bodyPr>
          <a:lstStyle/>
          <a:p>
            <a:r>
              <a:rPr lang="en-US" sz="1700"/>
              <a:t>Recap number bonds to 10</a:t>
            </a:r>
          </a:p>
          <a:p>
            <a:endParaRPr lang="en-GB" sz="1700"/>
          </a:p>
        </p:txBody>
      </p:sp>
      <p:pic>
        <p:nvPicPr>
          <p:cNvPr id="3074" name="Picture 2" descr="Number bonds to 100 - Year 3 - P4 - Maths - Home Learning with BBC Bitesize  - BBC Bitesize">
            <a:extLst>
              <a:ext uri="{FF2B5EF4-FFF2-40B4-BE49-F238E27FC236}">
                <a16:creationId xmlns:a16="http://schemas.microsoft.com/office/drawing/2014/main" id="{10141C91-3871-49F3-ABC8-9804576B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74" y="2797393"/>
            <a:ext cx="7886677" cy="311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2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B53AE-A642-41B9-B3C3-E8DC9465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6" y="552906"/>
            <a:ext cx="3874452" cy="1674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Warm up!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8DA0C64-3C3D-41D0-A783-924496757DF9}"/>
              </a:ext>
            </a:extLst>
          </p:cNvPr>
          <p:cNvSpPr/>
          <p:nvPr/>
        </p:nvSpPr>
        <p:spPr>
          <a:xfrm>
            <a:off x="3304575" y="808210"/>
            <a:ext cx="5208476" cy="333015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In pairs, take turns to count on from any number. Person A starts on a number and person B continues counting in ones. Take turns to start. </a:t>
            </a:r>
          </a:p>
        </p:txBody>
      </p:sp>
      <p:pic>
        <p:nvPicPr>
          <p:cNvPr id="2050" name="Picture 2" descr="Number Line | Math ∞ Blog">
            <a:extLst>
              <a:ext uri="{FF2B5EF4-FFF2-40B4-BE49-F238E27FC236}">
                <a16:creationId xmlns:a16="http://schemas.microsoft.com/office/drawing/2014/main" id="{EFE69236-7231-42FC-AE22-F32D2DA80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9"/>
          <a:stretch/>
        </p:blipFill>
        <p:spPr bwMode="auto">
          <a:xfrm>
            <a:off x="626374" y="4703975"/>
            <a:ext cx="7886677" cy="13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5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79A5A7-5995-4B87-8FDB-0D706428A1FF}"/>
              </a:ext>
            </a:extLst>
          </p:cNvPr>
          <p:cNvSpPr/>
          <p:nvPr/>
        </p:nvSpPr>
        <p:spPr>
          <a:xfrm>
            <a:off x="6909846" y="4119513"/>
            <a:ext cx="2234153" cy="211160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could we solve this question? What methods could we use?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1_B1_SP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0A4DB28-99BD-4D0B-92DB-EA2056F0B0E3}"/>
              </a:ext>
            </a:extLst>
          </p:cNvPr>
          <p:cNvSpPr/>
          <p:nvPr/>
        </p:nvSpPr>
        <p:spPr>
          <a:xfrm>
            <a:off x="6108569" y="197962"/>
            <a:ext cx="2837467" cy="2111605"/>
          </a:xfrm>
          <a:prstGeom prst="wedgeEllipseCallout">
            <a:avLst>
              <a:gd name="adj1" fmla="val -42774"/>
              <a:gd name="adj2" fmla="val 57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happens to a number when we add to it? Which way will we move along the number line?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1_B1_SP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4D4E4A8-BF54-4F0A-ACDB-F9DEE654D47B}"/>
              </a:ext>
            </a:extLst>
          </p:cNvPr>
          <p:cNvSpPr/>
          <p:nvPr/>
        </p:nvSpPr>
        <p:spPr>
          <a:xfrm>
            <a:off x="7013541" y="141402"/>
            <a:ext cx="2234153" cy="211160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the best number to start on?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B25A24C-2861-42EE-8FBF-6650F31F73B6}"/>
              </a:ext>
            </a:extLst>
          </p:cNvPr>
          <p:cNvSpPr/>
          <p:nvPr/>
        </p:nvSpPr>
        <p:spPr>
          <a:xfrm>
            <a:off x="6909846" y="4119513"/>
            <a:ext cx="2234153" cy="211160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number should we start 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80B91C0-6B6B-43E4-ADD3-1FA1F84D1870}"/>
              </a:ext>
            </a:extLst>
          </p:cNvPr>
          <p:cNvSpPr/>
          <p:nvPr/>
        </p:nvSpPr>
        <p:spPr>
          <a:xfrm>
            <a:off x="6259398" y="226243"/>
            <a:ext cx="1923068" cy="145172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Try these on your own number line!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138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Warm up!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Bleakley</cp:lastModifiedBy>
  <cp:revision>25</cp:revision>
  <dcterms:created xsi:type="dcterms:W3CDTF">2019-07-05T11:02:13Z</dcterms:created>
  <dcterms:modified xsi:type="dcterms:W3CDTF">2022-01-06T12:16:16Z</dcterms:modified>
</cp:coreProperties>
</file>