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75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89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27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97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0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44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4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08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3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32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55059-3A44-4B2D-8CB2-61BEBA9EA7E9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CBF88-8FDF-43D7-8DD5-4484986F1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95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963" y="1117021"/>
            <a:ext cx="9144000" cy="4638319"/>
          </a:xfrm>
        </p:spPr>
        <p:txBody>
          <a:bodyPr>
            <a:noAutofit/>
          </a:bodyPr>
          <a:lstStyle/>
          <a:p>
            <a:pPr algn="l"/>
            <a:r>
              <a:rPr lang="en-GB" dirty="0" smtClean="0">
                <a:solidFill>
                  <a:srgbClr val="0070C0"/>
                </a:solidFill>
              </a:rPr>
              <a:t>Reception LO: to listen to and explore environmental sounds.</a:t>
            </a:r>
          </a:p>
          <a:p>
            <a:pPr algn="l"/>
            <a:r>
              <a:rPr lang="en-GB" dirty="0" smtClean="0">
                <a:solidFill>
                  <a:srgbClr val="FF0000"/>
                </a:solidFill>
              </a:rPr>
              <a:t>Must: listen to environmental sounds.</a:t>
            </a:r>
          </a:p>
          <a:p>
            <a:pPr algn="l"/>
            <a:r>
              <a:rPr lang="en-GB" dirty="0" smtClean="0">
                <a:solidFill>
                  <a:srgbClr val="00B050"/>
                </a:solidFill>
              </a:rPr>
              <a:t>Should: make sensible suggestions of what the sounds might be.</a:t>
            </a:r>
          </a:p>
          <a:p>
            <a:pPr algn="l"/>
            <a:r>
              <a:rPr lang="en-GB" dirty="0" smtClean="0">
                <a:solidFill>
                  <a:srgbClr val="00B050"/>
                </a:solidFill>
              </a:rPr>
              <a:t>Could: make your own sounds using the instruments.</a:t>
            </a:r>
          </a:p>
          <a:p>
            <a:pPr algn="l"/>
            <a:endParaRPr lang="en-GB" dirty="0" smtClean="0"/>
          </a:p>
          <a:p>
            <a:pPr algn="l"/>
            <a:r>
              <a:rPr lang="en-GB" dirty="0" smtClean="0">
                <a:solidFill>
                  <a:srgbClr val="0070C0"/>
                </a:solidFill>
              </a:rPr>
              <a:t>Year 1 LO: to identify features of a diary. </a:t>
            </a:r>
          </a:p>
          <a:p>
            <a:pPr algn="l"/>
            <a:r>
              <a:rPr lang="en-GB" dirty="0" smtClean="0">
                <a:solidFill>
                  <a:srgbClr val="FF0000"/>
                </a:solidFill>
              </a:rPr>
              <a:t>Must: listen to and read a diary entry</a:t>
            </a:r>
          </a:p>
          <a:p>
            <a:pPr algn="l"/>
            <a:r>
              <a:rPr lang="en-GB" dirty="0" smtClean="0">
                <a:solidFill>
                  <a:srgbClr val="FFC000"/>
                </a:solidFill>
              </a:rPr>
              <a:t>Should: discuss the features of a diary. </a:t>
            </a:r>
          </a:p>
          <a:p>
            <a:pPr algn="l"/>
            <a:r>
              <a:rPr lang="en-GB" dirty="0" smtClean="0">
                <a:solidFill>
                  <a:srgbClr val="00B050"/>
                </a:solidFill>
              </a:rPr>
              <a:t>Could: identify diary features. 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42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354" y="365125"/>
            <a:ext cx="5550646" cy="6145792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7024744" y="0"/>
            <a:ext cx="4679576" cy="3270325"/>
          </a:xfrm>
          <a:prstGeom prst="cloudCallout">
            <a:avLst>
              <a:gd name="adj1" fmla="val -60143"/>
              <a:gd name="adj2" fmla="val 60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are the features of a diary?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02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7319" y="136675"/>
            <a:ext cx="6395255" cy="616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811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9463" y="365125"/>
            <a:ext cx="4787695" cy="6139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3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327" y="206254"/>
            <a:ext cx="5633198" cy="638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03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diary should…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5501049" cy="4351338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7444292" y="527125"/>
            <a:ext cx="4001844" cy="2721684"/>
          </a:xfrm>
          <a:prstGeom prst="cloudCallout">
            <a:avLst>
              <a:gd name="adj1" fmla="val -46908"/>
              <a:gd name="adj2" fmla="val 625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Did you spot all the features in the diary entries you have read?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686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Work in small groups/ pairs to explore some diary entries. Can you annotate or highlight the features?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11306">
            <a:off x="8928848" y="3363755"/>
            <a:ext cx="2302137" cy="2610252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75771">
            <a:off x="5873675" y="3446841"/>
            <a:ext cx="2747849" cy="2649906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457" y="2829249"/>
            <a:ext cx="4797910" cy="379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310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What are the main features of a diary?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6520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134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diary should…</vt:lpstr>
      <vt:lpstr>Your Task: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4</cp:revision>
  <dcterms:created xsi:type="dcterms:W3CDTF">2021-09-19T09:49:38Z</dcterms:created>
  <dcterms:modified xsi:type="dcterms:W3CDTF">2021-09-19T10:10:03Z</dcterms:modified>
</cp:coreProperties>
</file>