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403D3-EC4B-4F94-AF5E-EC76B059146C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67540-C3C3-45E5-8C0F-81F4DD149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07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with a partner.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67540-C3C3-45E5-8C0F-81F4DD149B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30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6902-555D-4BD0-B15F-084B82532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CA5CE-D62F-41AF-A61D-360319C9A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8B17E-B73C-4496-955F-67183EC1E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910B-F5F2-4D9E-BE70-66EA54457B5F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72309-B461-46C7-8B55-5D8CE421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10214-6547-49AF-982C-248DE615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5B2F-6BB4-4991-8036-B8194DA74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8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0B07-9435-4BDB-813A-7A2334BBE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FCFEE-2FDA-4749-8A80-FD254A26F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6FB76-DDBC-4F05-BBF5-DDBB46AB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910B-F5F2-4D9E-BE70-66EA54457B5F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20DED-A4CF-449A-8D0D-6074AF4D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89B94-BA8B-4DB9-B688-D8673D61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5B2F-6BB4-4991-8036-B8194DA74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78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1DA03A-80C0-45D6-AC5B-BF9A1EDC3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B5F4BB-378E-46DE-8C8A-20A5F5851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96867-68D3-4002-B19D-84D72E7D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910B-F5F2-4D9E-BE70-66EA54457B5F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E7FFA-2B20-4B4A-849F-7AE95674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46D9F-3123-434B-97D9-71172DE2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5B2F-6BB4-4991-8036-B8194DA74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8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31D30-8223-4816-906C-1C81000C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CC01C-4670-4797-8721-0F8A0AD7A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420DB-B0D2-4160-9326-972D2A89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910B-F5F2-4D9E-BE70-66EA54457B5F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F256E-E7F4-4318-A499-B9567138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155FF-D0D6-4D9A-9FB2-52420C91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5B2F-6BB4-4991-8036-B8194DA74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94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7DB89-1C99-4B9A-8A05-FFAEB956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6974A-75B7-491F-AFD3-D348FDCBE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C1326-18BC-4F78-BED0-4A68829C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910B-F5F2-4D9E-BE70-66EA54457B5F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A1705-3827-4282-ABAC-8BD3D317A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F15A4-8A57-41BA-8051-DA43D669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5B2F-6BB4-4991-8036-B8194DA74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50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5E061-401D-4764-83A4-9BE6AEB8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8AB31-DFF8-47A1-910F-0AE1FC5248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561F9-8857-48F4-8E43-461DD2012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73991-BEE9-4070-BA56-112B9AC56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910B-F5F2-4D9E-BE70-66EA54457B5F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1EAE8-5A43-4216-A86E-78A4D2AD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64F10-1E54-404F-9843-8D3EF89D8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5B2F-6BB4-4991-8036-B8194DA74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83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6C07A-11B6-4A3B-868A-0F024EDB6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71BF3-9A13-43A7-AEB0-97D669A85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FCE1B-7E4C-49DE-AF4C-599F91814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C7742-E6A3-4A91-9F81-3935888D3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201670-9972-46C8-B491-FA9E59756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A7E38-0D62-4130-850D-E5DE3553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910B-F5F2-4D9E-BE70-66EA54457B5F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203B68-D096-49BF-A563-8D970D011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AD381-F809-40A4-AAB1-F8231203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5B2F-6BB4-4991-8036-B8194DA74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2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762A-648E-4856-AF32-E821FC771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1873B-FA12-43E6-BDCF-8AD0C3D8A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910B-F5F2-4D9E-BE70-66EA54457B5F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CED41-EBF3-497C-BA5F-25882157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65F90-CA36-4B58-9743-E34984AF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5B2F-6BB4-4991-8036-B8194DA74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3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8228E-F690-4973-A7E9-50BD7DAE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910B-F5F2-4D9E-BE70-66EA54457B5F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DE4B7-D3DE-43A0-9F4E-846956F8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E5B85-20E4-4037-A93B-63FE4390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5B2F-6BB4-4991-8036-B8194DA74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96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34F0-A467-4B40-8B08-4E4D58AF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09E0-4C7A-4A13-89A7-39C8A4E54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07DEA-5596-4BAD-AAA0-EE79B6985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F75AA-081A-4069-96D4-E1FBBA11C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910B-F5F2-4D9E-BE70-66EA54457B5F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45B59-9107-4257-A341-6233D16B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9830D-CBA9-4BF2-891F-64EEAEF50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5B2F-6BB4-4991-8036-B8194DA74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74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D2F5-4ACB-4F61-A41A-2BB85B38E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F8253-BAC4-47DB-8D11-3C37B19F7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FFB3A-40C0-4B0F-BD60-6CBE20954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64596-1E90-4F4C-A028-C84DB500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910B-F5F2-4D9E-BE70-66EA54457B5F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6E030-9422-416D-9248-CB31D9EB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38BF5-BFD0-4CAC-9B11-DA9133BA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5B2F-6BB4-4991-8036-B8194DA74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34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CFB4A-2C93-4305-8048-745BDEC6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98BAC-38B3-4E00-8DBF-40CF79402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8E3A7-96B6-420F-AC91-74E76CF27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910B-F5F2-4D9E-BE70-66EA54457B5F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1709F-6887-48CC-B966-E97AEC2F4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DE383-99DE-4E1A-B031-E657A7547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75B2F-6BB4-4991-8036-B8194DA74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47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BE838E4-8184-4326-8F67-3CBD14BDD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4246" y="1483567"/>
            <a:ext cx="8299537" cy="456731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3200" dirty="0">
                <a:solidFill>
                  <a:srgbClr val="0070C0"/>
                </a:solidFill>
              </a:rPr>
              <a:t>Reception LO: to listen carefully to rhyming words.</a:t>
            </a:r>
          </a:p>
          <a:p>
            <a:pPr algn="l"/>
            <a:r>
              <a:rPr lang="en-GB" sz="3200" dirty="0">
                <a:solidFill>
                  <a:srgbClr val="FF0000"/>
                </a:solidFill>
              </a:rPr>
              <a:t>Must: listen carefully.</a:t>
            </a:r>
          </a:p>
          <a:p>
            <a:pPr algn="l"/>
            <a:r>
              <a:rPr lang="en-GB" sz="3200" dirty="0">
                <a:solidFill>
                  <a:srgbClr val="FFC000"/>
                </a:solidFill>
              </a:rPr>
              <a:t>Should: identify pairs of rhyming words.</a:t>
            </a:r>
          </a:p>
          <a:p>
            <a:pPr algn="l"/>
            <a:r>
              <a:rPr lang="en-GB" sz="3200" dirty="0">
                <a:solidFill>
                  <a:srgbClr val="00B050"/>
                </a:solidFill>
              </a:rPr>
              <a:t>Could: continue a rhyming string. </a:t>
            </a:r>
          </a:p>
          <a:p>
            <a:pPr algn="l"/>
            <a:endParaRPr lang="en-GB" sz="3200" dirty="0">
              <a:solidFill>
                <a:srgbClr val="0070C0"/>
              </a:solidFill>
            </a:endParaRPr>
          </a:p>
          <a:p>
            <a:pPr algn="l"/>
            <a:r>
              <a:rPr lang="en-GB" sz="3200" dirty="0">
                <a:solidFill>
                  <a:srgbClr val="0070C0"/>
                </a:solidFill>
              </a:rPr>
              <a:t>Year 1 LO: to sequence the events in the story. </a:t>
            </a:r>
          </a:p>
          <a:p>
            <a:pPr algn="l"/>
            <a:r>
              <a:rPr lang="en-GB" sz="3200" dirty="0">
                <a:solidFill>
                  <a:srgbClr val="FF0000"/>
                </a:solidFill>
              </a:rPr>
              <a:t>Must: identify the key events in the story. </a:t>
            </a:r>
          </a:p>
          <a:p>
            <a:pPr algn="l"/>
            <a:r>
              <a:rPr lang="en-GB" sz="3200" dirty="0">
                <a:solidFill>
                  <a:srgbClr val="FFC000"/>
                </a:solidFill>
              </a:rPr>
              <a:t>Should: sequence the key events. </a:t>
            </a:r>
          </a:p>
          <a:p>
            <a:pPr algn="l"/>
            <a:r>
              <a:rPr lang="en-GB" sz="3200" dirty="0">
                <a:solidFill>
                  <a:srgbClr val="00B050"/>
                </a:solidFill>
              </a:rPr>
              <a:t>Could: consider how the characters were feeling at different points in the story. 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3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512D401-362C-42C0-8454-B92CC98199C2}"/>
              </a:ext>
            </a:extLst>
          </p:cNvPr>
          <p:cNvSpPr/>
          <p:nvPr/>
        </p:nvSpPr>
        <p:spPr>
          <a:xfrm>
            <a:off x="2453952" y="513184"/>
            <a:ext cx="8136294" cy="4795935"/>
          </a:xfrm>
          <a:prstGeom prst="cloudCallout">
            <a:avLst>
              <a:gd name="adj1" fmla="val -63608"/>
              <a:gd name="adj2" fmla="val 582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What are the main events in the story?</a:t>
            </a:r>
          </a:p>
        </p:txBody>
      </p:sp>
    </p:spTree>
    <p:extLst>
      <p:ext uri="{BB962C8B-B14F-4D97-AF65-F5344CB8AC3E}">
        <p14:creationId xmlns:p14="http://schemas.microsoft.com/office/powerpoint/2010/main" val="355529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605E95-C0E4-4C9B-A262-104C4143D1F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83" b="46083"/>
          <a:stretch/>
        </p:blipFill>
        <p:spPr bwMode="auto">
          <a:xfrm>
            <a:off x="9124452" y="346143"/>
            <a:ext cx="2453571" cy="2391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635523-C36D-46F2-B280-76A9C8E9D54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9" r="50522" b="45037"/>
          <a:stretch/>
        </p:blipFill>
        <p:spPr bwMode="auto">
          <a:xfrm>
            <a:off x="4596216" y="239810"/>
            <a:ext cx="2453571" cy="2391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0B636F-6446-435A-A144-5E725A597EA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2" r="1403" b="45551"/>
          <a:stretch/>
        </p:blipFill>
        <p:spPr bwMode="auto">
          <a:xfrm>
            <a:off x="6882341" y="938807"/>
            <a:ext cx="2340680" cy="2391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FA1F4-171F-44E3-8FB7-BC75BB59569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43" r="74283"/>
          <a:stretch/>
        </p:blipFill>
        <p:spPr bwMode="auto">
          <a:xfrm>
            <a:off x="95832" y="182452"/>
            <a:ext cx="2540247" cy="2391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9FC9AC-1747-4978-A1E0-185166D66BF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4" r="25943" b="45037"/>
          <a:stretch/>
        </p:blipFill>
        <p:spPr bwMode="auto">
          <a:xfrm>
            <a:off x="2302686" y="746898"/>
            <a:ext cx="2540247" cy="2391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4E10D20-553C-42A2-872A-331B46BEEFCD}"/>
              </a:ext>
            </a:extLst>
          </p:cNvPr>
          <p:cNvSpPr/>
          <p:nvPr/>
        </p:nvSpPr>
        <p:spPr>
          <a:xfrm>
            <a:off x="10345468" y="553714"/>
            <a:ext cx="1750700" cy="988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Sequence the events</a:t>
            </a:r>
          </a:p>
        </p:txBody>
      </p:sp>
    </p:spTree>
    <p:extLst>
      <p:ext uri="{BB962C8B-B14F-4D97-AF65-F5344CB8AC3E}">
        <p14:creationId xmlns:p14="http://schemas.microsoft.com/office/powerpoint/2010/main" val="394045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7418 0.5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96" y="2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16927 0.587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21888 0.5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4544 0.49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72 0.02013 L 0.77656 0.606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35" y="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84EF0-5BBE-4FE3-94EE-90102105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task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AC3CB1-AEBC-4968-9609-9556FDEC1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145" y="2506662"/>
            <a:ext cx="6281710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2685BC-7B3C-4D14-B4D2-FC019B4AE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4" y="1457758"/>
            <a:ext cx="3775956" cy="302287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C48B889-FD2A-4077-9AA0-14477EB7A661}"/>
              </a:ext>
            </a:extLst>
          </p:cNvPr>
          <p:cNvSpPr/>
          <p:nvPr/>
        </p:nvSpPr>
        <p:spPr>
          <a:xfrm>
            <a:off x="7525312" y="258939"/>
            <a:ext cx="4492977" cy="2863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Challenge: Can you add time connectives between each event? </a:t>
            </a:r>
            <a:r>
              <a:rPr lang="en-GB" dirty="0" err="1"/>
              <a:t>Eg</a:t>
            </a:r>
            <a:r>
              <a:rPr lang="en-GB" dirty="0"/>
              <a:t> first, then, next, finally.</a:t>
            </a:r>
          </a:p>
        </p:txBody>
      </p:sp>
    </p:spTree>
    <p:extLst>
      <p:ext uri="{BB962C8B-B14F-4D97-AF65-F5344CB8AC3E}">
        <p14:creationId xmlns:p14="http://schemas.microsoft.com/office/powerpoint/2010/main" val="282896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765E5-66B6-4FDF-A2D6-B29C5753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93FDCB7-8BE1-4C7E-A4B0-719DFE790078}"/>
              </a:ext>
            </a:extLst>
          </p:cNvPr>
          <p:cNvSpPr/>
          <p:nvPr/>
        </p:nvSpPr>
        <p:spPr>
          <a:xfrm>
            <a:off x="4385388" y="1800809"/>
            <a:ext cx="4086809" cy="3405673"/>
          </a:xfrm>
          <a:prstGeom prst="cloudCallout">
            <a:avLst>
              <a:gd name="adj1" fmla="val -39098"/>
              <a:gd name="adj2" fmla="val 76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Hot seat each of the main characters. How are they feeling at different points in the story.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A5A6E-95FA-43FE-83B6-B2979C4F837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9" r="50522" b="45037"/>
          <a:stretch/>
        </p:blipFill>
        <p:spPr bwMode="auto">
          <a:xfrm>
            <a:off x="1153220" y="2516479"/>
            <a:ext cx="2453571" cy="2391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52B240-CE94-4904-9D90-CE232D0FE0D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43" r="74283"/>
          <a:stretch/>
        </p:blipFill>
        <p:spPr bwMode="auto">
          <a:xfrm>
            <a:off x="9034559" y="2516479"/>
            <a:ext cx="2540247" cy="2391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93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16927 0.58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73 0.02014 L 0.77656 0.606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35" y="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134</Words>
  <Application>Microsoft Office PowerPoint</Application>
  <PresentationFormat>Widescreen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Your task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Bottesch</dc:creator>
  <cp:lastModifiedBy>Jack Bottesch</cp:lastModifiedBy>
  <cp:revision>2</cp:revision>
  <dcterms:created xsi:type="dcterms:W3CDTF">2021-09-26T11:40:12Z</dcterms:created>
  <dcterms:modified xsi:type="dcterms:W3CDTF">2021-09-26T11:52:58Z</dcterms:modified>
</cp:coreProperties>
</file>