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08" r:id="rId7"/>
    <p:sldId id="362" r:id="rId8"/>
    <p:sldId id="360" r:id="rId9"/>
    <p:sldId id="374" r:id="rId10"/>
    <p:sldId id="364" r:id="rId11"/>
    <p:sldId id="375" r:id="rId12"/>
    <p:sldId id="366" r:id="rId13"/>
    <p:sldId id="367" r:id="rId14"/>
    <p:sldId id="314" r:id="rId15"/>
    <p:sldId id="376" r:id="rId16"/>
    <p:sldId id="377" r:id="rId17"/>
    <p:sldId id="378" r:id="rId18"/>
    <p:sldId id="372" r:id="rId19"/>
    <p:sldId id="379" r:id="rId20"/>
    <p:sldId id="3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63EB7-F314-4548-B6EA-0B1AF88AC4D2}" v="126" dt="2018-11-06T22:00:38.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varScale="1">
        <p:scale>
          <a:sx n="86" d="100"/>
          <a:sy n="86" d="100"/>
        </p:scale>
        <p:origin x="13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àn Stebbings" userId="e14ea2a2-07d0-4302-97b9-16dc822a37cc" providerId="ADAL" clId="{0C263EB7-F314-4548-B6EA-0B1AF88AC4D2}"/>
    <pc:docChg chg="undo custSel addSld delSld modSld sldOrd">
      <pc:chgData name="Siàn Stebbings" userId="e14ea2a2-07d0-4302-97b9-16dc822a37cc" providerId="ADAL" clId="{0C263EB7-F314-4548-B6EA-0B1AF88AC4D2}" dt="2018-11-06T22:03:04.799" v="757"/>
      <pc:docMkLst>
        <pc:docMk/>
      </pc:docMkLst>
      <pc:sldChg chg="modSp">
        <pc:chgData name="Siàn Stebbings" userId="e14ea2a2-07d0-4302-97b9-16dc822a37cc" providerId="ADAL" clId="{0C263EB7-F314-4548-B6EA-0B1AF88AC4D2}" dt="2018-11-06T13:27:17.861" v="330" actId="207"/>
        <pc:sldMkLst>
          <pc:docMk/>
          <pc:sldMk cId="2637481266" sldId="256"/>
        </pc:sldMkLst>
        <pc:spChg chg="mod">
          <ac:chgData name="Siàn Stebbings" userId="e14ea2a2-07d0-4302-97b9-16dc822a37cc" providerId="ADAL" clId="{0C263EB7-F314-4548-B6EA-0B1AF88AC4D2}" dt="2018-11-06T13:27:17.861" v="330" actId="207"/>
          <ac:spMkLst>
            <pc:docMk/>
            <pc:sldMk cId="2637481266" sldId="256"/>
            <ac:spMk id="19" creationId="{5252A847-DE45-4FA3-A1F8-EEBEB845FF8E}"/>
          </ac:spMkLst>
        </pc:spChg>
      </pc:sldChg>
      <pc:sldChg chg="addSp delSp modSp">
        <pc:chgData name="Siàn Stebbings" userId="e14ea2a2-07d0-4302-97b9-16dc822a37cc" providerId="ADAL" clId="{0C263EB7-F314-4548-B6EA-0B1AF88AC4D2}" dt="2018-11-06T13:16:17.402" v="67" actId="404"/>
        <pc:sldMkLst>
          <pc:docMk/>
          <pc:sldMk cId="273723392" sldId="308"/>
        </pc:sldMkLst>
        <pc:spChg chg="mod">
          <ac:chgData name="Siàn Stebbings" userId="e14ea2a2-07d0-4302-97b9-16dc822a37cc" providerId="ADAL" clId="{0C263EB7-F314-4548-B6EA-0B1AF88AC4D2}" dt="2018-11-06T13:16:17.402" v="67" actId="404"/>
          <ac:spMkLst>
            <pc:docMk/>
            <pc:sldMk cId="273723392" sldId="308"/>
            <ac:spMk id="19" creationId="{5252A847-DE45-4FA3-A1F8-EEBEB845FF8E}"/>
          </ac:spMkLst>
        </pc:spChg>
        <pc:spChg chg="add del">
          <ac:chgData name="Siàn Stebbings" userId="e14ea2a2-07d0-4302-97b9-16dc822a37cc" providerId="ADAL" clId="{0C263EB7-F314-4548-B6EA-0B1AF88AC4D2}" dt="2018-11-06T13:14:34.987" v="4"/>
          <ac:spMkLst>
            <pc:docMk/>
            <pc:sldMk cId="273723392" sldId="308"/>
            <ac:spMk id="53" creationId="{27F2F431-76E3-451C-99B7-1542961F9B23}"/>
          </ac:spMkLst>
        </pc:spChg>
        <pc:spChg chg="add del mod">
          <ac:chgData name="Siàn Stebbings" userId="e14ea2a2-07d0-4302-97b9-16dc822a37cc" providerId="ADAL" clId="{0C263EB7-F314-4548-B6EA-0B1AF88AC4D2}" dt="2018-11-06T13:14:45.818" v="30" actId="478"/>
          <ac:spMkLst>
            <pc:docMk/>
            <pc:sldMk cId="273723392" sldId="308"/>
            <ac:spMk id="54" creationId="{E0D2EDDC-F192-4542-9CF5-7B5E6D0E648F}"/>
          </ac:spMkLst>
        </pc:spChg>
      </pc:sldChg>
      <pc:sldChg chg="addSp modSp">
        <pc:chgData name="Siàn Stebbings" userId="e14ea2a2-07d0-4302-97b9-16dc822a37cc" providerId="ADAL" clId="{0C263EB7-F314-4548-B6EA-0B1AF88AC4D2}" dt="2018-11-06T21:53:14.651" v="426" actId="6549"/>
        <pc:sldMkLst>
          <pc:docMk/>
          <pc:sldMk cId="636014570" sldId="314"/>
        </pc:sldMkLst>
        <pc:spChg chg="mod">
          <ac:chgData name="Siàn Stebbings" userId="e14ea2a2-07d0-4302-97b9-16dc822a37cc" providerId="ADAL" clId="{0C263EB7-F314-4548-B6EA-0B1AF88AC4D2}" dt="2018-11-06T21:51:33.501" v="369" actId="12789"/>
          <ac:spMkLst>
            <pc:docMk/>
            <pc:sldMk cId="636014570" sldId="314"/>
            <ac:spMk id="9" creationId="{16114BF4-34DB-4321-A683-9D84270BA6D6}"/>
          </ac:spMkLst>
        </pc:spChg>
        <pc:spChg chg="mod">
          <ac:chgData name="Siàn Stebbings" userId="e14ea2a2-07d0-4302-97b9-16dc822a37cc" providerId="ADAL" clId="{0C263EB7-F314-4548-B6EA-0B1AF88AC4D2}" dt="2018-11-06T21:51:13.388" v="364" actId="113"/>
          <ac:spMkLst>
            <pc:docMk/>
            <pc:sldMk cId="636014570" sldId="314"/>
            <ac:spMk id="10" creationId="{64F464C6-4E6B-48AD-BDA8-D53E69160D19}"/>
          </ac:spMkLst>
        </pc:spChg>
        <pc:spChg chg="mod">
          <ac:chgData name="Siàn Stebbings" userId="e14ea2a2-07d0-4302-97b9-16dc822a37cc" providerId="ADAL" clId="{0C263EB7-F314-4548-B6EA-0B1AF88AC4D2}" dt="2018-11-06T21:51:13.388" v="364" actId="113"/>
          <ac:spMkLst>
            <pc:docMk/>
            <pc:sldMk cId="636014570" sldId="314"/>
            <ac:spMk id="11" creationId="{0FBC2772-5555-41BD-B5B0-ED7FD669FC03}"/>
          </ac:spMkLst>
        </pc:spChg>
        <pc:spChg chg="mod">
          <ac:chgData name="Siàn Stebbings" userId="e14ea2a2-07d0-4302-97b9-16dc822a37cc" providerId="ADAL" clId="{0C263EB7-F314-4548-B6EA-0B1AF88AC4D2}" dt="2018-11-06T21:51:23.116" v="366" actId="1582"/>
          <ac:spMkLst>
            <pc:docMk/>
            <pc:sldMk cId="636014570" sldId="314"/>
            <ac:spMk id="12" creationId="{80894084-5120-488A-9C0B-767BD6B9AEB4}"/>
          </ac:spMkLst>
        </pc:spChg>
        <pc:spChg chg="mod">
          <ac:chgData name="Siàn Stebbings" userId="e14ea2a2-07d0-4302-97b9-16dc822a37cc" providerId="ADAL" clId="{0C263EB7-F314-4548-B6EA-0B1AF88AC4D2}" dt="2018-11-06T21:51:23.116" v="366" actId="1582"/>
          <ac:spMkLst>
            <pc:docMk/>
            <pc:sldMk cId="636014570" sldId="314"/>
            <ac:spMk id="13" creationId="{13AB0224-A327-4B66-93E6-14D5368BFCC5}"/>
          </ac:spMkLst>
        </pc:spChg>
        <pc:spChg chg="mod">
          <ac:chgData name="Siàn Stebbings" userId="e14ea2a2-07d0-4302-97b9-16dc822a37cc" providerId="ADAL" clId="{0C263EB7-F314-4548-B6EA-0B1AF88AC4D2}" dt="2018-11-06T21:51:40.523" v="371" actId="12789"/>
          <ac:spMkLst>
            <pc:docMk/>
            <pc:sldMk cId="636014570" sldId="314"/>
            <ac:spMk id="14" creationId="{FA0636C7-FF6C-4444-A268-A4C36FC282E6}"/>
          </ac:spMkLst>
        </pc:spChg>
        <pc:spChg chg="mod">
          <ac:chgData name="Siàn Stebbings" userId="e14ea2a2-07d0-4302-97b9-16dc822a37cc" providerId="ADAL" clId="{0C263EB7-F314-4548-B6EA-0B1AF88AC4D2}" dt="2018-11-06T21:51:13.388" v="364" actId="113"/>
          <ac:spMkLst>
            <pc:docMk/>
            <pc:sldMk cId="636014570" sldId="314"/>
            <ac:spMk id="15" creationId="{59BA18C9-22F5-487D-9DF3-9C1BFCF9CBAD}"/>
          </ac:spMkLst>
        </pc:spChg>
        <pc:spChg chg="mod">
          <ac:chgData name="Siàn Stebbings" userId="e14ea2a2-07d0-4302-97b9-16dc822a37cc" providerId="ADAL" clId="{0C263EB7-F314-4548-B6EA-0B1AF88AC4D2}" dt="2018-11-06T21:51:13.388" v="364" actId="113"/>
          <ac:spMkLst>
            <pc:docMk/>
            <pc:sldMk cId="636014570" sldId="314"/>
            <ac:spMk id="16" creationId="{A22F2574-52C9-43A6-A13A-1F6742D7A86B}"/>
          </ac:spMkLst>
        </pc:spChg>
        <pc:spChg chg="mod">
          <ac:chgData name="Siàn Stebbings" userId="e14ea2a2-07d0-4302-97b9-16dc822a37cc" providerId="ADAL" clId="{0C263EB7-F314-4548-B6EA-0B1AF88AC4D2}" dt="2018-11-06T21:53:14.651" v="426" actId="6549"/>
          <ac:spMkLst>
            <pc:docMk/>
            <pc:sldMk cId="636014570" sldId="314"/>
            <ac:spMk id="19" creationId="{5252A847-DE45-4FA3-A1F8-EEBEB845FF8E}"/>
          </ac:spMkLst>
        </pc:spChg>
        <pc:grpChg chg="add mod">
          <ac:chgData name="Siàn Stebbings" userId="e14ea2a2-07d0-4302-97b9-16dc822a37cc" providerId="ADAL" clId="{0C263EB7-F314-4548-B6EA-0B1AF88AC4D2}" dt="2018-11-06T21:53:08.493" v="424" actId="12788"/>
          <ac:grpSpMkLst>
            <pc:docMk/>
            <pc:sldMk cId="636014570" sldId="314"/>
            <ac:grpSpMk id="6" creationId="{72FE58E5-86D1-4ADE-BC8D-E8B6D873E87E}"/>
          </ac:grpSpMkLst>
        </pc:grpChg>
        <pc:grpChg chg="mod">
          <ac:chgData name="Siàn Stebbings" userId="e14ea2a2-07d0-4302-97b9-16dc822a37cc" providerId="ADAL" clId="{0C263EB7-F314-4548-B6EA-0B1AF88AC4D2}" dt="2018-11-06T21:53:08.493" v="424" actId="12788"/>
          <ac:grpSpMkLst>
            <pc:docMk/>
            <pc:sldMk cId="636014570" sldId="314"/>
            <ac:grpSpMk id="17" creationId="{1310600A-BED4-4A34-842A-BB762452D7AD}"/>
          </ac:grpSpMkLst>
        </pc:grpChg>
        <pc:grpChg chg="mod">
          <ac:chgData name="Siàn Stebbings" userId="e14ea2a2-07d0-4302-97b9-16dc822a37cc" providerId="ADAL" clId="{0C263EB7-F314-4548-B6EA-0B1AF88AC4D2}" dt="2018-11-06T21:53:08.493" v="424" actId="12788"/>
          <ac:grpSpMkLst>
            <pc:docMk/>
            <pc:sldMk cId="636014570" sldId="314"/>
            <ac:grpSpMk id="23" creationId="{6942B9A5-3029-42F4-8F68-E5A5B702491B}"/>
          </ac:grpSpMkLst>
        </pc:grpChg>
        <pc:grpChg chg="mod">
          <ac:chgData name="Siàn Stebbings" userId="e14ea2a2-07d0-4302-97b9-16dc822a37cc" providerId="ADAL" clId="{0C263EB7-F314-4548-B6EA-0B1AF88AC4D2}" dt="2018-11-06T21:53:08.493" v="424" actId="12788"/>
          <ac:grpSpMkLst>
            <pc:docMk/>
            <pc:sldMk cId="636014570" sldId="314"/>
            <ac:grpSpMk id="24" creationId="{C5667AB6-83F1-45FF-B082-8F248830CAAD}"/>
          </ac:grpSpMkLst>
        </pc:grpChg>
        <pc:picChg chg="mod">
          <ac:chgData name="Siàn Stebbings" userId="e14ea2a2-07d0-4302-97b9-16dc822a37cc" providerId="ADAL" clId="{0C263EB7-F314-4548-B6EA-0B1AF88AC4D2}" dt="2018-11-06T21:51:40.523" v="371" actId="12789"/>
          <ac:picMkLst>
            <pc:docMk/>
            <pc:sldMk cId="636014570" sldId="314"/>
            <ac:picMk id="20" creationId="{14E0F017-FDFB-4FDC-B72A-C5BBF73E73EE}"/>
          </ac:picMkLst>
        </pc:picChg>
        <pc:picChg chg="mod">
          <ac:chgData name="Siàn Stebbings" userId="e14ea2a2-07d0-4302-97b9-16dc822a37cc" providerId="ADAL" clId="{0C263EB7-F314-4548-B6EA-0B1AF88AC4D2}" dt="2018-11-06T21:52:54.138" v="423" actId="408"/>
          <ac:picMkLst>
            <pc:docMk/>
            <pc:sldMk cId="636014570" sldId="314"/>
            <ac:picMk id="21" creationId="{220066F0-7B8F-4963-A9F9-36A3DD7E3FA0}"/>
          </ac:picMkLst>
        </pc:picChg>
        <pc:picChg chg="mod">
          <ac:chgData name="Siàn Stebbings" userId="e14ea2a2-07d0-4302-97b9-16dc822a37cc" providerId="ADAL" clId="{0C263EB7-F314-4548-B6EA-0B1AF88AC4D2}" dt="2018-11-06T21:51:33.501" v="369" actId="12789"/>
          <ac:picMkLst>
            <pc:docMk/>
            <pc:sldMk cId="636014570" sldId="314"/>
            <ac:picMk id="22" creationId="{AE3CC42B-BF3A-46EE-ACF1-EF63B7B8039E}"/>
          </ac:picMkLst>
        </pc:picChg>
        <pc:picChg chg="mod">
          <ac:chgData name="Siàn Stebbings" userId="e14ea2a2-07d0-4302-97b9-16dc822a37cc" providerId="ADAL" clId="{0C263EB7-F314-4548-B6EA-0B1AF88AC4D2}" dt="2018-11-06T21:52:41.319" v="411" actId="1035"/>
          <ac:picMkLst>
            <pc:docMk/>
            <pc:sldMk cId="636014570" sldId="314"/>
            <ac:picMk id="29" creationId="{07449F26-2312-43E9-A70A-F6DAB2675644}"/>
          </ac:picMkLst>
        </pc:picChg>
        <pc:picChg chg="mod">
          <ac:chgData name="Siàn Stebbings" userId="e14ea2a2-07d0-4302-97b9-16dc822a37cc" providerId="ADAL" clId="{0C263EB7-F314-4548-B6EA-0B1AF88AC4D2}" dt="2018-11-06T21:52:54.138" v="423" actId="408"/>
          <ac:picMkLst>
            <pc:docMk/>
            <pc:sldMk cId="636014570" sldId="314"/>
            <ac:picMk id="30" creationId="{DBCDF816-37C8-469F-BB15-4E6611E9B86C}"/>
          </ac:picMkLst>
        </pc:picChg>
        <pc:picChg chg="mod">
          <ac:chgData name="Siàn Stebbings" userId="e14ea2a2-07d0-4302-97b9-16dc822a37cc" providerId="ADAL" clId="{0C263EB7-F314-4548-B6EA-0B1AF88AC4D2}" dt="2018-11-06T21:52:44.422" v="417" actId="1038"/>
          <ac:picMkLst>
            <pc:docMk/>
            <pc:sldMk cId="636014570" sldId="314"/>
            <ac:picMk id="31" creationId="{2B6E440B-5375-4798-9CDC-A3801E94B0FE}"/>
          </ac:picMkLst>
        </pc:picChg>
        <pc:picChg chg="mod">
          <ac:chgData name="Siàn Stebbings" userId="e14ea2a2-07d0-4302-97b9-16dc822a37cc" providerId="ADAL" clId="{0C263EB7-F314-4548-B6EA-0B1AF88AC4D2}" dt="2018-11-06T21:52:54.138" v="423" actId="408"/>
          <ac:picMkLst>
            <pc:docMk/>
            <pc:sldMk cId="636014570" sldId="314"/>
            <ac:picMk id="32" creationId="{12703608-CD3D-4916-B752-240866E6A89D}"/>
          </ac:picMkLst>
        </pc:picChg>
        <pc:picChg chg="mod">
          <ac:chgData name="Siàn Stebbings" userId="e14ea2a2-07d0-4302-97b9-16dc822a37cc" providerId="ADAL" clId="{0C263EB7-F314-4548-B6EA-0B1AF88AC4D2}" dt="2018-11-06T21:52:46.683" v="422" actId="1037"/>
          <ac:picMkLst>
            <pc:docMk/>
            <pc:sldMk cId="636014570" sldId="314"/>
            <ac:picMk id="33" creationId="{BD63EB57-C9B1-4E94-9C9A-953C813F2EEC}"/>
          </ac:picMkLst>
        </pc:picChg>
      </pc:sldChg>
      <pc:sldChg chg="addSp delSp modSp">
        <pc:chgData name="Siàn Stebbings" userId="e14ea2a2-07d0-4302-97b9-16dc822a37cc" providerId="ADAL" clId="{0C263EB7-F314-4548-B6EA-0B1AF88AC4D2}" dt="2018-11-06T22:03:04.799" v="757"/>
        <pc:sldMkLst>
          <pc:docMk/>
          <pc:sldMk cId="1071900124" sldId="355"/>
        </pc:sldMkLst>
        <pc:spChg chg="mod topLvl">
          <ac:chgData name="Siàn Stebbings" userId="e14ea2a2-07d0-4302-97b9-16dc822a37cc" providerId="ADAL" clId="{0C263EB7-F314-4548-B6EA-0B1AF88AC4D2}" dt="2018-11-06T21:56:04.590" v="576" actId="164"/>
          <ac:spMkLst>
            <pc:docMk/>
            <pc:sldMk cId="1071900124" sldId="355"/>
            <ac:spMk id="10" creationId="{4B3F2077-6287-4CE9-80D9-A753C073040D}"/>
          </ac:spMkLst>
        </pc:spChg>
        <pc:spChg chg="mod topLvl">
          <ac:chgData name="Siàn Stebbings" userId="e14ea2a2-07d0-4302-97b9-16dc822a37cc" providerId="ADAL" clId="{0C263EB7-F314-4548-B6EA-0B1AF88AC4D2}" dt="2018-11-06T21:56:07.400" v="577" actId="164"/>
          <ac:spMkLst>
            <pc:docMk/>
            <pc:sldMk cId="1071900124" sldId="355"/>
            <ac:spMk id="11" creationId="{F338DB3D-47BC-4E0D-9FE4-30A46ADC4DD9}"/>
          </ac:spMkLst>
        </pc:spChg>
        <pc:spChg chg="mod topLvl">
          <ac:chgData name="Siàn Stebbings" userId="e14ea2a2-07d0-4302-97b9-16dc822a37cc" providerId="ADAL" clId="{0C263EB7-F314-4548-B6EA-0B1AF88AC4D2}" dt="2018-11-06T21:56:09.876" v="578" actId="164"/>
          <ac:spMkLst>
            <pc:docMk/>
            <pc:sldMk cId="1071900124" sldId="355"/>
            <ac:spMk id="12" creationId="{965D66BF-2045-4080-BB2C-3FA894013984}"/>
          </ac:spMkLst>
        </pc:spChg>
        <pc:spChg chg="mod topLvl">
          <ac:chgData name="Siàn Stebbings" userId="e14ea2a2-07d0-4302-97b9-16dc822a37cc" providerId="ADAL" clId="{0C263EB7-F314-4548-B6EA-0B1AF88AC4D2}" dt="2018-11-06T21:56:47.773" v="591" actId="164"/>
          <ac:spMkLst>
            <pc:docMk/>
            <pc:sldMk cId="1071900124" sldId="355"/>
            <ac:spMk id="13" creationId="{4C39494C-E961-4167-B268-A9C5690A089B}"/>
          </ac:spMkLst>
        </pc:spChg>
        <pc:spChg chg="mod topLvl">
          <ac:chgData name="Siàn Stebbings" userId="e14ea2a2-07d0-4302-97b9-16dc822a37cc" providerId="ADAL" clId="{0C263EB7-F314-4548-B6EA-0B1AF88AC4D2}" dt="2018-11-06T21:56:51.759" v="592" actId="164"/>
          <ac:spMkLst>
            <pc:docMk/>
            <pc:sldMk cId="1071900124" sldId="355"/>
            <ac:spMk id="14" creationId="{0571C23A-9A52-48A6-A43F-BFA84172F6E0}"/>
          </ac:spMkLst>
        </pc:spChg>
        <pc:spChg chg="mod topLvl">
          <ac:chgData name="Siàn Stebbings" userId="e14ea2a2-07d0-4302-97b9-16dc822a37cc" providerId="ADAL" clId="{0C263EB7-F314-4548-B6EA-0B1AF88AC4D2}" dt="2018-11-06T21:57:03.631" v="596" actId="164"/>
          <ac:spMkLst>
            <pc:docMk/>
            <pc:sldMk cId="1071900124" sldId="355"/>
            <ac:spMk id="15" creationId="{36497189-93A8-4250-9015-6EBF87CEF69E}"/>
          </ac:spMkLst>
        </pc:spChg>
        <pc:spChg chg="mod topLvl">
          <ac:chgData name="Siàn Stebbings" userId="e14ea2a2-07d0-4302-97b9-16dc822a37cc" providerId="ADAL" clId="{0C263EB7-F314-4548-B6EA-0B1AF88AC4D2}" dt="2018-11-06T21:56:04.590" v="576" actId="164"/>
          <ac:spMkLst>
            <pc:docMk/>
            <pc:sldMk cId="1071900124" sldId="355"/>
            <ac:spMk id="16" creationId="{9FB235B2-8EE1-4EAC-8F9D-23E6BAFFDDFE}"/>
          </ac:spMkLst>
        </pc:spChg>
        <pc:spChg chg="del mod topLvl">
          <ac:chgData name="Siàn Stebbings" userId="e14ea2a2-07d0-4302-97b9-16dc822a37cc" providerId="ADAL" clId="{0C263EB7-F314-4548-B6EA-0B1AF88AC4D2}" dt="2018-11-06T21:55:42.275" v="567" actId="478"/>
          <ac:spMkLst>
            <pc:docMk/>
            <pc:sldMk cId="1071900124" sldId="355"/>
            <ac:spMk id="17" creationId="{D15956D3-8016-4065-9BA8-AA2992138474}"/>
          </ac:spMkLst>
        </pc:spChg>
        <pc:spChg chg="mod">
          <ac:chgData name="Siàn Stebbings" userId="e14ea2a2-07d0-4302-97b9-16dc822a37cc" providerId="ADAL" clId="{0C263EB7-F314-4548-B6EA-0B1AF88AC4D2}" dt="2018-11-06T21:53:57.577" v="440" actId="404"/>
          <ac:spMkLst>
            <pc:docMk/>
            <pc:sldMk cId="1071900124" sldId="355"/>
            <ac:spMk id="19" creationId="{5252A847-DE45-4FA3-A1F8-EEBEB845FF8E}"/>
          </ac:spMkLst>
        </pc:spChg>
        <pc:spChg chg="del mod topLvl">
          <ac:chgData name="Siàn Stebbings" userId="e14ea2a2-07d0-4302-97b9-16dc822a37cc" providerId="ADAL" clId="{0C263EB7-F314-4548-B6EA-0B1AF88AC4D2}" dt="2018-11-06T21:55:47.274" v="570" actId="478"/>
          <ac:spMkLst>
            <pc:docMk/>
            <pc:sldMk cId="1071900124" sldId="355"/>
            <ac:spMk id="20" creationId="{104C432B-C8A1-4C45-849E-787B34568893}"/>
          </ac:spMkLst>
        </pc:spChg>
        <pc:spChg chg="add mod">
          <ac:chgData name="Siàn Stebbings" userId="e14ea2a2-07d0-4302-97b9-16dc822a37cc" providerId="ADAL" clId="{0C263EB7-F314-4548-B6EA-0B1AF88AC4D2}" dt="2018-11-06T21:56:09.876" v="578" actId="164"/>
          <ac:spMkLst>
            <pc:docMk/>
            <pc:sldMk cId="1071900124" sldId="355"/>
            <ac:spMk id="31" creationId="{6104084B-F0A7-482E-BC48-6C0DDA4CFF69}"/>
          </ac:spMkLst>
        </pc:spChg>
        <pc:spChg chg="add mod">
          <ac:chgData name="Siàn Stebbings" userId="e14ea2a2-07d0-4302-97b9-16dc822a37cc" providerId="ADAL" clId="{0C263EB7-F314-4548-B6EA-0B1AF88AC4D2}" dt="2018-11-06T21:56:07.400" v="577" actId="164"/>
          <ac:spMkLst>
            <pc:docMk/>
            <pc:sldMk cId="1071900124" sldId="355"/>
            <ac:spMk id="32" creationId="{4E13383B-D66A-4FDB-82EF-884F3D3932FC}"/>
          </ac:spMkLst>
        </pc:spChg>
        <pc:spChg chg="add mod">
          <ac:chgData name="Siàn Stebbings" userId="e14ea2a2-07d0-4302-97b9-16dc822a37cc" providerId="ADAL" clId="{0C263EB7-F314-4548-B6EA-0B1AF88AC4D2}" dt="2018-11-06T21:58:09.611" v="622" actId="164"/>
          <ac:spMkLst>
            <pc:docMk/>
            <pc:sldMk cId="1071900124" sldId="355"/>
            <ac:spMk id="38" creationId="{7EBFC8C8-B14C-45B7-A4DD-E89B113365CD}"/>
          </ac:spMkLst>
        </pc:spChg>
        <pc:spChg chg="add mod">
          <ac:chgData name="Siàn Stebbings" userId="e14ea2a2-07d0-4302-97b9-16dc822a37cc" providerId="ADAL" clId="{0C263EB7-F314-4548-B6EA-0B1AF88AC4D2}" dt="2018-11-06T21:58:09.611" v="622" actId="164"/>
          <ac:spMkLst>
            <pc:docMk/>
            <pc:sldMk cId="1071900124" sldId="355"/>
            <ac:spMk id="39" creationId="{70456583-3934-4D16-B18D-AC6CA903AB7D}"/>
          </ac:spMkLst>
        </pc:spChg>
        <pc:spChg chg="add mod">
          <ac:chgData name="Siàn Stebbings" userId="e14ea2a2-07d0-4302-97b9-16dc822a37cc" providerId="ADAL" clId="{0C263EB7-F314-4548-B6EA-0B1AF88AC4D2}" dt="2018-11-06T21:58:09.611" v="622" actId="164"/>
          <ac:spMkLst>
            <pc:docMk/>
            <pc:sldMk cId="1071900124" sldId="355"/>
            <ac:spMk id="40" creationId="{A5BD1A07-F351-4C98-9475-CE6BC2C56ED4}"/>
          </ac:spMkLst>
        </pc:spChg>
        <pc:grpChg chg="add mod">
          <ac:chgData name="Siàn Stebbings" userId="e14ea2a2-07d0-4302-97b9-16dc822a37cc" providerId="ADAL" clId="{0C263EB7-F314-4548-B6EA-0B1AF88AC4D2}" dt="2018-11-06T21:56:24.557" v="587" actId="12788"/>
          <ac:grpSpMkLst>
            <pc:docMk/>
            <pc:sldMk cId="1071900124" sldId="355"/>
            <ac:grpSpMk id="2" creationId="{20C2B16A-36AD-463E-88A0-194F71220284}"/>
          </ac:grpSpMkLst>
        </pc:grpChg>
        <pc:grpChg chg="add mod">
          <ac:chgData name="Siàn Stebbings" userId="e14ea2a2-07d0-4302-97b9-16dc822a37cc" providerId="ADAL" clId="{0C263EB7-F314-4548-B6EA-0B1AF88AC4D2}" dt="2018-11-06T21:56:24.557" v="587" actId="12788"/>
          <ac:grpSpMkLst>
            <pc:docMk/>
            <pc:sldMk cId="1071900124" sldId="355"/>
            <ac:grpSpMk id="3" creationId="{8D1F2558-8B31-40B3-978C-5AE37B1589B5}"/>
          </ac:grpSpMkLst>
        </pc:grpChg>
        <pc:grpChg chg="add mod">
          <ac:chgData name="Siàn Stebbings" userId="e14ea2a2-07d0-4302-97b9-16dc822a37cc" providerId="ADAL" clId="{0C263EB7-F314-4548-B6EA-0B1AF88AC4D2}" dt="2018-11-06T21:56:24.557" v="587" actId="12788"/>
          <ac:grpSpMkLst>
            <pc:docMk/>
            <pc:sldMk cId="1071900124" sldId="355"/>
            <ac:grpSpMk id="4" creationId="{30B9E0FA-CE7C-4475-A9E1-FF749E356EE3}"/>
          </ac:grpSpMkLst>
        </pc:grpChg>
        <pc:grpChg chg="add mod">
          <ac:chgData name="Siàn Stebbings" userId="e14ea2a2-07d0-4302-97b9-16dc822a37cc" providerId="ADAL" clId="{0C263EB7-F314-4548-B6EA-0B1AF88AC4D2}" dt="2018-11-06T21:56:24.557" v="587" actId="12788"/>
          <ac:grpSpMkLst>
            <pc:docMk/>
            <pc:sldMk cId="1071900124" sldId="355"/>
            <ac:grpSpMk id="5" creationId="{36EB2564-25C6-4D63-8F0D-71E0B35DD8C7}"/>
          </ac:grpSpMkLst>
        </pc:grpChg>
        <pc:grpChg chg="add del mod">
          <ac:chgData name="Siàn Stebbings" userId="e14ea2a2-07d0-4302-97b9-16dc822a37cc" providerId="ADAL" clId="{0C263EB7-F314-4548-B6EA-0B1AF88AC4D2}" dt="2018-11-06T21:54:27.503" v="449" actId="165"/>
          <ac:grpSpMkLst>
            <pc:docMk/>
            <pc:sldMk cId="1071900124" sldId="355"/>
            <ac:grpSpMk id="9" creationId="{B9268140-233E-4B8E-A2CC-E2D9F52C5CD1}"/>
          </ac:grpSpMkLst>
        </pc:grpChg>
        <pc:grpChg chg="mod topLvl">
          <ac:chgData name="Siàn Stebbings" userId="e14ea2a2-07d0-4302-97b9-16dc822a37cc" providerId="ADAL" clId="{0C263EB7-F314-4548-B6EA-0B1AF88AC4D2}" dt="2018-11-06T21:57:16.403" v="600" actId="12788"/>
          <ac:grpSpMkLst>
            <pc:docMk/>
            <pc:sldMk cId="1071900124" sldId="355"/>
            <ac:grpSpMk id="24" creationId="{A8CE22BC-0B7B-43C7-AC25-183F900D1DEA}"/>
          </ac:grpSpMkLst>
        </pc:grpChg>
        <pc:grpChg chg="add mod topLvl">
          <ac:chgData name="Siàn Stebbings" userId="e14ea2a2-07d0-4302-97b9-16dc822a37cc" providerId="ADAL" clId="{0C263EB7-F314-4548-B6EA-0B1AF88AC4D2}" dt="2018-11-06T21:58:09.611" v="622" actId="164"/>
          <ac:grpSpMkLst>
            <pc:docMk/>
            <pc:sldMk cId="1071900124" sldId="355"/>
            <ac:grpSpMk id="33" creationId="{EFCD22B1-7E1A-48E9-8845-3D3E32D3C0F0}"/>
          </ac:grpSpMkLst>
        </pc:grpChg>
        <pc:grpChg chg="add mod topLvl">
          <ac:chgData name="Siàn Stebbings" userId="e14ea2a2-07d0-4302-97b9-16dc822a37cc" providerId="ADAL" clId="{0C263EB7-F314-4548-B6EA-0B1AF88AC4D2}" dt="2018-11-06T21:58:09.611" v="622" actId="164"/>
          <ac:grpSpMkLst>
            <pc:docMk/>
            <pc:sldMk cId="1071900124" sldId="355"/>
            <ac:grpSpMk id="34" creationId="{CD6E7CCC-185F-4D9C-9950-9598FA001989}"/>
          </ac:grpSpMkLst>
        </pc:grpChg>
        <pc:grpChg chg="add mod">
          <ac:chgData name="Siàn Stebbings" userId="e14ea2a2-07d0-4302-97b9-16dc822a37cc" providerId="ADAL" clId="{0C263EB7-F314-4548-B6EA-0B1AF88AC4D2}" dt="2018-11-06T21:57:16.403" v="600" actId="12788"/>
          <ac:grpSpMkLst>
            <pc:docMk/>
            <pc:sldMk cId="1071900124" sldId="355"/>
            <ac:grpSpMk id="35" creationId="{32931A74-7F50-45FF-B059-9BC47174A13D}"/>
          </ac:grpSpMkLst>
        </pc:grpChg>
        <pc:grpChg chg="add mod topLvl">
          <ac:chgData name="Siàn Stebbings" userId="e14ea2a2-07d0-4302-97b9-16dc822a37cc" providerId="ADAL" clId="{0C263EB7-F314-4548-B6EA-0B1AF88AC4D2}" dt="2018-11-06T21:58:09.611" v="622" actId="164"/>
          <ac:grpSpMkLst>
            <pc:docMk/>
            <pc:sldMk cId="1071900124" sldId="355"/>
            <ac:grpSpMk id="36" creationId="{EEFDFCEF-2AD6-4D7E-9AFD-6C6D6BB30F70}"/>
          </ac:grpSpMkLst>
        </pc:grpChg>
        <pc:grpChg chg="add del mod">
          <ac:chgData name="Siàn Stebbings" userId="e14ea2a2-07d0-4302-97b9-16dc822a37cc" providerId="ADAL" clId="{0C263EB7-F314-4548-B6EA-0B1AF88AC4D2}" dt="2018-11-06T21:57:33.282" v="605" actId="165"/>
          <ac:grpSpMkLst>
            <pc:docMk/>
            <pc:sldMk cId="1071900124" sldId="355"/>
            <ac:grpSpMk id="37" creationId="{A328B566-30BA-47F2-A4DF-6BD3ED63D435}"/>
          </ac:grpSpMkLst>
        </pc:grpChg>
        <pc:grpChg chg="add del mod">
          <ac:chgData name="Siàn Stebbings" userId="e14ea2a2-07d0-4302-97b9-16dc822a37cc" providerId="ADAL" clId="{0C263EB7-F314-4548-B6EA-0B1AF88AC4D2}" dt="2018-11-06T21:59:18.132" v="672" actId="478"/>
          <ac:grpSpMkLst>
            <pc:docMk/>
            <pc:sldMk cId="1071900124" sldId="355"/>
            <ac:grpSpMk id="41" creationId="{AAFBED83-A87A-440E-920B-A49E1FB9DEF9}"/>
          </ac:grpSpMkLst>
        </pc:grpChg>
        <pc:grpChg chg="add del">
          <ac:chgData name="Siàn Stebbings" userId="e14ea2a2-07d0-4302-97b9-16dc822a37cc" providerId="ADAL" clId="{0C263EB7-F314-4548-B6EA-0B1AF88AC4D2}" dt="2018-11-06T22:03:04.507" v="756" actId="478"/>
          <ac:grpSpMkLst>
            <pc:docMk/>
            <pc:sldMk cId="1071900124" sldId="355"/>
            <ac:grpSpMk id="42" creationId="{CDBAAEC1-CE7E-46FC-9387-6BE588989A9B}"/>
          </ac:grpSpMkLst>
        </pc:grpChg>
        <pc:grpChg chg="add">
          <ac:chgData name="Siàn Stebbings" userId="e14ea2a2-07d0-4302-97b9-16dc822a37cc" providerId="ADAL" clId="{0C263EB7-F314-4548-B6EA-0B1AF88AC4D2}" dt="2018-11-06T22:03:04.799" v="757"/>
          <ac:grpSpMkLst>
            <pc:docMk/>
            <pc:sldMk cId="1071900124" sldId="355"/>
            <ac:grpSpMk id="62" creationId="{0F402347-1323-4D60-957A-07A856C27A77}"/>
          </ac:grpSpMkLst>
        </pc:grpChg>
        <pc:graphicFrameChg chg="add del mod modGraphic">
          <ac:chgData name="Siàn Stebbings" userId="e14ea2a2-07d0-4302-97b9-16dc822a37cc" providerId="ADAL" clId="{0C263EB7-F314-4548-B6EA-0B1AF88AC4D2}" dt="2018-11-06T21:57:18.351" v="601" actId="478"/>
          <ac:graphicFrameMkLst>
            <pc:docMk/>
            <pc:sldMk cId="1071900124" sldId="355"/>
            <ac:graphicFrameMk id="6" creationId="{8CBB7818-2328-47BA-BD8D-3CF2FC2B71C5}"/>
          </ac:graphicFrameMkLst>
        </pc:graphicFrameChg>
        <pc:picChg chg="mod topLvl">
          <ac:chgData name="Siàn Stebbings" userId="e14ea2a2-07d0-4302-97b9-16dc822a37cc" providerId="ADAL" clId="{0C263EB7-F314-4548-B6EA-0B1AF88AC4D2}" dt="2018-11-06T21:56:51.759" v="592" actId="164"/>
          <ac:picMkLst>
            <pc:docMk/>
            <pc:sldMk cId="1071900124" sldId="355"/>
            <ac:picMk id="21" creationId="{1E2FDFDC-4215-4821-B7BD-365F140CE629}"/>
          </ac:picMkLst>
        </pc:picChg>
        <pc:picChg chg="mod topLvl">
          <ac:chgData name="Siàn Stebbings" userId="e14ea2a2-07d0-4302-97b9-16dc822a37cc" providerId="ADAL" clId="{0C263EB7-F314-4548-B6EA-0B1AF88AC4D2}" dt="2018-11-06T21:56:51.759" v="592" actId="164"/>
          <ac:picMkLst>
            <pc:docMk/>
            <pc:sldMk cId="1071900124" sldId="355"/>
            <ac:picMk id="22" creationId="{2F8F252A-8DF6-4B34-9614-87A2D9304C78}"/>
          </ac:picMkLst>
        </pc:picChg>
        <pc:picChg chg="mod topLvl">
          <ac:chgData name="Siàn Stebbings" userId="e14ea2a2-07d0-4302-97b9-16dc822a37cc" providerId="ADAL" clId="{0C263EB7-F314-4548-B6EA-0B1AF88AC4D2}" dt="2018-11-06T21:56:51.759" v="592" actId="164"/>
          <ac:picMkLst>
            <pc:docMk/>
            <pc:sldMk cId="1071900124" sldId="355"/>
            <ac:picMk id="23" creationId="{69B49275-2192-480D-85E3-8560ACFF10DA}"/>
          </ac:picMkLst>
        </pc:picChg>
        <pc:picChg chg="mod topLvl">
          <ac:chgData name="Siàn Stebbings" userId="e14ea2a2-07d0-4302-97b9-16dc822a37cc" providerId="ADAL" clId="{0C263EB7-F314-4548-B6EA-0B1AF88AC4D2}" dt="2018-11-06T21:56:54.658" v="593" actId="164"/>
          <ac:picMkLst>
            <pc:docMk/>
            <pc:sldMk cId="1071900124" sldId="355"/>
            <ac:picMk id="25" creationId="{DAF0A941-E8F7-4094-8A6F-09514F7895CA}"/>
          </ac:picMkLst>
        </pc:picChg>
        <pc:picChg chg="mod topLvl">
          <ac:chgData name="Siàn Stebbings" userId="e14ea2a2-07d0-4302-97b9-16dc822a37cc" providerId="ADAL" clId="{0C263EB7-F314-4548-B6EA-0B1AF88AC4D2}" dt="2018-11-06T21:56:54.658" v="593" actId="164"/>
          <ac:picMkLst>
            <pc:docMk/>
            <pc:sldMk cId="1071900124" sldId="355"/>
            <ac:picMk id="26" creationId="{726F2588-DA37-4D14-B8FB-BDA9247421E4}"/>
          </ac:picMkLst>
        </pc:picChg>
        <pc:picChg chg="mod topLvl">
          <ac:chgData name="Siàn Stebbings" userId="e14ea2a2-07d0-4302-97b9-16dc822a37cc" providerId="ADAL" clId="{0C263EB7-F314-4548-B6EA-0B1AF88AC4D2}" dt="2018-11-06T21:56:54.658" v="593" actId="164"/>
          <ac:picMkLst>
            <pc:docMk/>
            <pc:sldMk cId="1071900124" sldId="355"/>
            <ac:picMk id="27" creationId="{4DBF082F-99E1-47DF-8374-0E857CD36CF7}"/>
          </ac:picMkLst>
        </pc:picChg>
      </pc:sldChg>
      <pc:sldChg chg="addSp delSp modSp">
        <pc:chgData name="Siàn Stebbings" userId="e14ea2a2-07d0-4302-97b9-16dc822a37cc" providerId="ADAL" clId="{0C263EB7-F314-4548-B6EA-0B1AF88AC4D2}" dt="2018-11-06T13:17:35.457" v="104" actId="1582"/>
        <pc:sldMkLst>
          <pc:docMk/>
          <pc:sldMk cId="36917022" sldId="360"/>
        </pc:sldMkLst>
        <pc:spChg chg="add mod">
          <ac:chgData name="Siàn Stebbings" userId="e14ea2a2-07d0-4302-97b9-16dc822a37cc" providerId="ADAL" clId="{0C263EB7-F314-4548-B6EA-0B1AF88AC4D2}" dt="2018-11-06T13:17:26.668" v="102" actId="1582"/>
          <ac:spMkLst>
            <pc:docMk/>
            <pc:sldMk cId="36917022" sldId="360"/>
            <ac:spMk id="6" creationId="{272523BA-FAED-4BD4-A715-320F9F7532EA}"/>
          </ac:spMkLst>
        </pc:spChg>
        <pc:spChg chg="add mod">
          <ac:chgData name="Siàn Stebbings" userId="e14ea2a2-07d0-4302-97b9-16dc822a37cc" providerId="ADAL" clId="{0C263EB7-F314-4548-B6EA-0B1AF88AC4D2}" dt="2018-11-06T13:17:31.661" v="103" actId="1582"/>
          <ac:spMkLst>
            <pc:docMk/>
            <pc:sldMk cId="36917022" sldId="360"/>
            <ac:spMk id="9" creationId="{8366B310-1B91-4216-9767-6E12353A6D64}"/>
          </ac:spMkLst>
        </pc:spChg>
        <pc:spChg chg="add mod">
          <ac:chgData name="Siàn Stebbings" userId="e14ea2a2-07d0-4302-97b9-16dc822a37cc" providerId="ADAL" clId="{0C263EB7-F314-4548-B6EA-0B1AF88AC4D2}" dt="2018-11-06T13:17:35.457" v="104" actId="1582"/>
          <ac:spMkLst>
            <pc:docMk/>
            <pc:sldMk cId="36917022" sldId="360"/>
            <ac:spMk id="10" creationId="{DB234867-8A2D-4AA2-88DB-1536DFD9107E}"/>
          </ac:spMkLst>
        </pc:spChg>
        <pc:spChg chg="mod">
          <ac:chgData name="Siàn Stebbings" userId="e14ea2a2-07d0-4302-97b9-16dc822a37cc" providerId="ADAL" clId="{0C263EB7-F314-4548-B6EA-0B1AF88AC4D2}" dt="2018-11-06T13:17:14.842" v="101" actId="20577"/>
          <ac:spMkLst>
            <pc:docMk/>
            <pc:sldMk cId="36917022" sldId="360"/>
            <ac:spMk id="19" creationId="{5252A847-DE45-4FA3-A1F8-EEBEB845FF8E}"/>
          </ac:spMkLst>
        </pc:spChg>
        <pc:grpChg chg="add mod">
          <ac:chgData name="Siàn Stebbings" userId="e14ea2a2-07d0-4302-97b9-16dc822a37cc" providerId="ADAL" clId="{0C263EB7-F314-4548-B6EA-0B1AF88AC4D2}" dt="2018-11-06T13:15:31.228" v="55" actId="1036"/>
          <ac:grpSpMkLst>
            <pc:docMk/>
            <pc:sldMk cId="36917022" sldId="360"/>
            <ac:grpSpMk id="2" creationId="{89482E45-F4BD-4F29-B3F7-872C9FA75932}"/>
          </ac:grpSpMkLst>
        </pc:grpChg>
        <pc:grpChg chg="add mod">
          <ac:chgData name="Siàn Stebbings" userId="e14ea2a2-07d0-4302-97b9-16dc822a37cc" providerId="ADAL" clId="{0C263EB7-F314-4548-B6EA-0B1AF88AC4D2}" dt="2018-11-06T13:15:29.440" v="39" actId="12788"/>
          <ac:grpSpMkLst>
            <pc:docMk/>
            <pc:sldMk cId="36917022" sldId="360"/>
            <ac:grpSpMk id="12" creationId="{11016A9E-2BFE-4A81-BB97-1F583D2FFB1C}"/>
          </ac:grpSpMkLst>
        </pc:grpChg>
        <pc:grpChg chg="add mod">
          <ac:chgData name="Siàn Stebbings" userId="e14ea2a2-07d0-4302-97b9-16dc822a37cc" providerId="ADAL" clId="{0C263EB7-F314-4548-B6EA-0B1AF88AC4D2}" dt="2018-11-06T13:15:29.440" v="39" actId="12788"/>
          <ac:grpSpMkLst>
            <pc:docMk/>
            <pc:sldMk cId="36917022" sldId="360"/>
            <ac:grpSpMk id="22" creationId="{E37AA1FC-034E-473E-B6BB-7AC72BE11DDD}"/>
          </ac:grpSpMkLst>
        </pc:grpChg>
        <pc:grpChg chg="add mod">
          <ac:chgData name="Siàn Stebbings" userId="e14ea2a2-07d0-4302-97b9-16dc822a37cc" providerId="ADAL" clId="{0C263EB7-F314-4548-B6EA-0B1AF88AC4D2}" dt="2018-11-06T13:15:29.440" v="39" actId="12788"/>
          <ac:grpSpMkLst>
            <pc:docMk/>
            <pc:sldMk cId="36917022" sldId="360"/>
            <ac:grpSpMk id="30" creationId="{6EA58909-EBF5-4055-8184-40FD0DEDCAF0}"/>
          </ac:grpSpMkLst>
        </pc:grpChg>
        <pc:graphicFrameChg chg="add del mod modGraphic">
          <ac:chgData name="Siàn Stebbings" userId="e14ea2a2-07d0-4302-97b9-16dc822a37cc" providerId="ADAL" clId="{0C263EB7-F314-4548-B6EA-0B1AF88AC4D2}" dt="2018-11-06T13:16:27.489" v="69" actId="478"/>
          <ac:graphicFrameMkLst>
            <pc:docMk/>
            <pc:sldMk cId="36917022" sldId="360"/>
            <ac:graphicFrameMk id="11" creationId="{AAA9915B-7A70-46E5-9F50-7C3FAA375BDE}"/>
          </ac:graphicFrameMkLst>
        </pc:graphicFrameChg>
      </pc:sldChg>
      <pc:sldChg chg="modSp del">
        <pc:chgData name="Siàn Stebbings" userId="e14ea2a2-07d0-4302-97b9-16dc822a37cc" providerId="ADAL" clId="{0C263EB7-F314-4548-B6EA-0B1AF88AC4D2}" dt="2018-11-06T13:15:02.407" v="36" actId="2696"/>
        <pc:sldMkLst>
          <pc:docMk/>
          <pc:sldMk cId="2111164164" sldId="361"/>
        </pc:sldMkLst>
        <pc:spChg chg="mod">
          <ac:chgData name="Siàn Stebbings" userId="e14ea2a2-07d0-4302-97b9-16dc822a37cc" providerId="ADAL" clId="{0C263EB7-F314-4548-B6EA-0B1AF88AC4D2}" dt="2018-11-06T13:14:53.938" v="33" actId="1036"/>
          <ac:spMkLst>
            <pc:docMk/>
            <pc:sldMk cId="2111164164" sldId="361"/>
            <ac:spMk id="19" creationId="{5252A847-DE45-4FA3-A1F8-EEBEB845FF8E}"/>
          </ac:spMkLst>
        </pc:spChg>
      </pc:sldChg>
      <pc:sldChg chg="addSp modSp add">
        <pc:chgData name="Siàn Stebbings" userId="e14ea2a2-07d0-4302-97b9-16dc822a37cc" providerId="ADAL" clId="{0C263EB7-F314-4548-B6EA-0B1AF88AC4D2}" dt="2018-11-06T13:16:12.260" v="66" actId="404"/>
        <pc:sldMkLst>
          <pc:docMk/>
          <pc:sldMk cId="1227184166" sldId="362"/>
        </pc:sldMkLst>
        <pc:spChg chg="mod">
          <ac:chgData name="Siàn Stebbings" userId="e14ea2a2-07d0-4302-97b9-16dc822a37cc" providerId="ADAL" clId="{0C263EB7-F314-4548-B6EA-0B1AF88AC4D2}" dt="2018-11-06T13:16:12.260" v="66" actId="404"/>
          <ac:spMkLst>
            <pc:docMk/>
            <pc:sldMk cId="1227184166" sldId="362"/>
            <ac:spMk id="19" creationId="{5252A847-DE45-4FA3-A1F8-EEBEB845FF8E}"/>
          </ac:spMkLst>
        </pc:spChg>
        <pc:spChg chg="add">
          <ac:chgData name="Siàn Stebbings" userId="e14ea2a2-07d0-4302-97b9-16dc822a37cc" providerId="ADAL" clId="{0C263EB7-F314-4548-B6EA-0B1AF88AC4D2}" dt="2018-11-06T13:15:01.229" v="35"/>
          <ac:spMkLst>
            <pc:docMk/>
            <pc:sldMk cId="1227184166" sldId="362"/>
            <ac:spMk id="53" creationId="{FA3BBF48-42FF-4781-84DA-CA3C7E4C0AB4}"/>
          </ac:spMkLst>
        </pc:spChg>
        <pc:spChg chg="add">
          <ac:chgData name="Siàn Stebbings" userId="e14ea2a2-07d0-4302-97b9-16dc822a37cc" providerId="ADAL" clId="{0C263EB7-F314-4548-B6EA-0B1AF88AC4D2}" dt="2018-11-06T13:15:01.229" v="35"/>
          <ac:spMkLst>
            <pc:docMk/>
            <pc:sldMk cId="1227184166" sldId="362"/>
            <ac:spMk id="54" creationId="{E533725A-37A0-46E5-A5D2-966900551F06}"/>
          </ac:spMkLst>
        </pc:spChg>
      </pc:sldChg>
      <pc:sldChg chg="modSp add">
        <pc:chgData name="Siàn Stebbings" userId="e14ea2a2-07d0-4302-97b9-16dc822a37cc" providerId="ADAL" clId="{0C263EB7-F314-4548-B6EA-0B1AF88AC4D2}" dt="2018-11-06T13:17:47.287" v="106" actId="207"/>
        <pc:sldMkLst>
          <pc:docMk/>
          <pc:sldMk cId="2065257480" sldId="363"/>
        </pc:sldMkLst>
        <pc:spChg chg="mod">
          <ac:chgData name="Siàn Stebbings" userId="e14ea2a2-07d0-4302-97b9-16dc822a37cc" providerId="ADAL" clId="{0C263EB7-F314-4548-B6EA-0B1AF88AC4D2}" dt="2018-11-06T13:17:47.287" v="106" actId="207"/>
          <ac:spMkLst>
            <pc:docMk/>
            <pc:sldMk cId="2065257480" sldId="363"/>
            <ac:spMk id="19" creationId="{5252A847-DE45-4FA3-A1F8-EEBEB845FF8E}"/>
          </ac:spMkLst>
        </pc:spChg>
      </pc:sldChg>
      <pc:sldChg chg="addSp delSp modSp add">
        <pc:chgData name="Siàn Stebbings" userId="e14ea2a2-07d0-4302-97b9-16dc822a37cc" providerId="ADAL" clId="{0C263EB7-F314-4548-B6EA-0B1AF88AC4D2}" dt="2018-11-06T13:20:06.669" v="226" actId="20577"/>
        <pc:sldMkLst>
          <pc:docMk/>
          <pc:sldMk cId="621831583" sldId="364"/>
        </pc:sldMkLst>
        <pc:spChg chg="mod">
          <ac:chgData name="Siàn Stebbings" userId="e14ea2a2-07d0-4302-97b9-16dc822a37cc" providerId="ADAL" clId="{0C263EB7-F314-4548-B6EA-0B1AF88AC4D2}" dt="2018-11-06T13:20:06.669" v="226" actId="20577"/>
          <ac:spMkLst>
            <pc:docMk/>
            <pc:sldMk cId="621831583" sldId="364"/>
            <ac:spMk id="19" creationId="{5252A847-DE45-4FA3-A1F8-EEBEB845FF8E}"/>
          </ac:spMkLst>
        </pc:spChg>
        <pc:spChg chg="mod">
          <ac:chgData name="Siàn Stebbings" userId="e14ea2a2-07d0-4302-97b9-16dc822a37cc" providerId="ADAL" clId="{0C263EB7-F314-4548-B6EA-0B1AF88AC4D2}" dt="2018-11-06T13:18:34.593" v="115" actId="1582"/>
          <ac:spMkLst>
            <pc:docMk/>
            <pc:sldMk cId="621831583" sldId="364"/>
            <ac:spMk id="39" creationId="{789783BF-DFD5-4560-BDFA-59A283A5A4E8}"/>
          </ac:spMkLst>
        </pc:spChg>
        <pc:spChg chg="mod">
          <ac:chgData name="Siàn Stebbings" userId="e14ea2a2-07d0-4302-97b9-16dc822a37cc" providerId="ADAL" clId="{0C263EB7-F314-4548-B6EA-0B1AF88AC4D2}" dt="2018-11-06T13:18:34.593" v="115" actId="1582"/>
          <ac:spMkLst>
            <pc:docMk/>
            <pc:sldMk cId="621831583" sldId="364"/>
            <ac:spMk id="40" creationId="{44FA345A-7864-4571-9B23-7FF0CFCDE064}"/>
          </ac:spMkLst>
        </pc:spChg>
        <pc:spChg chg="mod">
          <ac:chgData name="Siàn Stebbings" userId="e14ea2a2-07d0-4302-97b9-16dc822a37cc" providerId="ADAL" clId="{0C263EB7-F314-4548-B6EA-0B1AF88AC4D2}" dt="2018-11-06T13:18:56.120" v="122" actId="12788"/>
          <ac:spMkLst>
            <pc:docMk/>
            <pc:sldMk cId="621831583" sldId="364"/>
            <ac:spMk id="42" creationId="{9D73C7F5-1E93-4464-8A28-0CF6BC78F2AB}"/>
          </ac:spMkLst>
        </pc:spChg>
        <pc:spChg chg="mod">
          <ac:chgData name="Siàn Stebbings" userId="e14ea2a2-07d0-4302-97b9-16dc822a37cc" providerId="ADAL" clId="{0C263EB7-F314-4548-B6EA-0B1AF88AC4D2}" dt="2018-11-06T13:18:40.054" v="116" actId="20577"/>
          <ac:spMkLst>
            <pc:docMk/>
            <pc:sldMk cId="621831583" sldId="364"/>
            <ac:spMk id="43" creationId="{017AFAFD-E37D-4DBE-9D22-565BD8CFEDBF}"/>
          </ac:spMkLst>
        </pc:spChg>
        <pc:spChg chg="mod">
          <ac:chgData name="Siàn Stebbings" userId="e14ea2a2-07d0-4302-97b9-16dc822a37cc" providerId="ADAL" clId="{0C263EB7-F314-4548-B6EA-0B1AF88AC4D2}" dt="2018-11-06T13:18:42.218" v="117" actId="20577"/>
          <ac:spMkLst>
            <pc:docMk/>
            <pc:sldMk cId="621831583" sldId="364"/>
            <ac:spMk id="44" creationId="{174CCCF4-B43C-4C0A-9B59-38C9EAA3B0F2}"/>
          </ac:spMkLst>
        </pc:spChg>
        <pc:spChg chg="add mod">
          <ac:chgData name="Siàn Stebbings" userId="e14ea2a2-07d0-4302-97b9-16dc822a37cc" providerId="ADAL" clId="{0C263EB7-F314-4548-B6EA-0B1AF88AC4D2}" dt="2018-11-06T13:18:56.120" v="122" actId="12788"/>
          <ac:spMkLst>
            <pc:docMk/>
            <pc:sldMk cId="621831583" sldId="364"/>
            <ac:spMk id="59" creationId="{4ADDAB7C-0BF2-456E-B331-8C73BA1D5FFB}"/>
          </ac:spMkLst>
        </pc:spChg>
        <pc:grpChg chg="del">
          <ac:chgData name="Siàn Stebbings" userId="e14ea2a2-07d0-4302-97b9-16dc822a37cc" providerId="ADAL" clId="{0C263EB7-F314-4548-B6EA-0B1AF88AC4D2}" dt="2018-11-06T13:18:00.784" v="109" actId="478"/>
          <ac:grpSpMkLst>
            <pc:docMk/>
            <pc:sldMk cId="621831583" sldId="364"/>
            <ac:grpSpMk id="2" creationId="{89482E45-F4BD-4F29-B3F7-872C9FA75932}"/>
          </ac:grpSpMkLst>
        </pc:grpChg>
        <pc:grpChg chg="add mod">
          <ac:chgData name="Siàn Stebbings" userId="e14ea2a2-07d0-4302-97b9-16dc822a37cc" providerId="ADAL" clId="{0C263EB7-F314-4548-B6EA-0B1AF88AC4D2}" dt="2018-11-06T13:19:13.375" v="125" actId="1076"/>
          <ac:grpSpMkLst>
            <pc:docMk/>
            <pc:sldMk cId="621831583" sldId="364"/>
            <ac:grpSpMk id="3" creationId="{E89AA806-B731-447E-BF73-F1082F86C533}"/>
          </ac:grpSpMkLst>
        </pc:grpChg>
        <pc:grpChg chg="add mod">
          <ac:chgData name="Siàn Stebbings" userId="e14ea2a2-07d0-4302-97b9-16dc822a37cc" providerId="ADAL" clId="{0C263EB7-F314-4548-B6EA-0B1AF88AC4D2}" dt="2018-11-06T13:18:56.120" v="122" actId="12788"/>
          <ac:grpSpMkLst>
            <pc:docMk/>
            <pc:sldMk cId="621831583" sldId="364"/>
            <ac:grpSpMk id="38" creationId="{29B79090-9A3C-4480-AD3F-7C484A4ECFBD}"/>
          </ac:grpSpMkLst>
        </pc:grpChg>
      </pc:sldChg>
      <pc:sldChg chg="add">
        <pc:chgData name="Siàn Stebbings" userId="e14ea2a2-07d0-4302-97b9-16dc822a37cc" providerId="ADAL" clId="{0C263EB7-F314-4548-B6EA-0B1AF88AC4D2}" dt="2018-11-06T13:20:00.715" v="209"/>
        <pc:sldMkLst>
          <pc:docMk/>
          <pc:sldMk cId="2080052661" sldId="365"/>
        </pc:sldMkLst>
      </pc:sldChg>
      <pc:sldChg chg="addSp delSp modSp add">
        <pc:chgData name="Siàn Stebbings" userId="e14ea2a2-07d0-4302-97b9-16dc822a37cc" providerId="ADAL" clId="{0C263EB7-F314-4548-B6EA-0B1AF88AC4D2}" dt="2018-11-06T13:24:13.251" v="326" actId="20577"/>
        <pc:sldMkLst>
          <pc:docMk/>
          <pc:sldMk cId="2346163031" sldId="366"/>
        </pc:sldMkLst>
        <pc:spChg chg="mod">
          <ac:chgData name="Siàn Stebbings" userId="e14ea2a2-07d0-4302-97b9-16dc822a37cc" providerId="ADAL" clId="{0C263EB7-F314-4548-B6EA-0B1AF88AC4D2}" dt="2018-11-06T13:24:13.251" v="326" actId="20577"/>
          <ac:spMkLst>
            <pc:docMk/>
            <pc:sldMk cId="2346163031" sldId="366"/>
            <ac:spMk id="19" creationId="{5252A847-DE45-4FA3-A1F8-EEBEB845FF8E}"/>
          </ac:spMkLst>
        </pc:spChg>
        <pc:grpChg chg="add del mod">
          <ac:chgData name="Siàn Stebbings" userId="e14ea2a2-07d0-4302-97b9-16dc822a37cc" providerId="ADAL" clId="{0C263EB7-F314-4548-B6EA-0B1AF88AC4D2}" dt="2018-11-06T13:24:02.335" v="325" actId="478"/>
          <ac:grpSpMkLst>
            <pc:docMk/>
            <pc:sldMk cId="2346163031" sldId="366"/>
            <ac:grpSpMk id="2" creationId="{A132F293-25C1-4BD3-A532-3AF71AB15CCC}"/>
          </ac:grpSpMkLst>
        </pc:grpChg>
        <pc:grpChg chg="del">
          <ac:chgData name="Siàn Stebbings" userId="e14ea2a2-07d0-4302-97b9-16dc822a37cc" providerId="ADAL" clId="{0C263EB7-F314-4548-B6EA-0B1AF88AC4D2}" dt="2018-11-06T13:20:32.558" v="234" actId="478"/>
          <ac:grpSpMkLst>
            <pc:docMk/>
            <pc:sldMk cId="2346163031" sldId="366"/>
            <ac:grpSpMk id="3" creationId="{E89AA806-B731-447E-BF73-F1082F86C533}"/>
          </ac:grpSpMkLst>
        </pc:grpChg>
        <pc:grpChg chg="add mod topLvl">
          <ac:chgData name="Siàn Stebbings" userId="e14ea2a2-07d0-4302-97b9-16dc822a37cc" providerId="ADAL" clId="{0C263EB7-F314-4548-B6EA-0B1AF88AC4D2}" dt="2018-11-06T13:24:02.335" v="325" actId="478"/>
          <ac:grpSpMkLst>
            <pc:docMk/>
            <pc:sldMk cId="2346163031" sldId="366"/>
            <ac:grpSpMk id="29" creationId="{0876352C-2CEA-4873-813E-F14455D9058E}"/>
          </ac:grpSpMkLst>
        </pc:grpChg>
        <pc:grpChg chg="add del mod">
          <ac:chgData name="Siàn Stebbings" userId="e14ea2a2-07d0-4302-97b9-16dc822a37cc" providerId="ADAL" clId="{0C263EB7-F314-4548-B6EA-0B1AF88AC4D2}" dt="2018-11-06T13:22:10.438" v="305" actId="478"/>
          <ac:grpSpMkLst>
            <pc:docMk/>
            <pc:sldMk cId="2346163031" sldId="366"/>
            <ac:grpSpMk id="68" creationId="{44BD3426-D58B-44B0-A98D-13B1BE10206F}"/>
          </ac:grpSpMkLst>
        </pc:grpChg>
        <pc:grpChg chg="mod">
          <ac:chgData name="Siàn Stebbings" userId="e14ea2a2-07d0-4302-97b9-16dc822a37cc" providerId="ADAL" clId="{0C263EB7-F314-4548-B6EA-0B1AF88AC4D2}" dt="2018-11-06T13:22:06.235" v="303" actId="12788"/>
          <ac:grpSpMkLst>
            <pc:docMk/>
            <pc:sldMk cId="2346163031" sldId="366"/>
            <ac:grpSpMk id="73" creationId="{78A1C85A-F1D7-4CEA-AADD-28C99EFABAEA}"/>
          </ac:grpSpMkLst>
        </pc:grpChg>
        <pc:grpChg chg="mod">
          <ac:chgData name="Siàn Stebbings" userId="e14ea2a2-07d0-4302-97b9-16dc822a37cc" providerId="ADAL" clId="{0C263EB7-F314-4548-B6EA-0B1AF88AC4D2}" dt="2018-11-06T13:22:06.235" v="303" actId="12788"/>
          <ac:grpSpMkLst>
            <pc:docMk/>
            <pc:sldMk cId="2346163031" sldId="366"/>
            <ac:grpSpMk id="74" creationId="{98DC37DD-AEBF-42B7-BE52-3FD96C4F812F}"/>
          </ac:grpSpMkLst>
        </pc:grpChg>
        <pc:grpChg chg="mod">
          <ac:chgData name="Siàn Stebbings" userId="e14ea2a2-07d0-4302-97b9-16dc822a37cc" providerId="ADAL" clId="{0C263EB7-F314-4548-B6EA-0B1AF88AC4D2}" dt="2018-11-06T13:22:06.235" v="303" actId="12788"/>
          <ac:grpSpMkLst>
            <pc:docMk/>
            <pc:sldMk cId="2346163031" sldId="366"/>
            <ac:grpSpMk id="75" creationId="{B74CE606-F9A7-423F-9646-63312B217A42}"/>
          </ac:grpSpMkLst>
        </pc:grpChg>
        <pc:grpChg chg="mod">
          <ac:chgData name="Siàn Stebbings" userId="e14ea2a2-07d0-4302-97b9-16dc822a37cc" providerId="ADAL" clId="{0C263EB7-F314-4548-B6EA-0B1AF88AC4D2}" dt="2018-11-06T13:22:06.235" v="303" actId="12788"/>
          <ac:grpSpMkLst>
            <pc:docMk/>
            <pc:sldMk cId="2346163031" sldId="366"/>
            <ac:grpSpMk id="76" creationId="{4CCCBD9A-7F08-41B3-A00B-E47779B041E6}"/>
          </ac:grpSpMkLst>
        </pc:grpChg>
        <pc:picChg chg="mod ord">
          <ac:chgData name="Siàn Stebbings" userId="e14ea2a2-07d0-4302-97b9-16dc822a37cc" providerId="ADAL" clId="{0C263EB7-F314-4548-B6EA-0B1AF88AC4D2}" dt="2018-11-06T13:23:51.211" v="322" actId="555"/>
          <ac:picMkLst>
            <pc:docMk/>
            <pc:sldMk cId="2346163031" sldId="366"/>
            <ac:picMk id="34" creationId="{110A6C35-8D86-446C-B108-C284AB3D6BD7}"/>
          </ac:picMkLst>
        </pc:picChg>
        <pc:picChg chg="mod ord">
          <ac:chgData name="Siàn Stebbings" userId="e14ea2a2-07d0-4302-97b9-16dc822a37cc" providerId="ADAL" clId="{0C263EB7-F314-4548-B6EA-0B1AF88AC4D2}" dt="2018-11-06T13:23:58.320" v="324" actId="555"/>
          <ac:picMkLst>
            <pc:docMk/>
            <pc:sldMk cId="2346163031" sldId="366"/>
            <ac:picMk id="35" creationId="{E2E0A418-D452-4405-A3EE-B9AA5B149F31}"/>
          </ac:picMkLst>
        </pc:picChg>
        <pc:picChg chg="add del mod topLvl">
          <ac:chgData name="Siàn Stebbings" userId="e14ea2a2-07d0-4302-97b9-16dc822a37cc" providerId="ADAL" clId="{0C263EB7-F314-4548-B6EA-0B1AF88AC4D2}" dt="2018-11-06T13:24:02.335" v="325" actId="478"/>
          <ac:picMkLst>
            <pc:docMk/>
            <pc:sldMk cId="2346163031" sldId="366"/>
            <ac:picMk id="101" creationId="{898522A3-5D87-4FC7-B8C1-F37297C84D14}"/>
          </ac:picMkLst>
        </pc:picChg>
        <pc:picChg chg="add del mod">
          <ac:chgData name="Siàn Stebbings" userId="e14ea2a2-07d0-4302-97b9-16dc822a37cc" providerId="ADAL" clId="{0C263EB7-F314-4548-B6EA-0B1AF88AC4D2}" dt="2018-11-06T13:24:02.335" v="325" actId="478"/>
          <ac:picMkLst>
            <pc:docMk/>
            <pc:sldMk cId="2346163031" sldId="366"/>
            <ac:picMk id="102" creationId="{71A41BD0-FCC0-4F86-B8A8-C73FA79C8E3C}"/>
          </ac:picMkLst>
        </pc:picChg>
      </pc:sldChg>
      <pc:sldChg chg="addSp delSp modSp add">
        <pc:chgData name="Siàn Stebbings" userId="e14ea2a2-07d0-4302-97b9-16dc822a37cc" providerId="ADAL" clId="{0C263EB7-F314-4548-B6EA-0B1AF88AC4D2}" dt="2018-11-06T13:24:15.961" v="327" actId="20577"/>
        <pc:sldMkLst>
          <pc:docMk/>
          <pc:sldMk cId="2607313365" sldId="367"/>
        </pc:sldMkLst>
        <pc:spChg chg="mod">
          <ac:chgData name="Siàn Stebbings" userId="e14ea2a2-07d0-4302-97b9-16dc822a37cc" providerId="ADAL" clId="{0C263EB7-F314-4548-B6EA-0B1AF88AC4D2}" dt="2018-11-06T13:24:15.961" v="327" actId="20577"/>
          <ac:spMkLst>
            <pc:docMk/>
            <pc:sldMk cId="2607313365" sldId="367"/>
            <ac:spMk id="19" creationId="{5252A847-DE45-4FA3-A1F8-EEBEB845FF8E}"/>
          </ac:spMkLst>
        </pc:spChg>
        <pc:grpChg chg="del">
          <ac:chgData name="Siàn Stebbings" userId="e14ea2a2-07d0-4302-97b9-16dc822a37cc" providerId="ADAL" clId="{0C263EB7-F314-4548-B6EA-0B1AF88AC4D2}" dt="2018-11-06T13:22:50.606" v="310" actId="478"/>
          <ac:grpSpMkLst>
            <pc:docMk/>
            <pc:sldMk cId="2607313365" sldId="367"/>
            <ac:grpSpMk id="29" creationId="{0876352C-2CEA-4873-813E-F14455D9058E}"/>
          </ac:grpSpMkLst>
        </pc:grpChg>
        <pc:grpChg chg="del">
          <ac:chgData name="Siàn Stebbings" userId="e14ea2a2-07d0-4302-97b9-16dc822a37cc" providerId="ADAL" clId="{0C263EB7-F314-4548-B6EA-0B1AF88AC4D2}" dt="2018-11-06T13:22:49.256" v="309"/>
          <ac:grpSpMkLst>
            <pc:docMk/>
            <pc:sldMk cId="2607313365" sldId="367"/>
            <ac:grpSpMk id="68" creationId="{44BD3426-D58B-44B0-A98D-13B1BE10206F}"/>
          </ac:grpSpMkLst>
        </pc:grpChg>
        <pc:grpChg chg="del">
          <ac:chgData name="Siàn Stebbings" userId="e14ea2a2-07d0-4302-97b9-16dc822a37cc" providerId="ADAL" clId="{0C263EB7-F314-4548-B6EA-0B1AF88AC4D2}" dt="2018-11-06T13:22:39.050" v="306" actId="478"/>
          <ac:grpSpMkLst>
            <pc:docMk/>
            <pc:sldMk cId="2607313365" sldId="367"/>
            <ac:grpSpMk id="73" creationId="{78A1C85A-F1D7-4CEA-AADD-28C99EFABAEA}"/>
          </ac:grpSpMkLst>
        </pc:grpChg>
        <pc:grpChg chg="add">
          <ac:chgData name="Siàn Stebbings" userId="e14ea2a2-07d0-4302-97b9-16dc822a37cc" providerId="ADAL" clId="{0C263EB7-F314-4548-B6EA-0B1AF88AC4D2}" dt="2018-11-06T13:22:50.887" v="311"/>
          <ac:grpSpMkLst>
            <pc:docMk/>
            <pc:sldMk cId="2607313365" sldId="367"/>
            <ac:grpSpMk id="107" creationId="{84895E2A-C940-4AA8-9608-E4F87B9E5044}"/>
          </ac:grpSpMkLst>
        </pc:grpChg>
        <pc:picChg chg="add del">
          <ac:chgData name="Siàn Stebbings" userId="e14ea2a2-07d0-4302-97b9-16dc822a37cc" providerId="ADAL" clId="{0C263EB7-F314-4548-B6EA-0B1AF88AC4D2}" dt="2018-11-06T13:22:45.922" v="308"/>
          <ac:picMkLst>
            <pc:docMk/>
            <pc:sldMk cId="2607313365" sldId="367"/>
            <ac:picMk id="56" creationId="{909F3415-1D5F-4AD1-A951-E659ED934B9D}"/>
          </ac:picMkLst>
        </pc:picChg>
        <pc:picChg chg="add del">
          <ac:chgData name="Siàn Stebbings" userId="e14ea2a2-07d0-4302-97b9-16dc822a37cc" providerId="ADAL" clId="{0C263EB7-F314-4548-B6EA-0B1AF88AC4D2}" dt="2018-11-06T13:22:45.922" v="308"/>
          <ac:picMkLst>
            <pc:docMk/>
            <pc:sldMk cId="2607313365" sldId="367"/>
            <ac:picMk id="57" creationId="{8F6A046D-8F2D-4230-BF91-44D0D49945F3}"/>
          </ac:picMkLst>
        </pc:picChg>
        <pc:picChg chg="add del">
          <ac:chgData name="Siàn Stebbings" userId="e14ea2a2-07d0-4302-97b9-16dc822a37cc" providerId="ADAL" clId="{0C263EB7-F314-4548-B6EA-0B1AF88AC4D2}" dt="2018-11-06T13:22:45.922" v="308"/>
          <ac:picMkLst>
            <pc:docMk/>
            <pc:sldMk cId="2607313365" sldId="367"/>
            <ac:picMk id="58" creationId="{E05FCCE8-70A6-42CC-8937-2203A9AE351F}"/>
          </ac:picMkLst>
        </pc:picChg>
        <pc:picChg chg="add del">
          <ac:chgData name="Siàn Stebbings" userId="e14ea2a2-07d0-4302-97b9-16dc822a37cc" providerId="ADAL" clId="{0C263EB7-F314-4548-B6EA-0B1AF88AC4D2}" dt="2018-11-06T13:22:45.922" v="308"/>
          <ac:picMkLst>
            <pc:docMk/>
            <pc:sldMk cId="2607313365" sldId="367"/>
            <ac:picMk id="59" creationId="{ECC526B1-D3D1-4684-A10E-8D9798D83A6D}"/>
          </ac:picMkLst>
        </pc:picChg>
        <pc:picChg chg="del">
          <ac:chgData name="Siàn Stebbings" userId="e14ea2a2-07d0-4302-97b9-16dc822a37cc" providerId="ADAL" clId="{0C263EB7-F314-4548-B6EA-0B1AF88AC4D2}" dt="2018-11-06T13:22:39.050" v="306" actId="478"/>
          <ac:picMkLst>
            <pc:docMk/>
            <pc:sldMk cId="2607313365" sldId="367"/>
            <ac:picMk id="89" creationId="{1B0BA23F-01AA-4B6E-94BB-D5B76AA71E8B}"/>
          </ac:picMkLst>
        </pc:picChg>
        <pc:picChg chg="del">
          <ac:chgData name="Siàn Stebbings" userId="e14ea2a2-07d0-4302-97b9-16dc822a37cc" providerId="ADAL" clId="{0C263EB7-F314-4548-B6EA-0B1AF88AC4D2}" dt="2018-11-06T13:22:39.050" v="306" actId="478"/>
          <ac:picMkLst>
            <pc:docMk/>
            <pc:sldMk cId="2607313365" sldId="367"/>
            <ac:picMk id="90" creationId="{020BC701-3872-4F1D-8B1E-E99C53484FEE}"/>
          </ac:picMkLst>
        </pc:picChg>
        <pc:picChg chg="del">
          <ac:chgData name="Siàn Stebbings" userId="e14ea2a2-07d0-4302-97b9-16dc822a37cc" providerId="ADAL" clId="{0C263EB7-F314-4548-B6EA-0B1AF88AC4D2}" dt="2018-11-06T13:22:39.050" v="306" actId="478"/>
          <ac:picMkLst>
            <pc:docMk/>
            <pc:sldMk cId="2607313365" sldId="367"/>
            <ac:picMk id="91" creationId="{F353756C-EF78-443C-88C5-0395E66AA516}"/>
          </ac:picMkLst>
        </pc:picChg>
        <pc:picChg chg="del">
          <ac:chgData name="Siàn Stebbings" userId="e14ea2a2-07d0-4302-97b9-16dc822a37cc" providerId="ADAL" clId="{0C263EB7-F314-4548-B6EA-0B1AF88AC4D2}" dt="2018-11-06T13:22:39.050" v="306" actId="478"/>
          <ac:picMkLst>
            <pc:docMk/>
            <pc:sldMk cId="2607313365" sldId="367"/>
            <ac:picMk id="92" creationId="{0773F53C-11B7-4797-8868-5A107C89A214}"/>
          </ac:picMkLst>
        </pc:picChg>
        <pc:picChg chg="del">
          <ac:chgData name="Siàn Stebbings" userId="e14ea2a2-07d0-4302-97b9-16dc822a37cc" providerId="ADAL" clId="{0C263EB7-F314-4548-B6EA-0B1AF88AC4D2}" dt="2018-11-06T13:22:39.050" v="306" actId="478"/>
          <ac:picMkLst>
            <pc:docMk/>
            <pc:sldMk cId="2607313365" sldId="367"/>
            <ac:picMk id="95" creationId="{6B09206E-EB01-4BB5-BAC5-AE8A24A094EC}"/>
          </ac:picMkLst>
        </pc:picChg>
        <pc:picChg chg="del">
          <ac:chgData name="Siàn Stebbings" userId="e14ea2a2-07d0-4302-97b9-16dc822a37cc" providerId="ADAL" clId="{0C263EB7-F314-4548-B6EA-0B1AF88AC4D2}" dt="2018-11-06T13:22:39.050" v="306" actId="478"/>
          <ac:picMkLst>
            <pc:docMk/>
            <pc:sldMk cId="2607313365" sldId="367"/>
            <ac:picMk id="96" creationId="{85F23DA2-1D84-4B0C-8961-7F88706992E5}"/>
          </ac:picMkLst>
        </pc:picChg>
        <pc:picChg chg="del">
          <ac:chgData name="Siàn Stebbings" userId="e14ea2a2-07d0-4302-97b9-16dc822a37cc" providerId="ADAL" clId="{0C263EB7-F314-4548-B6EA-0B1AF88AC4D2}" dt="2018-11-06T13:22:39.050" v="306" actId="478"/>
          <ac:picMkLst>
            <pc:docMk/>
            <pc:sldMk cId="2607313365" sldId="367"/>
            <ac:picMk id="97" creationId="{CBF056D9-A60C-4499-A61B-7B06C791DA63}"/>
          </ac:picMkLst>
        </pc:picChg>
        <pc:picChg chg="del">
          <ac:chgData name="Siàn Stebbings" userId="e14ea2a2-07d0-4302-97b9-16dc822a37cc" providerId="ADAL" clId="{0C263EB7-F314-4548-B6EA-0B1AF88AC4D2}" dt="2018-11-06T13:22:39.050" v="306" actId="478"/>
          <ac:picMkLst>
            <pc:docMk/>
            <pc:sldMk cId="2607313365" sldId="367"/>
            <ac:picMk id="98" creationId="{8D374C30-8A46-4B51-8635-99FAEAF261B4}"/>
          </ac:picMkLst>
        </pc:picChg>
        <pc:picChg chg="del">
          <ac:chgData name="Siàn Stebbings" userId="e14ea2a2-07d0-4302-97b9-16dc822a37cc" providerId="ADAL" clId="{0C263EB7-F314-4548-B6EA-0B1AF88AC4D2}" dt="2018-11-06T13:22:39.050" v="306" actId="478"/>
          <ac:picMkLst>
            <pc:docMk/>
            <pc:sldMk cId="2607313365" sldId="367"/>
            <ac:picMk id="99" creationId="{64921A71-1B7F-452A-9462-6CD4ADD23497}"/>
          </ac:picMkLst>
        </pc:picChg>
        <pc:picChg chg="del">
          <ac:chgData name="Siàn Stebbings" userId="e14ea2a2-07d0-4302-97b9-16dc822a37cc" providerId="ADAL" clId="{0C263EB7-F314-4548-B6EA-0B1AF88AC4D2}" dt="2018-11-06T13:22:39.050" v="306" actId="478"/>
          <ac:picMkLst>
            <pc:docMk/>
            <pc:sldMk cId="2607313365" sldId="367"/>
            <ac:picMk id="100" creationId="{2493DA23-CF8B-4DC2-A539-26F2AF9E28B9}"/>
          </ac:picMkLst>
        </pc:picChg>
        <pc:picChg chg="add del">
          <ac:chgData name="Siàn Stebbings" userId="e14ea2a2-07d0-4302-97b9-16dc822a37cc" providerId="ADAL" clId="{0C263EB7-F314-4548-B6EA-0B1AF88AC4D2}" dt="2018-11-06T13:22:45.922" v="308"/>
          <ac:picMkLst>
            <pc:docMk/>
            <pc:sldMk cId="2607313365" sldId="367"/>
            <ac:picMk id="101" creationId="{44270653-CFC3-45D2-B5FD-8CB44A3A794F}"/>
          </ac:picMkLst>
        </pc:picChg>
        <pc:picChg chg="add del">
          <ac:chgData name="Siàn Stebbings" userId="e14ea2a2-07d0-4302-97b9-16dc822a37cc" providerId="ADAL" clId="{0C263EB7-F314-4548-B6EA-0B1AF88AC4D2}" dt="2018-11-06T13:22:45.922" v="308"/>
          <ac:picMkLst>
            <pc:docMk/>
            <pc:sldMk cId="2607313365" sldId="367"/>
            <ac:picMk id="102" creationId="{FB3B0A95-50A2-42AB-B410-6D26623F0C24}"/>
          </ac:picMkLst>
        </pc:picChg>
        <pc:picChg chg="add del">
          <ac:chgData name="Siàn Stebbings" userId="e14ea2a2-07d0-4302-97b9-16dc822a37cc" providerId="ADAL" clId="{0C263EB7-F314-4548-B6EA-0B1AF88AC4D2}" dt="2018-11-06T13:22:45.922" v="308"/>
          <ac:picMkLst>
            <pc:docMk/>
            <pc:sldMk cId="2607313365" sldId="367"/>
            <ac:picMk id="103" creationId="{F8384303-80FE-4D8A-AFC0-6E87627AB2C2}"/>
          </ac:picMkLst>
        </pc:picChg>
        <pc:picChg chg="add del">
          <ac:chgData name="Siàn Stebbings" userId="e14ea2a2-07d0-4302-97b9-16dc822a37cc" providerId="ADAL" clId="{0C263EB7-F314-4548-B6EA-0B1AF88AC4D2}" dt="2018-11-06T13:22:45.922" v="308"/>
          <ac:picMkLst>
            <pc:docMk/>
            <pc:sldMk cId="2607313365" sldId="367"/>
            <ac:picMk id="104" creationId="{3B9221E4-4491-411B-8498-5C1E389553B7}"/>
          </ac:picMkLst>
        </pc:picChg>
        <pc:picChg chg="add del">
          <ac:chgData name="Siàn Stebbings" userId="e14ea2a2-07d0-4302-97b9-16dc822a37cc" providerId="ADAL" clId="{0C263EB7-F314-4548-B6EA-0B1AF88AC4D2}" dt="2018-11-06T13:22:45.922" v="308"/>
          <ac:picMkLst>
            <pc:docMk/>
            <pc:sldMk cId="2607313365" sldId="367"/>
            <ac:picMk id="105" creationId="{8467779F-DDDF-42D7-BB14-E9A1E2A5A55E}"/>
          </ac:picMkLst>
        </pc:picChg>
        <pc:picChg chg="add del">
          <ac:chgData name="Siàn Stebbings" userId="e14ea2a2-07d0-4302-97b9-16dc822a37cc" providerId="ADAL" clId="{0C263EB7-F314-4548-B6EA-0B1AF88AC4D2}" dt="2018-11-06T13:22:45.922" v="308"/>
          <ac:picMkLst>
            <pc:docMk/>
            <pc:sldMk cId="2607313365" sldId="367"/>
            <ac:picMk id="106" creationId="{F49BD70E-419B-4E87-9FFB-B7AD9CC1F680}"/>
          </ac:picMkLst>
        </pc:picChg>
        <pc:picChg chg="add mod">
          <ac:chgData name="Siàn Stebbings" userId="e14ea2a2-07d0-4302-97b9-16dc822a37cc" providerId="ADAL" clId="{0C263EB7-F314-4548-B6EA-0B1AF88AC4D2}" dt="2018-11-06T13:23:08.186" v="313"/>
          <ac:picMkLst>
            <pc:docMk/>
            <pc:sldMk cId="2607313365" sldId="367"/>
            <ac:picMk id="129" creationId="{3D84D36D-5DF5-402F-A138-DD5849D7E1B4}"/>
          </ac:picMkLst>
        </pc:picChg>
        <pc:picChg chg="add mod">
          <ac:chgData name="Siàn Stebbings" userId="e14ea2a2-07d0-4302-97b9-16dc822a37cc" providerId="ADAL" clId="{0C263EB7-F314-4548-B6EA-0B1AF88AC4D2}" dt="2018-11-06T13:23:08.186" v="313"/>
          <ac:picMkLst>
            <pc:docMk/>
            <pc:sldMk cId="2607313365" sldId="367"/>
            <ac:picMk id="130" creationId="{EE69EF91-9B84-4B85-8B26-CD6448A23E18}"/>
          </ac:picMkLst>
        </pc:picChg>
        <pc:picChg chg="add mod">
          <ac:chgData name="Siàn Stebbings" userId="e14ea2a2-07d0-4302-97b9-16dc822a37cc" providerId="ADAL" clId="{0C263EB7-F314-4548-B6EA-0B1AF88AC4D2}" dt="2018-11-06T13:23:08.186" v="313"/>
          <ac:picMkLst>
            <pc:docMk/>
            <pc:sldMk cId="2607313365" sldId="367"/>
            <ac:picMk id="131" creationId="{FD746A76-2F0C-4C75-934B-D62A7E7CB865}"/>
          </ac:picMkLst>
        </pc:picChg>
        <pc:picChg chg="add mod">
          <ac:chgData name="Siàn Stebbings" userId="e14ea2a2-07d0-4302-97b9-16dc822a37cc" providerId="ADAL" clId="{0C263EB7-F314-4548-B6EA-0B1AF88AC4D2}" dt="2018-11-06T13:23:08.186" v="313"/>
          <ac:picMkLst>
            <pc:docMk/>
            <pc:sldMk cId="2607313365" sldId="367"/>
            <ac:picMk id="132" creationId="{22D39886-CE1E-430E-B11A-C89131D548EE}"/>
          </ac:picMkLst>
        </pc:picChg>
        <pc:picChg chg="add mod">
          <ac:chgData name="Siàn Stebbings" userId="e14ea2a2-07d0-4302-97b9-16dc822a37cc" providerId="ADAL" clId="{0C263EB7-F314-4548-B6EA-0B1AF88AC4D2}" dt="2018-11-06T13:23:08.186" v="313"/>
          <ac:picMkLst>
            <pc:docMk/>
            <pc:sldMk cId="2607313365" sldId="367"/>
            <ac:picMk id="133" creationId="{D19C0798-49A3-42D0-AFDD-783B56C1A1FD}"/>
          </ac:picMkLst>
        </pc:picChg>
        <pc:picChg chg="add mod">
          <ac:chgData name="Siàn Stebbings" userId="e14ea2a2-07d0-4302-97b9-16dc822a37cc" providerId="ADAL" clId="{0C263EB7-F314-4548-B6EA-0B1AF88AC4D2}" dt="2018-11-06T13:23:08.186" v="313"/>
          <ac:picMkLst>
            <pc:docMk/>
            <pc:sldMk cId="2607313365" sldId="367"/>
            <ac:picMk id="134" creationId="{175B070E-30BB-42DF-8E2A-517FA9412C4D}"/>
          </ac:picMkLst>
        </pc:picChg>
        <pc:picChg chg="add mod">
          <ac:chgData name="Siàn Stebbings" userId="e14ea2a2-07d0-4302-97b9-16dc822a37cc" providerId="ADAL" clId="{0C263EB7-F314-4548-B6EA-0B1AF88AC4D2}" dt="2018-11-06T13:23:08.186" v="313"/>
          <ac:picMkLst>
            <pc:docMk/>
            <pc:sldMk cId="2607313365" sldId="367"/>
            <ac:picMk id="135" creationId="{88EBB7C0-A28C-4F0D-B14D-64E9A4980058}"/>
          </ac:picMkLst>
        </pc:picChg>
        <pc:picChg chg="add mod">
          <ac:chgData name="Siàn Stebbings" userId="e14ea2a2-07d0-4302-97b9-16dc822a37cc" providerId="ADAL" clId="{0C263EB7-F314-4548-B6EA-0B1AF88AC4D2}" dt="2018-11-06T13:23:08.186" v="313"/>
          <ac:picMkLst>
            <pc:docMk/>
            <pc:sldMk cId="2607313365" sldId="367"/>
            <ac:picMk id="136" creationId="{61034800-B8E1-44AA-9F40-3C19BB991C1B}"/>
          </ac:picMkLst>
        </pc:picChg>
        <pc:picChg chg="add mod">
          <ac:chgData name="Siàn Stebbings" userId="e14ea2a2-07d0-4302-97b9-16dc822a37cc" providerId="ADAL" clId="{0C263EB7-F314-4548-B6EA-0B1AF88AC4D2}" dt="2018-11-06T13:23:08.186" v="313"/>
          <ac:picMkLst>
            <pc:docMk/>
            <pc:sldMk cId="2607313365" sldId="367"/>
            <ac:picMk id="137" creationId="{E5571642-DEF7-47D0-95CD-F7FBF91B93D3}"/>
          </ac:picMkLst>
        </pc:picChg>
        <pc:picChg chg="add mod">
          <ac:chgData name="Siàn Stebbings" userId="e14ea2a2-07d0-4302-97b9-16dc822a37cc" providerId="ADAL" clId="{0C263EB7-F314-4548-B6EA-0B1AF88AC4D2}" dt="2018-11-06T13:23:08.186" v="313"/>
          <ac:picMkLst>
            <pc:docMk/>
            <pc:sldMk cId="2607313365" sldId="367"/>
            <ac:picMk id="138" creationId="{BFE34D07-5316-4735-B1A4-4BE3A58FE727}"/>
          </ac:picMkLst>
        </pc:picChg>
      </pc:sldChg>
      <pc:sldChg chg="add">
        <pc:chgData name="Siàn Stebbings" userId="e14ea2a2-07d0-4302-97b9-16dc822a37cc" providerId="ADAL" clId="{0C263EB7-F314-4548-B6EA-0B1AF88AC4D2}" dt="2018-11-06T21:53:10.870" v="425"/>
        <pc:sldMkLst>
          <pc:docMk/>
          <pc:sldMk cId="1772291053" sldId="368"/>
        </pc:sldMkLst>
      </pc:sldChg>
      <pc:sldChg chg="modSp add">
        <pc:chgData name="Siàn Stebbings" userId="e14ea2a2-07d0-4302-97b9-16dc822a37cc" providerId="ADAL" clId="{0C263EB7-F314-4548-B6EA-0B1AF88AC4D2}" dt="2018-11-06T21:53:29.841" v="437" actId="207"/>
        <pc:sldMkLst>
          <pc:docMk/>
          <pc:sldMk cId="1456062017" sldId="369"/>
        </pc:sldMkLst>
        <pc:spChg chg="mod">
          <ac:chgData name="Siàn Stebbings" userId="e14ea2a2-07d0-4302-97b9-16dc822a37cc" providerId="ADAL" clId="{0C263EB7-F314-4548-B6EA-0B1AF88AC4D2}" dt="2018-11-06T21:53:29.841" v="437" actId="207"/>
          <ac:spMkLst>
            <pc:docMk/>
            <pc:sldMk cId="1456062017" sldId="369"/>
            <ac:spMk id="19" creationId="{5252A847-DE45-4FA3-A1F8-EEBEB845FF8E}"/>
          </ac:spMkLst>
        </pc:spChg>
      </pc:sldChg>
      <pc:sldChg chg="addSp delSp modSp add">
        <pc:chgData name="Siàn Stebbings" userId="e14ea2a2-07d0-4302-97b9-16dc822a37cc" providerId="ADAL" clId="{0C263EB7-F314-4548-B6EA-0B1AF88AC4D2}" dt="2018-11-06T22:03:00.321" v="755" actId="164"/>
        <pc:sldMkLst>
          <pc:docMk/>
          <pc:sldMk cId="2389506706" sldId="370"/>
        </pc:sldMkLst>
        <pc:spChg chg="add mod">
          <ac:chgData name="Siàn Stebbings" userId="e14ea2a2-07d0-4302-97b9-16dc822a37cc" providerId="ADAL" clId="{0C263EB7-F314-4548-B6EA-0B1AF88AC4D2}" dt="2018-11-06T21:58:42.590" v="638" actId="1035"/>
          <ac:spMkLst>
            <pc:docMk/>
            <pc:sldMk cId="2389506706" sldId="370"/>
            <ac:spMk id="37" creationId="{95A043C8-0FE6-4F28-AFEC-2C1B54C3BC35}"/>
          </ac:spMkLst>
        </pc:spChg>
        <pc:spChg chg="add mod">
          <ac:chgData name="Siàn Stebbings" userId="e14ea2a2-07d0-4302-97b9-16dc822a37cc" providerId="ADAL" clId="{0C263EB7-F314-4548-B6EA-0B1AF88AC4D2}" dt="2018-11-06T21:58:49.736" v="645" actId="1036"/>
          <ac:spMkLst>
            <pc:docMk/>
            <pc:sldMk cId="2389506706" sldId="370"/>
            <ac:spMk id="42" creationId="{C630183D-D837-4D2D-90E4-61965C0F2407}"/>
          </ac:spMkLst>
        </pc:spChg>
        <pc:spChg chg="add mod">
          <ac:chgData name="Siàn Stebbings" userId="e14ea2a2-07d0-4302-97b9-16dc822a37cc" providerId="ADAL" clId="{0C263EB7-F314-4548-B6EA-0B1AF88AC4D2}" dt="2018-11-06T21:58:57.095" v="655" actId="1036"/>
          <ac:spMkLst>
            <pc:docMk/>
            <pc:sldMk cId="2389506706" sldId="370"/>
            <ac:spMk id="43" creationId="{8949988C-FDEC-4481-924E-82C1620A1A61}"/>
          </ac:spMkLst>
        </pc:spChg>
        <pc:grpChg chg="add mod">
          <ac:chgData name="Siàn Stebbings" userId="e14ea2a2-07d0-4302-97b9-16dc822a37cc" providerId="ADAL" clId="{0C263EB7-F314-4548-B6EA-0B1AF88AC4D2}" dt="2018-11-06T22:03:00.321" v="755" actId="164"/>
          <ac:grpSpMkLst>
            <pc:docMk/>
            <pc:sldMk cId="2389506706" sldId="370"/>
            <ac:grpSpMk id="17" creationId="{0B5D6125-981E-4434-8E77-392CF2DAFD7A}"/>
          </ac:grpSpMkLst>
        </pc:grpChg>
        <pc:grpChg chg="del">
          <ac:chgData name="Siàn Stebbings" userId="e14ea2a2-07d0-4302-97b9-16dc822a37cc" providerId="ADAL" clId="{0C263EB7-F314-4548-B6EA-0B1AF88AC4D2}" dt="2018-11-06T22:02:57.531" v="753" actId="478"/>
          <ac:grpSpMkLst>
            <pc:docMk/>
            <pc:sldMk cId="2389506706" sldId="370"/>
            <ac:grpSpMk id="34" creationId="{CD6E7CCC-185F-4D9C-9950-9598FA001989}"/>
          </ac:grpSpMkLst>
        </pc:grpChg>
        <pc:grpChg chg="mod">
          <ac:chgData name="Siàn Stebbings" userId="e14ea2a2-07d0-4302-97b9-16dc822a37cc" providerId="ADAL" clId="{0C263EB7-F314-4548-B6EA-0B1AF88AC4D2}" dt="2018-11-06T22:03:00.321" v="755" actId="164"/>
          <ac:grpSpMkLst>
            <pc:docMk/>
            <pc:sldMk cId="2389506706" sldId="370"/>
            <ac:grpSpMk id="41" creationId="{AAFBED83-A87A-440E-920B-A49E1FB9DEF9}"/>
          </ac:grpSpMkLst>
        </pc:grpChg>
        <pc:picChg chg="add del mod modCrop">
          <ac:chgData name="Siàn Stebbings" userId="e14ea2a2-07d0-4302-97b9-16dc822a37cc" providerId="ADAL" clId="{0C263EB7-F314-4548-B6EA-0B1AF88AC4D2}" dt="2018-11-06T22:02:54.747" v="752"/>
          <ac:picMkLst>
            <pc:docMk/>
            <pc:sldMk cId="2389506706" sldId="370"/>
            <ac:picMk id="9" creationId="{0215ECFC-1F47-460C-B834-3236A3E07618}"/>
          </ac:picMkLst>
        </pc:picChg>
        <pc:picChg chg="del">
          <ac:chgData name="Siàn Stebbings" userId="e14ea2a2-07d0-4302-97b9-16dc822a37cc" providerId="ADAL" clId="{0C263EB7-F314-4548-B6EA-0B1AF88AC4D2}" dt="2018-11-06T22:02:57.531" v="753" actId="478"/>
          <ac:picMkLst>
            <pc:docMk/>
            <pc:sldMk cId="2389506706" sldId="370"/>
            <ac:picMk id="21" creationId="{1E2FDFDC-4215-4821-B7BD-365F140CE629}"/>
          </ac:picMkLst>
        </pc:picChg>
        <pc:picChg chg="del">
          <ac:chgData name="Siàn Stebbings" userId="e14ea2a2-07d0-4302-97b9-16dc822a37cc" providerId="ADAL" clId="{0C263EB7-F314-4548-B6EA-0B1AF88AC4D2}" dt="2018-11-06T22:02:57.531" v="753" actId="478"/>
          <ac:picMkLst>
            <pc:docMk/>
            <pc:sldMk cId="2389506706" sldId="370"/>
            <ac:picMk id="22" creationId="{2F8F252A-8DF6-4B34-9614-87A2D9304C78}"/>
          </ac:picMkLst>
        </pc:picChg>
        <pc:picChg chg="del">
          <ac:chgData name="Siàn Stebbings" userId="e14ea2a2-07d0-4302-97b9-16dc822a37cc" providerId="ADAL" clId="{0C263EB7-F314-4548-B6EA-0B1AF88AC4D2}" dt="2018-11-06T22:02:57.531" v="753" actId="478"/>
          <ac:picMkLst>
            <pc:docMk/>
            <pc:sldMk cId="2389506706" sldId="370"/>
            <ac:picMk id="23" creationId="{69B49275-2192-480D-85E3-8560ACFF10DA}"/>
          </ac:picMkLst>
        </pc:picChg>
        <pc:picChg chg="del">
          <ac:chgData name="Siàn Stebbings" userId="e14ea2a2-07d0-4302-97b9-16dc822a37cc" providerId="ADAL" clId="{0C263EB7-F314-4548-B6EA-0B1AF88AC4D2}" dt="2018-11-06T21:59:07.786" v="656" actId="478"/>
          <ac:picMkLst>
            <pc:docMk/>
            <pc:sldMk cId="2389506706" sldId="370"/>
            <ac:picMk id="25" creationId="{DAF0A941-E8F7-4094-8A6F-09514F7895CA}"/>
          </ac:picMkLst>
        </pc:picChg>
        <pc:picChg chg="mod">
          <ac:chgData name="Siàn Stebbings" userId="e14ea2a2-07d0-4302-97b9-16dc822a37cc" providerId="ADAL" clId="{0C263EB7-F314-4548-B6EA-0B1AF88AC4D2}" dt="2018-11-06T21:59:13.427" v="671" actId="1035"/>
          <ac:picMkLst>
            <pc:docMk/>
            <pc:sldMk cId="2389506706" sldId="370"/>
            <ac:picMk id="26" creationId="{726F2588-DA37-4D14-B8FB-BDA9247421E4}"/>
          </ac:picMkLst>
        </pc:picChg>
        <pc:picChg chg="mod">
          <ac:chgData name="Siàn Stebbings" userId="e14ea2a2-07d0-4302-97b9-16dc822a37cc" providerId="ADAL" clId="{0C263EB7-F314-4548-B6EA-0B1AF88AC4D2}" dt="2018-11-06T21:59:13.427" v="671" actId="1035"/>
          <ac:picMkLst>
            <pc:docMk/>
            <pc:sldMk cId="2389506706" sldId="370"/>
            <ac:picMk id="27" creationId="{4DBF082F-99E1-47DF-8374-0E857CD36CF7}"/>
          </ac:picMkLst>
        </pc:picChg>
        <pc:picChg chg="add del mod">
          <ac:chgData name="Siàn Stebbings" userId="e14ea2a2-07d0-4302-97b9-16dc822a37cc" providerId="ADAL" clId="{0C263EB7-F314-4548-B6EA-0B1AF88AC4D2}" dt="2018-11-06T22:02:54.747" v="752"/>
          <ac:picMkLst>
            <pc:docMk/>
            <pc:sldMk cId="2389506706" sldId="370"/>
            <ac:picMk id="44" creationId="{2AF26858-2238-4E7A-AF2B-117E8C0FA051}"/>
          </ac:picMkLst>
        </pc:picChg>
        <pc:picChg chg="add del mod">
          <ac:chgData name="Siàn Stebbings" userId="e14ea2a2-07d0-4302-97b9-16dc822a37cc" providerId="ADAL" clId="{0C263EB7-F314-4548-B6EA-0B1AF88AC4D2}" dt="2018-11-06T22:02:54.747" v="752"/>
          <ac:picMkLst>
            <pc:docMk/>
            <pc:sldMk cId="2389506706" sldId="370"/>
            <ac:picMk id="45" creationId="{8407C4B9-2435-4B91-A5F2-5EF48892B868}"/>
          </ac:picMkLst>
        </pc:picChg>
        <pc:picChg chg="add mod">
          <ac:chgData name="Siàn Stebbings" userId="e14ea2a2-07d0-4302-97b9-16dc822a37cc" providerId="ADAL" clId="{0C263EB7-F314-4548-B6EA-0B1AF88AC4D2}" dt="2018-11-06T22:03:00.321" v="755" actId="164"/>
          <ac:picMkLst>
            <pc:docMk/>
            <pc:sldMk cId="2389506706" sldId="370"/>
            <ac:picMk id="46" creationId="{AC14FA13-BE58-4782-899B-33E3A91B005E}"/>
          </ac:picMkLst>
        </pc:picChg>
        <pc:picChg chg="add mod">
          <ac:chgData name="Siàn Stebbings" userId="e14ea2a2-07d0-4302-97b9-16dc822a37cc" providerId="ADAL" clId="{0C263EB7-F314-4548-B6EA-0B1AF88AC4D2}" dt="2018-11-06T22:03:00.321" v="755" actId="164"/>
          <ac:picMkLst>
            <pc:docMk/>
            <pc:sldMk cId="2389506706" sldId="370"/>
            <ac:picMk id="47" creationId="{2BF1652C-5855-49AA-B2D7-00376978B267}"/>
          </ac:picMkLst>
        </pc:picChg>
        <pc:picChg chg="add mod">
          <ac:chgData name="Siàn Stebbings" userId="e14ea2a2-07d0-4302-97b9-16dc822a37cc" providerId="ADAL" clId="{0C263EB7-F314-4548-B6EA-0B1AF88AC4D2}" dt="2018-11-06T22:03:00.321" v="755" actId="164"/>
          <ac:picMkLst>
            <pc:docMk/>
            <pc:sldMk cId="2389506706" sldId="370"/>
            <ac:picMk id="48" creationId="{8FB5FC2B-C08B-4939-82A1-B4C9C9A23791}"/>
          </ac:picMkLst>
        </pc:picChg>
      </pc:sldChg>
      <pc:sldChg chg="addSp delSp modSp add">
        <pc:chgData name="Siàn Stebbings" userId="e14ea2a2-07d0-4302-97b9-16dc822a37cc" providerId="ADAL" clId="{0C263EB7-F314-4548-B6EA-0B1AF88AC4D2}" dt="2018-11-06T22:01:52.928" v="737" actId="20577"/>
        <pc:sldMkLst>
          <pc:docMk/>
          <pc:sldMk cId="1652135421" sldId="371"/>
        </pc:sldMkLst>
        <pc:spChg chg="mod">
          <ac:chgData name="Siàn Stebbings" userId="e14ea2a2-07d0-4302-97b9-16dc822a37cc" providerId="ADAL" clId="{0C263EB7-F314-4548-B6EA-0B1AF88AC4D2}" dt="2018-11-06T22:01:52.928" v="737" actId="20577"/>
          <ac:spMkLst>
            <pc:docMk/>
            <pc:sldMk cId="1652135421" sldId="371"/>
            <ac:spMk id="19" creationId="{5252A847-DE45-4FA3-A1F8-EEBEB845FF8E}"/>
          </ac:spMkLst>
        </pc:spChg>
        <pc:spChg chg="add mod">
          <ac:chgData name="Siàn Stebbings" userId="e14ea2a2-07d0-4302-97b9-16dc822a37cc" providerId="ADAL" clId="{0C263EB7-F314-4548-B6EA-0B1AF88AC4D2}" dt="2018-11-06T21:59:59.999" v="684" actId="1582"/>
          <ac:spMkLst>
            <pc:docMk/>
            <pc:sldMk cId="1652135421" sldId="371"/>
            <ac:spMk id="34" creationId="{69DA3036-FCF2-4499-BFCE-D73292881220}"/>
          </ac:spMkLst>
        </pc:spChg>
        <pc:spChg chg="add mod">
          <ac:chgData name="Siàn Stebbings" userId="e14ea2a2-07d0-4302-97b9-16dc822a37cc" providerId="ADAL" clId="{0C263EB7-F314-4548-B6EA-0B1AF88AC4D2}" dt="2018-11-06T21:59:59.999" v="684" actId="1582"/>
          <ac:spMkLst>
            <pc:docMk/>
            <pc:sldMk cId="1652135421" sldId="371"/>
            <ac:spMk id="35" creationId="{B582EC62-DC94-4858-8AF5-13FA4FFFACC9}"/>
          </ac:spMkLst>
        </pc:spChg>
        <pc:spChg chg="add mod">
          <ac:chgData name="Siàn Stebbings" userId="e14ea2a2-07d0-4302-97b9-16dc822a37cc" providerId="ADAL" clId="{0C263EB7-F314-4548-B6EA-0B1AF88AC4D2}" dt="2018-11-06T22:00:21.584" v="716" actId="403"/>
          <ac:spMkLst>
            <pc:docMk/>
            <pc:sldMk cId="1652135421" sldId="371"/>
            <ac:spMk id="36" creationId="{83C749A0-3A0B-4C24-BA66-B57616D15C68}"/>
          </ac:spMkLst>
        </pc:spChg>
        <pc:grpChg chg="add mod">
          <ac:chgData name="Siàn Stebbings" userId="e14ea2a2-07d0-4302-97b9-16dc822a37cc" providerId="ADAL" clId="{0C263EB7-F314-4548-B6EA-0B1AF88AC4D2}" dt="2018-11-06T22:00:19.373" v="711" actId="1036"/>
          <ac:grpSpMkLst>
            <pc:docMk/>
            <pc:sldMk cId="1652135421" sldId="371"/>
            <ac:grpSpMk id="2" creationId="{C64A3962-A1F4-4372-BDC3-24A4D20F7EB4}"/>
          </ac:grpSpMkLst>
        </pc:grpChg>
        <pc:grpChg chg="del">
          <ac:chgData name="Siàn Stebbings" userId="e14ea2a2-07d0-4302-97b9-16dc822a37cc" providerId="ADAL" clId="{0C263EB7-F314-4548-B6EA-0B1AF88AC4D2}" dt="2018-11-06T21:59:27.166" v="676" actId="478"/>
          <ac:grpSpMkLst>
            <pc:docMk/>
            <pc:sldMk cId="1652135421" sldId="371"/>
            <ac:grpSpMk id="6" creationId="{72FE58E5-86D1-4ADE-BC8D-E8B6D873E87E}"/>
          </ac:grpSpMkLst>
        </pc:grpChg>
        <pc:picChg chg="add mod">
          <ac:chgData name="Siàn Stebbings" userId="e14ea2a2-07d0-4302-97b9-16dc822a37cc" providerId="ADAL" clId="{0C263EB7-F314-4548-B6EA-0B1AF88AC4D2}" dt="2018-11-06T21:59:46.941" v="680" actId="164"/>
          <ac:picMkLst>
            <pc:docMk/>
            <pc:sldMk cId="1652135421" sldId="371"/>
            <ac:picMk id="37" creationId="{E237D4CB-0BB6-4A1E-ABEC-F0FFB37AC78F}"/>
          </ac:picMkLst>
        </pc:picChg>
        <pc:picChg chg="add mod">
          <ac:chgData name="Siàn Stebbings" userId="e14ea2a2-07d0-4302-97b9-16dc822a37cc" providerId="ADAL" clId="{0C263EB7-F314-4548-B6EA-0B1AF88AC4D2}" dt="2018-11-06T21:59:46.941" v="680" actId="164"/>
          <ac:picMkLst>
            <pc:docMk/>
            <pc:sldMk cId="1652135421" sldId="371"/>
            <ac:picMk id="38" creationId="{45DAA8EA-932D-40DF-8374-CA5B23606C6B}"/>
          </ac:picMkLst>
        </pc:picChg>
        <pc:picChg chg="add mod">
          <ac:chgData name="Siàn Stebbings" userId="e14ea2a2-07d0-4302-97b9-16dc822a37cc" providerId="ADAL" clId="{0C263EB7-F314-4548-B6EA-0B1AF88AC4D2}" dt="2018-11-06T21:59:46.941" v="680" actId="164"/>
          <ac:picMkLst>
            <pc:docMk/>
            <pc:sldMk cId="1652135421" sldId="371"/>
            <ac:picMk id="39" creationId="{D4043431-8F50-4874-B412-E5B9504B5AD0}"/>
          </ac:picMkLst>
        </pc:picChg>
        <pc:picChg chg="add mod">
          <ac:chgData name="Siàn Stebbings" userId="e14ea2a2-07d0-4302-97b9-16dc822a37cc" providerId="ADAL" clId="{0C263EB7-F314-4548-B6EA-0B1AF88AC4D2}" dt="2018-11-06T21:59:46.941" v="680" actId="164"/>
          <ac:picMkLst>
            <pc:docMk/>
            <pc:sldMk cId="1652135421" sldId="371"/>
            <ac:picMk id="40" creationId="{A777BF26-A883-4810-99A1-E40E52A73A28}"/>
          </ac:picMkLst>
        </pc:picChg>
        <pc:picChg chg="add mod">
          <ac:chgData name="Siàn Stebbings" userId="e14ea2a2-07d0-4302-97b9-16dc822a37cc" providerId="ADAL" clId="{0C263EB7-F314-4548-B6EA-0B1AF88AC4D2}" dt="2018-11-06T21:59:46.941" v="680" actId="164"/>
          <ac:picMkLst>
            <pc:docMk/>
            <pc:sldMk cId="1652135421" sldId="371"/>
            <ac:picMk id="41" creationId="{1BA60D1A-2E8D-4A0D-A587-40B7AA358E1E}"/>
          </ac:picMkLst>
        </pc:picChg>
        <pc:picChg chg="add mod">
          <ac:chgData name="Siàn Stebbings" userId="e14ea2a2-07d0-4302-97b9-16dc822a37cc" providerId="ADAL" clId="{0C263EB7-F314-4548-B6EA-0B1AF88AC4D2}" dt="2018-11-06T21:59:46.941" v="680" actId="164"/>
          <ac:picMkLst>
            <pc:docMk/>
            <pc:sldMk cId="1652135421" sldId="371"/>
            <ac:picMk id="42" creationId="{B85A7927-FDB1-4079-99BA-A0E08FE301A1}"/>
          </ac:picMkLst>
        </pc:picChg>
        <pc:picChg chg="add mod">
          <ac:chgData name="Siàn Stebbings" userId="e14ea2a2-07d0-4302-97b9-16dc822a37cc" providerId="ADAL" clId="{0C263EB7-F314-4548-B6EA-0B1AF88AC4D2}" dt="2018-11-06T21:59:46.941" v="680" actId="164"/>
          <ac:picMkLst>
            <pc:docMk/>
            <pc:sldMk cId="1652135421" sldId="371"/>
            <ac:picMk id="43" creationId="{F65D48B4-BC3D-4788-916F-0DF2A8C4FE6B}"/>
          </ac:picMkLst>
        </pc:picChg>
        <pc:picChg chg="add mod">
          <ac:chgData name="Siàn Stebbings" userId="e14ea2a2-07d0-4302-97b9-16dc822a37cc" providerId="ADAL" clId="{0C263EB7-F314-4548-B6EA-0B1AF88AC4D2}" dt="2018-11-06T21:59:46.941" v="680" actId="164"/>
          <ac:picMkLst>
            <pc:docMk/>
            <pc:sldMk cId="1652135421" sldId="371"/>
            <ac:picMk id="44" creationId="{5A08F7EA-3B54-4AC1-8A1B-125ACE330A6F}"/>
          </ac:picMkLst>
        </pc:picChg>
      </pc:sldChg>
      <pc:sldChg chg="modSp add ord">
        <pc:chgData name="Siàn Stebbings" userId="e14ea2a2-07d0-4302-97b9-16dc822a37cc" providerId="ADAL" clId="{0C263EB7-F314-4548-B6EA-0B1AF88AC4D2}" dt="2018-11-06T22:00:40.416" v="736" actId="20577"/>
        <pc:sldMkLst>
          <pc:docMk/>
          <pc:sldMk cId="2422570333" sldId="372"/>
        </pc:sldMkLst>
        <pc:spChg chg="mod">
          <ac:chgData name="Siàn Stebbings" userId="e14ea2a2-07d0-4302-97b9-16dc822a37cc" providerId="ADAL" clId="{0C263EB7-F314-4548-B6EA-0B1AF88AC4D2}" dt="2018-11-06T22:00:40.416" v="736" actId="20577"/>
          <ac:spMkLst>
            <pc:docMk/>
            <pc:sldMk cId="2422570333" sldId="372"/>
            <ac:spMk id="19" creationId="{5252A847-DE45-4FA3-A1F8-EEBEB845FF8E}"/>
          </ac:spMkLst>
        </pc:spChg>
      </pc:sldChg>
      <pc:sldChg chg="add">
        <pc:chgData name="Siàn Stebbings" userId="e14ea2a2-07d0-4302-97b9-16dc822a37cc" providerId="ADAL" clId="{0C263EB7-F314-4548-B6EA-0B1AF88AC4D2}" dt="2018-11-06T22:00:38.548" v="735"/>
        <pc:sldMkLst>
          <pc:docMk/>
          <pc:sldMk cId="2978880259" sldId="373"/>
        </pc:sldMkLst>
      </pc:sldChg>
    </pc:docChg>
  </pc:docChgLst>
  <pc:docChgLst>
    <pc:chgData name="Sue Chattoe" userId="741ab44a-d9c5-47bd-b16d-18b656618870" providerId="ADAL" clId="{5BD36728-671D-4660-8164-B7CEDC715E0A}"/>
    <pc:docChg chg="modSld">
      <pc:chgData name="Sue Chattoe" userId="741ab44a-d9c5-47bd-b16d-18b656618870" providerId="ADAL" clId="{5BD36728-671D-4660-8164-B7CEDC715E0A}" dt="2018-10-23T11:41:24.257" v="7" actId="1036"/>
      <pc:docMkLst>
        <pc:docMk/>
      </pc:docMkLst>
      <pc:sldChg chg="modSp">
        <pc:chgData name="Sue Chattoe" userId="741ab44a-d9c5-47bd-b16d-18b656618870" providerId="ADAL" clId="{5BD36728-671D-4660-8164-B7CEDC715E0A}" dt="2018-10-23T11:33:17.682" v="1" actId="20577"/>
        <pc:sldMkLst>
          <pc:docMk/>
          <pc:sldMk cId="2637481266" sldId="256"/>
        </pc:sldMkLst>
        <pc:spChg chg="mod">
          <ac:chgData name="Sue Chattoe" userId="741ab44a-d9c5-47bd-b16d-18b656618870" providerId="ADAL" clId="{5BD36728-671D-4660-8164-B7CEDC715E0A}" dt="2018-10-23T11:33:17.682" v="1" actId="20577"/>
          <ac:spMkLst>
            <pc:docMk/>
            <pc:sldMk cId="2637481266" sldId="256"/>
            <ac:spMk id="19" creationId="{5252A847-DE45-4FA3-A1F8-EEBEB845FF8E}"/>
          </ac:spMkLst>
        </pc:spChg>
      </pc:sldChg>
      <pc:sldChg chg="modSp">
        <pc:chgData name="Sue Chattoe" userId="741ab44a-d9c5-47bd-b16d-18b656618870" providerId="ADAL" clId="{5BD36728-671D-4660-8164-B7CEDC715E0A}" dt="2018-10-23T11:41:15.418" v="4" actId="1036"/>
        <pc:sldMkLst>
          <pc:docMk/>
          <pc:sldMk cId="273723392" sldId="308"/>
        </pc:sldMkLst>
        <pc:spChg chg="mod">
          <ac:chgData name="Sue Chattoe" userId="741ab44a-d9c5-47bd-b16d-18b656618870" providerId="ADAL" clId="{5BD36728-671D-4660-8164-B7CEDC715E0A}" dt="2018-10-23T11:41:15.418" v="4" actId="1036"/>
          <ac:spMkLst>
            <pc:docMk/>
            <pc:sldMk cId="273723392" sldId="308"/>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25/02/2019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recognise-equal-groups-year-2-multiplication-and-division-free-resource-pack" TargetMode="External"/><Relationship Id="rId5" Type="http://schemas.openxmlformats.org/officeDocument/2006/relationships/hyperlink" Target="https://classroomsecrets.co.uk/category/maths/year-2/autumn-block-4-multiplication-and-division/" TargetMode="External"/><Relationship Id="rId4" Type="http://schemas.openxmlformats.org/officeDocument/2006/relationships/hyperlink" Target="https://classroomsecrets.co.uk/content-domain-filter/?fwp_contentdomain=2c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4 – Multiplication and Division – Recognise Equal Groups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2: (2C8)</a:t>
            </a:r>
            <a:r>
              <a:rPr lang="en-GB" sz="1200" b="1" dirty="0">
                <a:latin typeface="Century Gothic" panose="020B0502020202020204" pitchFamily="34" charset="0"/>
              </a:rPr>
              <a:t> </a:t>
            </a:r>
            <a:r>
              <a:rPr lang="en-GB" sz="1200" b="1" dirty="0">
                <a:latin typeface="Century Gothic" panose="020B0502020202020204" pitchFamily="34" charset="0"/>
                <a:hlinkClick r:id="rId4"/>
              </a:rPr>
              <a:t>Solve problems involving multiplication and division, using materials, arrays, repeated addition, mental methods, and multiplication and division facts, including problems in contexts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Multiplication and Division</a:t>
            </a:r>
            <a:r>
              <a:rPr lang="en-GB" sz="1600" b="1" dirty="0">
                <a:solidFill>
                  <a:prstClr val="black"/>
                </a:solidFill>
                <a:latin typeface="Century Gothic" panose="020B0502020202020204" pitchFamily="34" charset="0"/>
              </a:rPr>
              <a:t> resources. </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C1073C5C-906A-43DD-B699-A25E9AA8011B}"/>
              </a:ext>
            </a:extLst>
          </p:cNvPr>
          <p:cNvPicPr>
            <a:picLocks noChangeAspect="1"/>
          </p:cNvPicPr>
          <p:nvPr/>
        </p:nvPicPr>
        <p:blipFill>
          <a:blip r:embed="rId4"/>
          <a:stretch>
            <a:fillRect/>
          </a:stretch>
        </p:blipFill>
        <p:spPr>
          <a:xfrm>
            <a:off x="115438" y="138743"/>
            <a:ext cx="8913124" cy="6322100"/>
          </a:xfrm>
          <a:prstGeom prst="rect">
            <a:avLst/>
          </a:prstGeom>
        </p:spPr>
      </p:pic>
      <p:sp>
        <p:nvSpPr>
          <p:cNvPr id="40" name="Rectangle 39">
            <a:extLst>
              <a:ext uri="{FF2B5EF4-FFF2-40B4-BE49-F238E27FC236}">
                <a16:creationId xmlns:a16="http://schemas.microsoft.com/office/drawing/2014/main" id="{281E97CD-9997-4B49-85CC-F482E89CE3E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r>
              <a:rPr lang="en-GB" sz="2000" b="1" u="sng"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Complete the groups to match the following sentence.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4 equal groups with 6 in each group. </a:t>
            </a:r>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0731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D1DCE484-B6B0-4BAA-8845-7FECA0592613}"/>
              </a:ext>
            </a:extLst>
          </p:cNvPr>
          <p:cNvPicPr>
            <a:picLocks noChangeAspect="1"/>
          </p:cNvPicPr>
          <p:nvPr/>
        </p:nvPicPr>
        <p:blipFill>
          <a:blip r:embed="rId4"/>
          <a:stretch>
            <a:fillRect/>
          </a:stretch>
        </p:blipFill>
        <p:spPr>
          <a:xfrm>
            <a:off x="115438" y="138743"/>
            <a:ext cx="8913124" cy="6322100"/>
          </a:xfrm>
          <a:prstGeom prst="rect">
            <a:avLst/>
          </a:prstGeom>
        </p:spPr>
      </p:pic>
      <p:sp>
        <p:nvSpPr>
          <p:cNvPr id="34" name="Rectangle 33">
            <a:extLst>
              <a:ext uri="{FF2B5EF4-FFF2-40B4-BE49-F238E27FC236}">
                <a16:creationId xmlns:a16="http://schemas.microsoft.com/office/drawing/2014/main" id="{56C4D210-D99E-45A8-87E3-ABDE15EAFA3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groups are equal? Explain your reasoning.</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and B are equal as…</a:t>
            </a:r>
          </a:p>
          <a:p>
            <a:pPr algn="ctr"/>
            <a:r>
              <a:rPr lang="en-GB" sz="2000" b="1" dirty="0">
                <a:solidFill>
                  <a:schemeClr val="tx1"/>
                </a:solidFill>
                <a:latin typeface="Century Gothic" panose="020B0502020202020204" pitchFamily="34" charset="0"/>
              </a:rPr>
              <a:t>C and D are equal as…</a:t>
            </a:r>
          </a:p>
          <a:p>
            <a:pPr lvl="0" algn="ctr"/>
            <a:endParaRPr lang="en-GB" sz="2000" b="1" u="sng" dirty="0">
              <a:solidFill>
                <a:schemeClr val="tx1"/>
              </a:solidFill>
              <a:latin typeface="Century Gothic" panose="020B0502020202020204" pitchFamily="34" charset="0"/>
            </a:endParaRPr>
          </a:p>
        </p:txBody>
      </p:sp>
      <p:sp>
        <p:nvSpPr>
          <p:cNvPr id="35" name="TextBox 34">
            <a:extLst>
              <a:ext uri="{FF2B5EF4-FFF2-40B4-BE49-F238E27FC236}">
                <a16:creationId xmlns:a16="http://schemas.microsoft.com/office/drawing/2014/main" id="{2A43A89D-E2A5-49A3-A530-59B444E45BC1}"/>
              </a:ext>
            </a:extLst>
          </p:cNvPr>
          <p:cNvSpPr txBox="1"/>
          <p:nvPr/>
        </p:nvSpPr>
        <p:spPr>
          <a:xfrm>
            <a:off x="6382095" y="1505193"/>
            <a:ext cx="997839" cy="461664"/>
          </a:xfrm>
          <a:prstGeom prst="rect">
            <a:avLst/>
          </a:prstGeom>
          <a:noFill/>
        </p:spPr>
        <p:txBody>
          <a:bodyPr wrap="square" rtlCol="0" anchor="ctr">
            <a:spAutoFit/>
          </a:bodyPr>
          <a:lstStyle/>
          <a:p>
            <a:pPr algn="ctr"/>
            <a:r>
              <a:rPr lang="en-GB" sz="2400" b="1" dirty="0">
                <a:latin typeface="Century Gothic" panose="020B0502020202020204" pitchFamily="34" charset="0"/>
              </a:rPr>
              <a:t>B</a:t>
            </a:r>
          </a:p>
        </p:txBody>
      </p:sp>
      <p:sp>
        <p:nvSpPr>
          <p:cNvPr id="36" name="TextBox 35">
            <a:extLst>
              <a:ext uri="{FF2B5EF4-FFF2-40B4-BE49-F238E27FC236}">
                <a16:creationId xmlns:a16="http://schemas.microsoft.com/office/drawing/2014/main" id="{1F3B2503-D8C5-448E-AAB6-FEFEC0A9C719}"/>
              </a:ext>
            </a:extLst>
          </p:cNvPr>
          <p:cNvSpPr txBox="1"/>
          <p:nvPr/>
        </p:nvSpPr>
        <p:spPr>
          <a:xfrm>
            <a:off x="6382095" y="3959279"/>
            <a:ext cx="997839" cy="461664"/>
          </a:xfrm>
          <a:prstGeom prst="rect">
            <a:avLst/>
          </a:prstGeom>
          <a:noFill/>
        </p:spPr>
        <p:txBody>
          <a:bodyPr wrap="square" rtlCol="0" anchor="ctr">
            <a:spAutoFit/>
          </a:bodyPr>
          <a:lstStyle/>
          <a:p>
            <a:pPr algn="ctr"/>
            <a:r>
              <a:rPr lang="en-GB" sz="2400" b="1" dirty="0">
                <a:latin typeface="Century Gothic" panose="020B0502020202020204" pitchFamily="34" charset="0"/>
              </a:rPr>
              <a:t>D</a:t>
            </a:r>
          </a:p>
        </p:txBody>
      </p:sp>
      <p:sp>
        <p:nvSpPr>
          <p:cNvPr id="37" name="TextBox 36">
            <a:extLst>
              <a:ext uri="{FF2B5EF4-FFF2-40B4-BE49-F238E27FC236}">
                <a16:creationId xmlns:a16="http://schemas.microsoft.com/office/drawing/2014/main" id="{DC4D8FE9-1037-40DE-A39F-82EF6DA861D4}"/>
              </a:ext>
            </a:extLst>
          </p:cNvPr>
          <p:cNvSpPr txBox="1"/>
          <p:nvPr/>
        </p:nvSpPr>
        <p:spPr>
          <a:xfrm>
            <a:off x="1764066" y="1666460"/>
            <a:ext cx="997839" cy="461664"/>
          </a:xfrm>
          <a:prstGeom prst="rect">
            <a:avLst/>
          </a:prstGeom>
          <a:noFill/>
        </p:spPr>
        <p:txBody>
          <a:bodyPr wrap="square" rtlCol="0" anchor="ctr">
            <a:spAutoFit/>
          </a:bodyPr>
          <a:lstStyle/>
          <a:p>
            <a:pPr algn="ctr"/>
            <a:r>
              <a:rPr lang="en-GB" sz="2400" b="1" dirty="0">
                <a:latin typeface="Century Gothic" panose="020B0502020202020204" pitchFamily="34" charset="0"/>
              </a:rPr>
              <a:t>A</a:t>
            </a:r>
          </a:p>
        </p:txBody>
      </p:sp>
      <p:sp>
        <p:nvSpPr>
          <p:cNvPr id="38" name="TextBox 37">
            <a:extLst>
              <a:ext uri="{FF2B5EF4-FFF2-40B4-BE49-F238E27FC236}">
                <a16:creationId xmlns:a16="http://schemas.microsoft.com/office/drawing/2014/main" id="{308FCB5F-3640-4ED5-9FCE-D23E32317B5E}"/>
              </a:ext>
            </a:extLst>
          </p:cNvPr>
          <p:cNvSpPr txBox="1"/>
          <p:nvPr/>
        </p:nvSpPr>
        <p:spPr>
          <a:xfrm>
            <a:off x="1764066" y="3959279"/>
            <a:ext cx="997839" cy="461664"/>
          </a:xfrm>
          <a:prstGeom prst="rect">
            <a:avLst/>
          </a:prstGeom>
          <a:noFill/>
        </p:spPr>
        <p:txBody>
          <a:bodyPr wrap="square" rtlCol="0" anchor="ctr">
            <a:spAutoFit/>
          </a:bodyPr>
          <a:lstStyle/>
          <a:p>
            <a:pPr algn="ctr"/>
            <a:r>
              <a:rPr lang="en-GB" sz="2400" b="1" dirty="0">
                <a:latin typeface="Century Gothic" panose="020B0502020202020204" pitchFamily="34" charset="0"/>
              </a:rPr>
              <a:t>C</a:t>
            </a:r>
          </a:p>
        </p:txBody>
      </p:sp>
    </p:spTree>
    <p:extLst>
      <p:ext uri="{BB962C8B-B14F-4D97-AF65-F5344CB8AC3E}">
        <p14:creationId xmlns:p14="http://schemas.microsoft.com/office/powerpoint/2010/main" val="63601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D1DCE484-B6B0-4BAA-8845-7FECA0592613}"/>
              </a:ext>
            </a:extLst>
          </p:cNvPr>
          <p:cNvPicPr>
            <a:picLocks noChangeAspect="1"/>
          </p:cNvPicPr>
          <p:nvPr/>
        </p:nvPicPr>
        <p:blipFill>
          <a:blip r:embed="rId4"/>
          <a:stretch>
            <a:fillRect/>
          </a:stretch>
        </p:blipFill>
        <p:spPr>
          <a:xfrm>
            <a:off x="115438" y="138743"/>
            <a:ext cx="8913124" cy="6322100"/>
          </a:xfrm>
          <a:prstGeom prst="rect">
            <a:avLst/>
          </a:prstGeom>
        </p:spPr>
      </p:pic>
      <p:sp>
        <p:nvSpPr>
          <p:cNvPr id="34" name="Rectangle 33">
            <a:extLst>
              <a:ext uri="{FF2B5EF4-FFF2-40B4-BE49-F238E27FC236}">
                <a16:creationId xmlns:a16="http://schemas.microsoft.com/office/drawing/2014/main" id="{56C4D210-D99E-45A8-87E3-ABDE15EAFA3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groups are equal? Explain your reasoning.</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and B are equal as they both have 6. </a:t>
            </a:r>
          </a:p>
          <a:p>
            <a:pPr algn="ctr"/>
            <a:r>
              <a:rPr lang="en-GB" sz="2000" b="1" dirty="0">
                <a:solidFill>
                  <a:srgbClr val="FF0000"/>
                </a:solidFill>
                <a:latin typeface="Century Gothic" panose="020B0502020202020204" pitchFamily="34" charset="0"/>
              </a:rPr>
              <a:t>C and D are equal as they both have 10.</a:t>
            </a:r>
          </a:p>
          <a:p>
            <a:pPr lvl="0" algn="ctr"/>
            <a:endParaRPr lang="en-GB" sz="2000" b="1" u="sng" dirty="0">
              <a:solidFill>
                <a:schemeClr val="tx1"/>
              </a:solidFill>
              <a:latin typeface="Century Gothic" panose="020B0502020202020204" pitchFamily="34" charset="0"/>
            </a:endParaRPr>
          </a:p>
        </p:txBody>
      </p:sp>
      <p:sp>
        <p:nvSpPr>
          <p:cNvPr id="35" name="TextBox 34">
            <a:extLst>
              <a:ext uri="{FF2B5EF4-FFF2-40B4-BE49-F238E27FC236}">
                <a16:creationId xmlns:a16="http://schemas.microsoft.com/office/drawing/2014/main" id="{2A43A89D-E2A5-49A3-A530-59B444E45BC1}"/>
              </a:ext>
            </a:extLst>
          </p:cNvPr>
          <p:cNvSpPr txBox="1"/>
          <p:nvPr/>
        </p:nvSpPr>
        <p:spPr>
          <a:xfrm>
            <a:off x="6382095" y="1505193"/>
            <a:ext cx="997839" cy="461664"/>
          </a:xfrm>
          <a:prstGeom prst="rect">
            <a:avLst/>
          </a:prstGeom>
          <a:noFill/>
        </p:spPr>
        <p:txBody>
          <a:bodyPr wrap="square" rtlCol="0" anchor="ctr">
            <a:spAutoFit/>
          </a:bodyPr>
          <a:lstStyle/>
          <a:p>
            <a:pPr algn="ctr"/>
            <a:r>
              <a:rPr lang="en-GB" sz="2400" b="1" dirty="0">
                <a:latin typeface="Century Gothic" panose="020B0502020202020204" pitchFamily="34" charset="0"/>
              </a:rPr>
              <a:t>B</a:t>
            </a:r>
          </a:p>
        </p:txBody>
      </p:sp>
      <p:sp>
        <p:nvSpPr>
          <p:cNvPr id="36" name="TextBox 35">
            <a:extLst>
              <a:ext uri="{FF2B5EF4-FFF2-40B4-BE49-F238E27FC236}">
                <a16:creationId xmlns:a16="http://schemas.microsoft.com/office/drawing/2014/main" id="{1F3B2503-D8C5-448E-AAB6-FEFEC0A9C719}"/>
              </a:ext>
            </a:extLst>
          </p:cNvPr>
          <p:cNvSpPr txBox="1"/>
          <p:nvPr/>
        </p:nvSpPr>
        <p:spPr>
          <a:xfrm>
            <a:off x="6382095" y="3959279"/>
            <a:ext cx="997839" cy="461664"/>
          </a:xfrm>
          <a:prstGeom prst="rect">
            <a:avLst/>
          </a:prstGeom>
          <a:noFill/>
        </p:spPr>
        <p:txBody>
          <a:bodyPr wrap="square" rtlCol="0" anchor="ctr">
            <a:spAutoFit/>
          </a:bodyPr>
          <a:lstStyle/>
          <a:p>
            <a:pPr algn="ctr"/>
            <a:r>
              <a:rPr lang="en-GB" sz="2400" b="1" dirty="0">
                <a:latin typeface="Century Gothic" panose="020B0502020202020204" pitchFamily="34" charset="0"/>
              </a:rPr>
              <a:t>D</a:t>
            </a:r>
          </a:p>
        </p:txBody>
      </p:sp>
      <p:sp>
        <p:nvSpPr>
          <p:cNvPr id="37" name="TextBox 36">
            <a:extLst>
              <a:ext uri="{FF2B5EF4-FFF2-40B4-BE49-F238E27FC236}">
                <a16:creationId xmlns:a16="http://schemas.microsoft.com/office/drawing/2014/main" id="{DC4D8FE9-1037-40DE-A39F-82EF6DA861D4}"/>
              </a:ext>
            </a:extLst>
          </p:cNvPr>
          <p:cNvSpPr txBox="1"/>
          <p:nvPr/>
        </p:nvSpPr>
        <p:spPr>
          <a:xfrm>
            <a:off x="1764066" y="1666460"/>
            <a:ext cx="997839" cy="461664"/>
          </a:xfrm>
          <a:prstGeom prst="rect">
            <a:avLst/>
          </a:prstGeom>
          <a:noFill/>
        </p:spPr>
        <p:txBody>
          <a:bodyPr wrap="square" rtlCol="0" anchor="ctr">
            <a:spAutoFit/>
          </a:bodyPr>
          <a:lstStyle/>
          <a:p>
            <a:pPr algn="ctr"/>
            <a:r>
              <a:rPr lang="en-GB" sz="2400" b="1" dirty="0">
                <a:latin typeface="Century Gothic" panose="020B0502020202020204" pitchFamily="34" charset="0"/>
              </a:rPr>
              <a:t>A</a:t>
            </a:r>
          </a:p>
        </p:txBody>
      </p:sp>
      <p:sp>
        <p:nvSpPr>
          <p:cNvPr id="38" name="TextBox 37">
            <a:extLst>
              <a:ext uri="{FF2B5EF4-FFF2-40B4-BE49-F238E27FC236}">
                <a16:creationId xmlns:a16="http://schemas.microsoft.com/office/drawing/2014/main" id="{308FCB5F-3640-4ED5-9FCE-D23E32317B5E}"/>
              </a:ext>
            </a:extLst>
          </p:cNvPr>
          <p:cNvSpPr txBox="1"/>
          <p:nvPr/>
        </p:nvSpPr>
        <p:spPr>
          <a:xfrm>
            <a:off x="1764066" y="3959279"/>
            <a:ext cx="997839" cy="461664"/>
          </a:xfrm>
          <a:prstGeom prst="rect">
            <a:avLst/>
          </a:prstGeom>
          <a:noFill/>
        </p:spPr>
        <p:txBody>
          <a:bodyPr wrap="square" rtlCol="0" anchor="ctr">
            <a:spAutoFit/>
          </a:bodyPr>
          <a:lstStyle/>
          <a:p>
            <a:pPr algn="ctr"/>
            <a:r>
              <a:rPr lang="en-GB" sz="2400" b="1" dirty="0">
                <a:latin typeface="Century Gothic" panose="020B0502020202020204" pitchFamily="34" charset="0"/>
              </a:rPr>
              <a:t>C</a:t>
            </a:r>
          </a:p>
        </p:txBody>
      </p:sp>
    </p:spTree>
    <p:extLst>
      <p:ext uri="{BB962C8B-B14F-4D97-AF65-F5344CB8AC3E}">
        <p14:creationId xmlns:p14="http://schemas.microsoft.com/office/powerpoint/2010/main" val="268840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6" name="Picture 5">
            <a:extLst>
              <a:ext uri="{FF2B5EF4-FFF2-40B4-BE49-F238E27FC236}">
                <a16:creationId xmlns:a16="http://schemas.microsoft.com/office/drawing/2014/main" id="{BA9826EE-9CFD-4E59-B500-6CFDDEBD9475}"/>
              </a:ext>
            </a:extLst>
          </p:cNvPr>
          <p:cNvPicPr>
            <a:picLocks noChangeAspect="1"/>
          </p:cNvPicPr>
          <p:nvPr/>
        </p:nvPicPr>
        <p:blipFill>
          <a:blip r:embed="rId4"/>
          <a:stretch>
            <a:fillRect/>
          </a:stretch>
        </p:blipFill>
        <p:spPr>
          <a:xfrm>
            <a:off x="115438" y="138743"/>
            <a:ext cx="8913124" cy="6322100"/>
          </a:xfrm>
          <a:prstGeom prst="rect">
            <a:avLst/>
          </a:prstGeom>
        </p:spPr>
      </p:pic>
      <p:sp>
        <p:nvSpPr>
          <p:cNvPr id="37" name="Rectangle 36">
            <a:extLst>
              <a:ext uri="{FF2B5EF4-FFF2-40B4-BE49-F238E27FC236}">
                <a16:creationId xmlns:a16="http://schemas.microsoft.com/office/drawing/2014/main" id="{00C16DA5-DBFB-4EA6-B27A-9DEB9C9A38B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image is each child describing?</a:t>
            </a:r>
            <a:endParaRPr lang="en-GB" sz="20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pSp>
        <p:nvGrpSpPr>
          <p:cNvPr id="38" name="Group 37">
            <a:extLst>
              <a:ext uri="{FF2B5EF4-FFF2-40B4-BE49-F238E27FC236}">
                <a16:creationId xmlns:a16="http://schemas.microsoft.com/office/drawing/2014/main" id="{BBFFD161-0255-4B12-9237-A9E57AA636EB}"/>
              </a:ext>
            </a:extLst>
          </p:cNvPr>
          <p:cNvGrpSpPr/>
          <p:nvPr/>
        </p:nvGrpSpPr>
        <p:grpSpPr>
          <a:xfrm>
            <a:off x="2269360" y="1517258"/>
            <a:ext cx="4605281" cy="2084083"/>
            <a:chOff x="1854832" y="1517258"/>
            <a:chExt cx="4605281" cy="2084083"/>
          </a:xfrm>
        </p:grpSpPr>
        <p:grpSp>
          <p:nvGrpSpPr>
            <p:cNvPr id="39" name="Group 38">
              <a:extLst>
                <a:ext uri="{FF2B5EF4-FFF2-40B4-BE49-F238E27FC236}">
                  <a16:creationId xmlns:a16="http://schemas.microsoft.com/office/drawing/2014/main" id="{90200E95-EB11-437D-B8EA-B3F7956E40A0}"/>
                </a:ext>
              </a:extLst>
            </p:cNvPr>
            <p:cNvGrpSpPr/>
            <p:nvPr/>
          </p:nvGrpSpPr>
          <p:grpSpPr>
            <a:xfrm>
              <a:off x="1854832" y="1517258"/>
              <a:ext cx="4605281" cy="540000"/>
              <a:chOff x="1854832" y="1517258"/>
              <a:chExt cx="4605281" cy="540000"/>
            </a:xfrm>
          </p:grpSpPr>
          <p:sp>
            <p:nvSpPr>
              <p:cNvPr id="46" name="TextBox 45">
                <a:extLst>
                  <a:ext uri="{FF2B5EF4-FFF2-40B4-BE49-F238E27FC236}">
                    <a16:creationId xmlns:a16="http://schemas.microsoft.com/office/drawing/2014/main" id="{559484BB-07D6-4E69-8D52-A8E7D55E5BD4}"/>
                  </a:ext>
                </a:extLst>
              </p:cNvPr>
              <p:cNvSpPr txBox="1"/>
              <p:nvPr/>
            </p:nvSpPr>
            <p:spPr>
              <a:xfrm>
                <a:off x="1854832" y="1687926"/>
                <a:ext cx="860548" cy="369332"/>
              </a:xfrm>
              <a:prstGeom prst="rect">
                <a:avLst/>
              </a:prstGeom>
              <a:noFill/>
            </p:spPr>
            <p:txBody>
              <a:bodyPr wrap="square" rtlCol="0">
                <a:spAutoFit/>
              </a:bodyPr>
              <a:lstStyle/>
              <a:p>
                <a:pPr algn="ctr"/>
                <a:r>
                  <a:rPr lang="en-GB" b="1" dirty="0">
                    <a:latin typeface="Century Gothic" panose="020B0502020202020204" pitchFamily="34" charset="0"/>
                  </a:rPr>
                  <a:t>Oli</a:t>
                </a:r>
              </a:p>
            </p:txBody>
          </p:sp>
          <p:sp>
            <p:nvSpPr>
              <p:cNvPr id="47" name="Speech Bubble: Rectangle with Corners Rounded 46">
                <a:extLst>
                  <a:ext uri="{FF2B5EF4-FFF2-40B4-BE49-F238E27FC236}">
                    <a16:creationId xmlns:a16="http://schemas.microsoft.com/office/drawing/2014/main" id="{FF58D730-2D8E-42C7-912D-1831538CC17C}"/>
                  </a:ext>
                </a:extLst>
              </p:cNvPr>
              <p:cNvSpPr/>
              <p:nvPr/>
            </p:nvSpPr>
            <p:spPr>
              <a:xfrm>
                <a:off x="2824113" y="1517258"/>
                <a:ext cx="3636000" cy="540000"/>
              </a:xfrm>
              <a:prstGeom prst="wedgeRoundRectCallout">
                <a:avLst>
                  <a:gd name="adj1" fmla="val -57367"/>
                  <a:gd name="adj2" fmla="val 1399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have 2 equal groups of 2.</a:t>
                </a:r>
                <a:endParaRPr lang="en-GB" b="1" dirty="0">
                  <a:latin typeface="Century Gothic" panose="020B0502020202020204" pitchFamily="34" charset="0"/>
                </a:endParaRPr>
              </a:p>
            </p:txBody>
          </p:sp>
        </p:grpSp>
        <p:grpSp>
          <p:nvGrpSpPr>
            <p:cNvPr id="40" name="Group 39">
              <a:extLst>
                <a:ext uri="{FF2B5EF4-FFF2-40B4-BE49-F238E27FC236}">
                  <a16:creationId xmlns:a16="http://schemas.microsoft.com/office/drawing/2014/main" id="{7BD06862-49E7-4F9C-AFB7-74A83612F428}"/>
                </a:ext>
              </a:extLst>
            </p:cNvPr>
            <p:cNvGrpSpPr/>
            <p:nvPr/>
          </p:nvGrpSpPr>
          <p:grpSpPr>
            <a:xfrm>
              <a:off x="1935950" y="3061341"/>
              <a:ext cx="4524163" cy="540000"/>
              <a:chOff x="1935950" y="2991768"/>
              <a:chExt cx="4524163" cy="540000"/>
            </a:xfrm>
          </p:grpSpPr>
          <p:sp>
            <p:nvSpPr>
              <p:cNvPr id="44" name="TextBox 43">
                <a:extLst>
                  <a:ext uri="{FF2B5EF4-FFF2-40B4-BE49-F238E27FC236}">
                    <a16:creationId xmlns:a16="http://schemas.microsoft.com/office/drawing/2014/main" id="{F74F6814-AE77-43F4-8C26-2F15F216979F}"/>
                  </a:ext>
                </a:extLst>
              </p:cNvPr>
              <p:cNvSpPr txBox="1"/>
              <p:nvPr/>
            </p:nvSpPr>
            <p:spPr>
              <a:xfrm>
                <a:off x="1935950" y="3162436"/>
                <a:ext cx="698311" cy="369332"/>
              </a:xfrm>
              <a:prstGeom prst="rect">
                <a:avLst/>
              </a:prstGeom>
              <a:noFill/>
            </p:spPr>
            <p:txBody>
              <a:bodyPr wrap="square" rtlCol="0">
                <a:spAutoFit/>
              </a:bodyPr>
              <a:lstStyle/>
              <a:p>
                <a:pPr algn="ctr"/>
                <a:r>
                  <a:rPr lang="en-GB" b="1" dirty="0">
                    <a:latin typeface="Century Gothic" panose="020B0502020202020204" pitchFamily="34" charset="0"/>
                  </a:rPr>
                  <a:t>Will</a:t>
                </a:r>
              </a:p>
            </p:txBody>
          </p:sp>
          <p:sp>
            <p:nvSpPr>
              <p:cNvPr id="45" name="Speech Bubble: Rectangle with Corners Rounded 44">
                <a:extLst>
                  <a:ext uri="{FF2B5EF4-FFF2-40B4-BE49-F238E27FC236}">
                    <a16:creationId xmlns:a16="http://schemas.microsoft.com/office/drawing/2014/main" id="{68CD64D5-1334-42F2-90EB-49B6DBB59FC6}"/>
                  </a:ext>
                </a:extLst>
              </p:cNvPr>
              <p:cNvSpPr/>
              <p:nvPr/>
            </p:nvSpPr>
            <p:spPr>
              <a:xfrm>
                <a:off x="2824113" y="2991768"/>
                <a:ext cx="3636000" cy="540000"/>
              </a:xfrm>
              <a:prstGeom prst="wedgeRoundRectCallout">
                <a:avLst>
                  <a:gd name="adj1" fmla="val -57367"/>
                  <a:gd name="adj2" fmla="val 1399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have 3 equal groups of 2.</a:t>
                </a:r>
                <a:endParaRPr lang="en-GB" b="1" dirty="0">
                  <a:latin typeface="Century Gothic" panose="020B0502020202020204" pitchFamily="34" charset="0"/>
                </a:endParaRPr>
              </a:p>
            </p:txBody>
          </p:sp>
        </p:grpSp>
        <p:grpSp>
          <p:nvGrpSpPr>
            <p:cNvPr id="41" name="Group 40">
              <a:extLst>
                <a:ext uri="{FF2B5EF4-FFF2-40B4-BE49-F238E27FC236}">
                  <a16:creationId xmlns:a16="http://schemas.microsoft.com/office/drawing/2014/main" id="{7BD45182-D19E-4E80-B70E-8772EAD594AB}"/>
                </a:ext>
              </a:extLst>
            </p:cNvPr>
            <p:cNvGrpSpPr/>
            <p:nvPr/>
          </p:nvGrpSpPr>
          <p:grpSpPr>
            <a:xfrm>
              <a:off x="1942386" y="2289300"/>
              <a:ext cx="4517727" cy="540000"/>
              <a:chOff x="1942386" y="2254513"/>
              <a:chExt cx="4517727" cy="540000"/>
            </a:xfrm>
          </p:grpSpPr>
          <p:sp>
            <p:nvSpPr>
              <p:cNvPr id="42" name="TextBox 41">
                <a:extLst>
                  <a:ext uri="{FF2B5EF4-FFF2-40B4-BE49-F238E27FC236}">
                    <a16:creationId xmlns:a16="http://schemas.microsoft.com/office/drawing/2014/main" id="{F86B2DC3-34F8-41CC-9BE3-D3E9FF51B7D0}"/>
                  </a:ext>
                </a:extLst>
              </p:cNvPr>
              <p:cNvSpPr txBox="1"/>
              <p:nvPr/>
            </p:nvSpPr>
            <p:spPr>
              <a:xfrm>
                <a:off x="1942386" y="2425181"/>
                <a:ext cx="685441" cy="369332"/>
              </a:xfrm>
              <a:prstGeom prst="rect">
                <a:avLst/>
              </a:prstGeom>
              <a:noFill/>
            </p:spPr>
            <p:txBody>
              <a:bodyPr wrap="square" rtlCol="0">
                <a:spAutoFit/>
              </a:bodyPr>
              <a:lstStyle/>
              <a:p>
                <a:pPr algn="ctr"/>
                <a:r>
                  <a:rPr lang="en-GB" b="1" dirty="0">
                    <a:latin typeface="Century Gothic" panose="020B0502020202020204" pitchFamily="34" charset="0"/>
                  </a:rPr>
                  <a:t>Nell</a:t>
                </a:r>
              </a:p>
            </p:txBody>
          </p:sp>
          <p:sp>
            <p:nvSpPr>
              <p:cNvPr id="43" name="Speech Bubble: Rectangle with Corners Rounded 42">
                <a:extLst>
                  <a:ext uri="{FF2B5EF4-FFF2-40B4-BE49-F238E27FC236}">
                    <a16:creationId xmlns:a16="http://schemas.microsoft.com/office/drawing/2014/main" id="{FC0E704D-5AA0-4ACC-A6E1-E966546D27F2}"/>
                  </a:ext>
                </a:extLst>
              </p:cNvPr>
              <p:cNvSpPr/>
              <p:nvPr/>
            </p:nvSpPr>
            <p:spPr>
              <a:xfrm>
                <a:off x="2824113" y="2254513"/>
                <a:ext cx="3636000" cy="540000"/>
              </a:xfrm>
              <a:prstGeom prst="wedgeRoundRectCallout">
                <a:avLst>
                  <a:gd name="adj1" fmla="val -57367"/>
                  <a:gd name="adj2" fmla="val 1399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have 3 equal groups of 1.</a:t>
                </a:r>
                <a:endParaRPr lang="en-GB" b="1" dirty="0">
                  <a:latin typeface="Century Gothic" panose="020B0502020202020204" pitchFamily="34" charset="0"/>
                </a:endParaRPr>
              </a:p>
            </p:txBody>
          </p:sp>
        </p:grpSp>
      </p:grpSp>
      <p:sp>
        <p:nvSpPr>
          <p:cNvPr id="48" name="TextBox 47">
            <a:extLst>
              <a:ext uri="{FF2B5EF4-FFF2-40B4-BE49-F238E27FC236}">
                <a16:creationId xmlns:a16="http://schemas.microsoft.com/office/drawing/2014/main" id="{739B1EF5-8556-4FB3-8099-EF03BB1263FD}"/>
              </a:ext>
            </a:extLst>
          </p:cNvPr>
          <p:cNvSpPr txBox="1"/>
          <p:nvPr/>
        </p:nvSpPr>
        <p:spPr>
          <a:xfrm>
            <a:off x="2375820" y="5665179"/>
            <a:ext cx="860548" cy="369332"/>
          </a:xfrm>
          <a:prstGeom prst="rect">
            <a:avLst/>
          </a:prstGeom>
          <a:noFill/>
        </p:spPr>
        <p:txBody>
          <a:bodyPr wrap="square" rtlCol="0">
            <a:spAutoFit/>
          </a:bodyPr>
          <a:lstStyle/>
          <a:p>
            <a:pPr algn="ctr"/>
            <a:r>
              <a:rPr lang="en-GB" b="1" dirty="0">
                <a:latin typeface="Century Gothic" panose="020B0502020202020204" pitchFamily="34" charset="0"/>
              </a:rPr>
              <a:t>A</a:t>
            </a:r>
          </a:p>
        </p:txBody>
      </p:sp>
      <p:sp>
        <p:nvSpPr>
          <p:cNvPr id="49" name="TextBox 48">
            <a:extLst>
              <a:ext uri="{FF2B5EF4-FFF2-40B4-BE49-F238E27FC236}">
                <a16:creationId xmlns:a16="http://schemas.microsoft.com/office/drawing/2014/main" id="{041D65C3-7419-4BEC-B3B5-90DD074C1FF6}"/>
              </a:ext>
            </a:extLst>
          </p:cNvPr>
          <p:cNvSpPr txBox="1"/>
          <p:nvPr/>
        </p:nvSpPr>
        <p:spPr>
          <a:xfrm>
            <a:off x="4136235" y="5665179"/>
            <a:ext cx="860548" cy="369332"/>
          </a:xfrm>
          <a:prstGeom prst="rect">
            <a:avLst/>
          </a:prstGeom>
          <a:noFill/>
        </p:spPr>
        <p:txBody>
          <a:bodyPr wrap="square" rtlCol="0">
            <a:spAutoFit/>
          </a:bodyPr>
          <a:lstStyle/>
          <a:p>
            <a:pPr algn="ctr"/>
            <a:r>
              <a:rPr lang="en-GB" b="1" dirty="0">
                <a:latin typeface="Century Gothic" panose="020B0502020202020204" pitchFamily="34" charset="0"/>
              </a:rPr>
              <a:t>B</a:t>
            </a:r>
          </a:p>
        </p:txBody>
      </p:sp>
      <p:sp>
        <p:nvSpPr>
          <p:cNvPr id="50" name="TextBox 49">
            <a:extLst>
              <a:ext uri="{FF2B5EF4-FFF2-40B4-BE49-F238E27FC236}">
                <a16:creationId xmlns:a16="http://schemas.microsoft.com/office/drawing/2014/main" id="{2A0315FF-3805-4127-9D57-0650562E6EA6}"/>
              </a:ext>
            </a:extLst>
          </p:cNvPr>
          <p:cNvSpPr txBox="1"/>
          <p:nvPr/>
        </p:nvSpPr>
        <p:spPr>
          <a:xfrm>
            <a:off x="5907632" y="5665179"/>
            <a:ext cx="860548" cy="369332"/>
          </a:xfrm>
          <a:prstGeom prst="rect">
            <a:avLst/>
          </a:prstGeom>
          <a:noFill/>
        </p:spPr>
        <p:txBody>
          <a:bodyPr wrap="square" rtlCol="0">
            <a:spAutoFit/>
          </a:bodyPr>
          <a:lstStyle/>
          <a:p>
            <a:pPr algn="ctr"/>
            <a:r>
              <a:rPr lang="en-GB" b="1" dirty="0">
                <a:latin typeface="Century Gothic" panose="020B0502020202020204" pitchFamily="34" charset="0"/>
              </a:rPr>
              <a:t>C</a:t>
            </a:r>
          </a:p>
        </p:txBody>
      </p:sp>
    </p:spTree>
    <p:extLst>
      <p:ext uri="{BB962C8B-B14F-4D97-AF65-F5344CB8AC3E}">
        <p14:creationId xmlns:p14="http://schemas.microsoft.com/office/powerpoint/2010/main" val="299039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6" name="Picture 5">
            <a:extLst>
              <a:ext uri="{FF2B5EF4-FFF2-40B4-BE49-F238E27FC236}">
                <a16:creationId xmlns:a16="http://schemas.microsoft.com/office/drawing/2014/main" id="{BA9826EE-9CFD-4E59-B500-6CFDDEBD9475}"/>
              </a:ext>
            </a:extLst>
          </p:cNvPr>
          <p:cNvPicPr>
            <a:picLocks noChangeAspect="1"/>
          </p:cNvPicPr>
          <p:nvPr/>
        </p:nvPicPr>
        <p:blipFill>
          <a:blip r:embed="rId4"/>
          <a:stretch>
            <a:fillRect/>
          </a:stretch>
        </p:blipFill>
        <p:spPr>
          <a:xfrm>
            <a:off x="115438" y="138743"/>
            <a:ext cx="8913124" cy="6322100"/>
          </a:xfrm>
          <a:prstGeom prst="rect">
            <a:avLst/>
          </a:prstGeom>
        </p:spPr>
      </p:pic>
      <p:sp>
        <p:nvSpPr>
          <p:cNvPr id="37" name="Rectangle 36">
            <a:extLst>
              <a:ext uri="{FF2B5EF4-FFF2-40B4-BE49-F238E27FC236}">
                <a16:creationId xmlns:a16="http://schemas.microsoft.com/office/drawing/2014/main" id="{00C16DA5-DBFB-4EA6-B27A-9DEB9C9A38B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image is each child describing?</a:t>
            </a:r>
            <a:endParaRPr lang="en-GB" sz="20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pSp>
        <p:nvGrpSpPr>
          <p:cNvPr id="38" name="Group 37">
            <a:extLst>
              <a:ext uri="{FF2B5EF4-FFF2-40B4-BE49-F238E27FC236}">
                <a16:creationId xmlns:a16="http://schemas.microsoft.com/office/drawing/2014/main" id="{BBFFD161-0255-4B12-9237-A9E57AA636EB}"/>
              </a:ext>
            </a:extLst>
          </p:cNvPr>
          <p:cNvGrpSpPr/>
          <p:nvPr/>
        </p:nvGrpSpPr>
        <p:grpSpPr>
          <a:xfrm>
            <a:off x="2269360" y="1517258"/>
            <a:ext cx="4605281" cy="2084083"/>
            <a:chOff x="1854832" y="1517258"/>
            <a:chExt cx="4605281" cy="2084083"/>
          </a:xfrm>
        </p:grpSpPr>
        <p:grpSp>
          <p:nvGrpSpPr>
            <p:cNvPr id="39" name="Group 38">
              <a:extLst>
                <a:ext uri="{FF2B5EF4-FFF2-40B4-BE49-F238E27FC236}">
                  <a16:creationId xmlns:a16="http://schemas.microsoft.com/office/drawing/2014/main" id="{90200E95-EB11-437D-B8EA-B3F7956E40A0}"/>
                </a:ext>
              </a:extLst>
            </p:cNvPr>
            <p:cNvGrpSpPr/>
            <p:nvPr/>
          </p:nvGrpSpPr>
          <p:grpSpPr>
            <a:xfrm>
              <a:off x="1854832" y="1517258"/>
              <a:ext cx="4605281" cy="540000"/>
              <a:chOff x="1854832" y="1517258"/>
              <a:chExt cx="4605281" cy="540000"/>
            </a:xfrm>
          </p:grpSpPr>
          <p:sp>
            <p:nvSpPr>
              <p:cNvPr id="46" name="TextBox 45">
                <a:extLst>
                  <a:ext uri="{FF2B5EF4-FFF2-40B4-BE49-F238E27FC236}">
                    <a16:creationId xmlns:a16="http://schemas.microsoft.com/office/drawing/2014/main" id="{559484BB-07D6-4E69-8D52-A8E7D55E5BD4}"/>
                  </a:ext>
                </a:extLst>
              </p:cNvPr>
              <p:cNvSpPr txBox="1"/>
              <p:nvPr/>
            </p:nvSpPr>
            <p:spPr>
              <a:xfrm>
                <a:off x="1854832" y="1687926"/>
                <a:ext cx="860548" cy="369332"/>
              </a:xfrm>
              <a:prstGeom prst="rect">
                <a:avLst/>
              </a:prstGeom>
              <a:noFill/>
            </p:spPr>
            <p:txBody>
              <a:bodyPr wrap="square" rtlCol="0">
                <a:spAutoFit/>
              </a:bodyPr>
              <a:lstStyle/>
              <a:p>
                <a:pPr algn="ctr"/>
                <a:r>
                  <a:rPr lang="en-GB" b="1" dirty="0">
                    <a:latin typeface="Century Gothic" panose="020B0502020202020204" pitchFamily="34" charset="0"/>
                  </a:rPr>
                  <a:t>Oli</a:t>
                </a:r>
              </a:p>
            </p:txBody>
          </p:sp>
          <p:sp>
            <p:nvSpPr>
              <p:cNvPr id="47" name="Speech Bubble: Rectangle with Corners Rounded 46">
                <a:extLst>
                  <a:ext uri="{FF2B5EF4-FFF2-40B4-BE49-F238E27FC236}">
                    <a16:creationId xmlns:a16="http://schemas.microsoft.com/office/drawing/2014/main" id="{FF58D730-2D8E-42C7-912D-1831538CC17C}"/>
                  </a:ext>
                </a:extLst>
              </p:cNvPr>
              <p:cNvSpPr/>
              <p:nvPr/>
            </p:nvSpPr>
            <p:spPr>
              <a:xfrm>
                <a:off x="2824113" y="1517258"/>
                <a:ext cx="3636000" cy="540000"/>
              </a:xfrm>
              <a:prstGeom prst="wedgeRoundRectCallout">
                <a:avLst>
                  <a:gd name="adj1" fmla="val -57367"/>
                  <a:gd name="adj2" fmla="val 1399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have 2 equal groups of 2.</a:t>
                </a:r>
                <a:endParaRPr lang="en-GB" b="1" dirty="0">
                  <a:latin typeface="Century Gothic" panose="020B0502020202020204" pitchFamily="34" charset="0"/>
                </a:endParaRPr>
              </a:p>
            </p:txBody>
          </p:sp>
        </p:grpSp>
        <p:grpSp>
          <p:nvGrpSpPr>
            <p:cNvPr id="40" name="Group 39">
              <a:extLst>
                <a:ext uri="{FF2B5EF4-FFF2-40B4-BE49-F238E27FC236}">
                  <a16:creationId xmlns:a16="http://schemas.microsoft.com/office/drawing/2014/main" id="{7BD06862-49E7-4F9C-AFB7-74A83612F428}"/>
                </a:ext>
              </a:extLst>
            </p:cNvPr>
            <p:cNvGrpSpPr/>
            <p:nvPr/>
          </p:nvGrpSpPr>
          <p:grpSpPr>
            <a:xfrm>
              <a:off x="1935950" y="3061341"/>
              <a:ext cx="4524163" cy="540000"/>
              <a:chOff x="1935950" y="2991768"/>
              <a:chExt cx="4524163" cy="540000"/>
            </a:xfrm>
          </p:grpSpPr>
          <p:sp>
            <p:nvSpPr>
              <p:cNvPr id="44" name="TextBox 43">
                <a:extLst>
                  <a:ext uri="{FF2B5EF4-FFF2-40B4-BE49-F238E27FC236}">
                    <a16:creationId xmlns:a16="http://schemas.microsoft.com/office/drawing/2014/main" id="{F74F6814-AE77-43F4-8C26-2F15F216979F}"/>
                  </a:ext>
                </a:extLst>
              </p:cNvPr>
              <p:cNvSpPr txBox="1"/>
              <p:nvPr/>
            </p:nvSpPr>
            <p:spPr>
              <a:xfrm>
                <a:off x="1935950" y="3162436"/>
                <a:ext cx="698311" cy="369332"/>
              </a:xfrm>
              <a:prstGeom prst="rect">
                <a:avLst/>
              </a:prstGeom>
              <a:noFill/>
            </p:spPr>
            <p:txBody>
              <a:bodyPr wrap="square" rtlCol="0">
                <a:spAutoFit/>
              </a:bodyPr>
              <a:lstStyle/>
              <a:p>
                <a:pPr algn="ctr"/>
                <a:r>
                  <a:rPr lang="en-GB" b="1" dirty="0">
                    <a:latin typeface="Century Gothic" panose="020B0502020202020204" pitchFamily="34" charset="0"/>
                  </a:rPr>
                  <a:t>Will</a:t>
                </a:r>
              </a:p>
            </p:txBody>
          </p:sp>
          <p:sp>
            <p:nvSpPr>
              <p:cNvPr id="45" name="Speech Bubble: Rectangle with Corners Rounded 44">
                <a:extLst>
                  <a:ext uri="{FF2B5EF4-FFF2-40B4-BE49-F238E27FC236}">
                    <a16:creationId xmlns:a16="http://schemas.microsoft.com/office/drawing/2014/main" id="{68CD64D5-1334-42F2-90EB-49B6DBB59FC6}"/>
                  </a:ext>
                </a:extLst>
              </p:cNvPr>
              <p:cNvSpPr/>
              <p:nvPr/>
            </p:nvSpPr>
            <p:spPr>
              <a:xfrm>
                <a:off x="2824113" y="2991768"/>
                <a:ext cx="3636000" cy="540000"/>
              </a:xfrm>
              <a:prstGeom prst="wedgeRoundRectCallout">
                <a:avLst>
                  <a:gd name="adj1" fmla="val -57367"/>
                  <a:gd name="adj2" fmla="val 1399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have 3 equal groups of 2.</a:t>
                </a:r>
                <a:endParaRPr lang="en-GB" b="1" dirty="0">
                  <a:latin typeface="Century Gothic" panose="020B0502020202020204" pitchFamily="34" charset="0"/>
                </a:endParaRPr>
              </a:p>
            </p:txBody>
          </p:sp>
        </p:grpSp>
        <p:grpSp>
          <p:nvGrpSpPr>
            <p:cNvPr id="41" name="Group 40">
              <a:extLst>
                <a:ext uri="{FF2B5EF4-FFF2-40B4-BE49-F238E27FC236}">
                  <a16:creationId xmlns:a16="http://schemas.microsoft.com/office/drawing/2014/main" id="{7BD45182-D19E-4E80-B70E-8772EAD594AB}"/>
                </a:ext>
              </a:extLst>
            </p:cNvPr>
            <p:cNvGrpSpPr/>
            <p:nvPr/>
          </p:nvGrpSpPr>
          <p:grpSpPr>
            <a:xfrm>
              <a:off x="1942386" y="2289300"/>
              <a:ext cx="4517727" cy="540000"/>
              <a:chOff x="1942386" y="2254513"/>
              <a:chExt cx="4517727" cy="540000"/>
            </a:xfrm>
          </p:grpSpPr>
          <p:sp>
            <p:nvSpPr>
              <p:cNvPr id="42" name="TextBox 41">
                <a:extLst>
                  <a:ext uri="{FF2B5EF4-FFF2-40B4-BE49-F238E27FC236}">
                    <a16:creationId xmlns:a16="http://schemas.microsoft.com/office/drawing/2014/main" id="{F86B2DC3-34F8-41CC-9BE3-D3E9FF51B7D0}"/>
                  </a:ext>
                </a:extLst>
              </p:cNvPr>
              <p:cNvSpPr txBox="1"/>
              <p:nvPr/>
            </p:nvSpPr>
            <p:spPr>
              <a:xfrm>
                <a:off x="1942386" y="2425181"/>
                <a:ext cx="685441" cy="369332"/>
              </a:xfrm>
              <a:prstGeom prst="rect">
                <a:avLst/>
              </a:prstGeom>
              <a:noFill/>
            </p:spPr>
            <p:txBody>
              <a:bodyPr wrap="square" rtlCol="0">
                <a:spAutoFit/>
              </a:bodyPr>
              <a:lstStyle/>
              <a:p>
                <a:pPr algn="ctr"/>
                <a:r>
                  <a:rPr lang="en-GB" b="1" dirty="0">
                    <a:latin typeface="Century Gothic" panose="020B0502020202020204" pitchFamily="34" charset="0"/>
                  </a:rPr>
                  <a:t>Nell</a:t>
                </a:r>
              </a:p>
            </p:txBody>
          </p:sp>
          <p:sp>
            <p:nvSpPr>
              <p:cNvPr id="43" name="Speech Bubble: Rectangle with Corners Rounded 42">
                <a:extLst>
                  <a:ext uri="{FF2B5EF4-FFF2-40B4-BE49-F238E27FC236}">
                    <a16:creationId xmlns:a16="http://schemas.microsoft.com/office/drawing/2014/main" id="{FC0E704D-5AA0-4ACC-A6E1-E966546D27F2}"/>
                  </a:ext>
                </a:extLst>
              </p:cNvPr>
              <p:cNvSpPr/>
              <p:nvPr/>
            </p:nvSpPr>
            <p:spPr>
              <a:xfrm>
                <a:off x="2824113" y="2254513"/>
                <a:ext cx="3636000" cy="540000"/>
              </a:xfrm>
              <a:prstGeom prst="wedgeRoundRectCallout">
                <a:avLst>
                  <a:gd name="adj1" fmla="val -57367"/>
                  <a:gd name="adj2" fmla="val 1399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have 3 equal groups of 1.</a:t>
                </a:r>
                <a:endParaRPr lang="en-GB" b="1" dirty="0">
                  <a:latin typeface="Century Gothic" panose="020B0502020202020204" pitchFamily="34" charset="0"/>
                </a:endParaRPr>
              </a:p>
            </p:txBody>
          </p:sp>
        </p:grpSp>
      </p:grpSp>
      <p:sp>
        <p:nvSpPr>
          <p:cNvPr id="48" name="TextBox 47">
            <a:extLst>
              <a:ext uri="{FF2B5EF4-FFF2-40B4-BE49-F238E27FC236}">
                <a16:creationId xmlns:a16="http://schemas.microsoft.com/office/drawing/2014/main" id="{739B1EF5-8556-4FB3-8099-EF03BB1263FD}"/>
              </a:ext>
            </a:extLst>
          </p:cNvPr>
          <p:cNvSpPr txBox="1"/>
          <p:nvPr/>
        </p:nvSpPr>
        <p:spPr>
          <a:xfrm>
            <a:off x="2375820" y="5665179"/>
            <a:ext cx="860548" cy="369332"/>
          </a:xfrm>
          <a:prstGeom prst="rect">
            <a:avLst/>
          </a:prstGeom>
          <a:noFill/>
        </p:spPr>
        <p:txBody>
          <a:bodyPr wrap="square" rtlCol="0">
            <a:spAutoFit/>
          </a:bodyPr>
          <a:lstStyle/>
          <a:p>
            <a:pPr algn="ctr"/>
            <a:r>
              <a:rPr lang="en-GB" b="1" dirty="0">
                <a:latin typeface="Century Gothic" panose="020B0502020202020204" pitchFamily="34" charset="0"/>
              </a:rPr>
              <a:t>A</a:t>
            </a:r>
          </a:p>
        </p:txBody>
      </p:sp>
      <p:sp>
        <p:nvSpPr>
          <p:cNvPr id="49" name="TextBox 48">
            <a:extLst>
              <a:ext uri="{FF2B5EF4-FFF2-40B4-BE49-F238E27FC236}">
                <a16:creationId xmlns:a16="http://schemas.microsoft.com/office/drawing/2014/main" id="{041D65C3-7419-4BEC-B3B5-90DD074C1FF6}"/>
              </a:ext>
            </a:extLst>
          </p:cNvPr>
          <p:cNvSpPr txBox="1"/>
          <p:nvPr/>
        </p:nvSpPr>
        <p:spPr>
          <a:xfrm>
            <a:off x="4136235" y="5665179"/>
            <a:ext cx="860548" cy="369332"/>
          </a:xfrm>
          <a:prstGeom prst="rect">
            <a:avLst/>
          </a:prstGeom>
          <a:noFill/>
        </p:spPr>
        <p:txBody>
          <a:bodyPr wrap="square" rtlCol="0">
            <a:spAutoFit/>
          </a:bodyPr>
          <a:lstStyle/>
          <a:p>
            <a:pPr algn="ctr"/>
            <a:r>
              <a:rPr lang="en-GB" b="1" dirty="0">
                <a:latin typeface="Century Gothic" panose="020B0502020202020204" pitchFamily="34" charset="0"/>
              </a:rPr>
              <a:t>B</a:t>
            </a:r>
          </a:p>
        </p:txBody>
      </p:sp>
      <p:sp>
        <p:nvSpPr>
          <p:cNvPr id="50" name="TextBox 49">
            <a:extLst>
              <a:ext uri="{FF2B5EF4-FFF2-40B4-BE49-F238E27FC236}">
                <a16:creationId xmlns:a16="http://schemas.microsoft.com/office/drawing/2014/main" id="{2A0315FF-3805-4127-9D57-0650562E6EA6}"/>
              </a:ext>
            </a:extLst>
          </p:cNvPr>
          <p:cNvSpPr txBox="1"/>
          <p:nvPr/>
        </p:nvSpPr>
        <p:spPr>
          <a:xfrm>
            <a:off x="5907632" y="5665179"/>
            <a:ext cx="860548" cy="369332"/>
          </a:xfrm>
          <a:prstGeom prst="rect">
            <a:avLst/>
          </a:prstGeom>
          <a:noFill/>
        </p:spPr>
        <p:txBody>
          <a:bodyPr wrap="square" rtlCol="0">
            <a:spAutoFit/>
          </a:bodyPr>
          <a:lstStyle/>
          <a:p>
            <a:pPr algn="ctr"/>
            <a:r>
              <a:rPr lang="en-GB" b="1" dirty="0">
                <a:latin typeface="Century Gothic" panose="020B0502020202020204" pitchFamily="34" charset="0"/>
              </a:rPr>
              <a:t>C</a:t>
            </a:r>
          </a:p>
        </p:txBody>
      </p:sp>
      <p:sp>
        <p:nvSpPr>
          <p:cNvPr id="20" name="TextBox 19">
            <a:extLst>
              <a:ext uri="{FF2B5EF4-FFF2-40B4-BE49-F238E27FC236}">
                <a16:creationId xmlns:a16="http://schemas.microsoft.com/office/drawing/2014/main" id="{03CF0CED-5453-48B3-B72B-7EA1790B4AC6}"/>
              </a:ext>
            </a:extLst>
          </p:cNvPr>
          <p:cNvSpPr txBox="1"/>
          <p:nvPr/>
        </p:nvSpPr>
        <p:spPr>
          <a:xfrm>
            <a:off x="6876591" y="2376623"/>
            <a:ext cx="860548"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A</a:t>
            </a:r>
          </a:p>
        </p:txBody>
      </p:sp>
      <p:sp>
        <p:nvSpPr>
          <p:cNvPr id="21" name="TextBox 20">
            <a:extLst>
              <a:ext uri="{FF2B5EF4-FFF2-40B4-BE49-F238E27FC236}">
                <a16:creationId xmlns:a16="http://schemas.microsoft.com/office/drawing/2014/main" id="{87BF838A-355D-4D01-8187-ABFEC5E21096}"/>
              </a:ext>
            </a:extLst>
          </p:cNvPr>
          <p:cNvSpPr txBox="1"/>
          <p:nvPr/>
        </p:nvSpPr>
        <p:spPr>
          <a:xfrm>
            <a:off x="6886810" y="3136221"/>
            <a:ext cx="860548"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B</a:t>
            </a:r>
          </a:p>
        </p:txBody>
      </p:sp>
      <p:sp>
        <p:nvSpPr>
          <p:cNvPr id="22" name="TextBox 21">
            <a:extLst>
              <a:ext uri="{FF2B5EF4-FFF2-40B4-BE49-F238E27FC236}">
                <a16:creationId xmlns:a16="http://schemas.microsoft.com/office/drawing/2014/main" id="{DD058EC2-2E2D-48D9-9BCE-156B138FD696}"/>
              </a:ext>
            </a:extLst>
          </p:cNvPr>
          <p:cNvSpPr txBox="1"/>
          <p:nvPr/>
        </p:nvSpPr>
        <p:spPr>
          <a:xfrm>
            <a:off x="6877509" y="1596962"/>
            <a:ext cx="860548"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C</a:t>
            </a:r>
          </a:p>
        </p:txBody>
      </p:sp>
    </p:spTree>
    <p:extLst>
      <p:ext uri="{BB962C8B-B14F-4D97-AF65-F5344CB8AC3E}">
        <p14:creationId xmlns:p14="http://schemas.microsoft.com/office/powerpoint/2010/main" val="426903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D36BD3B2-5F45-4804-A140-EC863E411123}"/>
              </a:ext>
            </a:extLst>
          </p:cNvPr>
          <p:cNvPicPr>
            <a:picLocks noChangeAspect="1"/>
          </p:cNvPicPr>
          <p:nvPr/>
        </p:nvPicPr>
        <p:blipFill>
          <a:blip r:embed="rId4"/>
          <a:stretch>
            <a:fillRect/>
          </a:stretch>
        </p:blipFill>
        <p:spPr>
          <a:xfrm>
            <a:off x="115438" y="138743"/>
            <a:ext cx="8913124" cy="6322100"/>
          </a:xfrm>
          <a:prstGeom prst="rect">
            <a:avLst/>
          </a:prstGeom>
        </p:spPr>
      </p:pic>
      <p:sp>
        <p:nvSpPr>
          <p:cNvPr id="20" name="Rectangle 19">
            <a:extLst>
              <a:ext uri="{FF2B5EF4-FFF2-40B4-BE49-F238E27FC236}">
                <a16:creationId xmlns:a16="http://schemas.microsoft.com/office/drawing/2014/main" id="{0BEB891F-E629-4C98-9DDA-3843F3E947C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Fred is counting his pocket money.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is making equal groups that each have the same amount of money.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1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group is not equal to the others?</a:t>
            </a:r>
            <a:endParaRPr lang="en-GB" sz="2000" b="1" u="sng" dirty="0">
              <a:solidFill>
                <a:schemeClr val="tx1"/>
              </a:solidFill>
              <a:latin typeface="Century Gothic" panose="020B0502020202020204" pitchFamily="34" charset="0"/>
            </a:endParaRP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242257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D36BD3B2-5F45-4804-A140-EC863E411123}"/>
              </a:ext>
            </a:extLst>
          </p:cNvPr>
          <p:cNvPicPr>
            <a:picLocks noChangeAspect="1"/>
          </p:cNvPicPr>
          <p:nvPr/>
        </p:nvPicPr>
        <p:blipFill>
          <a:blip r:embed="rId4"/>
          <a:stretch>
            <a:fillRect/>
          </a:stretch>
        </p:blipFill>
        <p:spPr>
          <a:xfrm>
            <a:off x="115438" y="138743"/>
            <a:ext cx="8913124" cy="6322100"/>
          </a:xfrm>
          <a:prstGeom prst="rect">
            <a:avLst/>
          </a:prstGeom>
        </p:spPr>
      </p:pic>
      <p:sp>
        <p:nvSpPr>
          <p:cNvPr id="20" name="Rectangle 19">
            <a:extLst>
              <a:ext uri="{FF2B5EF4-FFF2-40B4-BE49-F238E27FC236}">
                <a16:creationId xmlns:a16="http://schemas.microsoft.com/office/drawing/2014/main" id="{0BEB891F-E629-4C98-9DDA-3843F3E947C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Fred is counting his pocket money.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is making equal groups that each have the same amount of money.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1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group is not equal to the others?</a:t>
            </a:r>
          </a:p>
          <a:p>
            <a:r>
              <a:rPr lang="en-GB" sz="2000" b="1" dirty="0">
                <a:solidFill>
                  <a:schemeClr val="tx1"/>
                </a:solidFill>
                <a:latin typeface="Century Gothic" panose="020B0502020202020204" pitchFamily="34" charset="0"/>
              </a:rPr>
              <a:t>The first group is not equal to the others as it only has… </a:t>
            </a:r>
          </a:p>
          <a:p>
            <a:endParaRPr lang="en-GB" sz="2000" b="1" u="sng" dirty="0">
              <a:solidFill>
                <a:schemeClr val="tx1"/>
              </a:solidFill>
              <a:latin typeface="Century Gothic" panose="020B0502020202020204" pitchFamily="34" charset="0"/>
            </a:endParaRP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195070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D36BD3B2-5F45-4804-A140-EC863E411123}"/>
              </a:ext>
            </a:extLst>
          </p:cNvPr>
          <p:cNvPicPr>
            <a:picLocks noChangeAspect="1"/>
          </p:cNvPicPr>
          <p:nvPr/>
        </p:nvPicPr>
        <p:blipFill>
          <a:blip r:embed="rId4"/>
          <a:stretch>
            <a:fillRect/>
          </a:stretch>
        </p:blipFill>
        <p:spPr>
          <a:xfrm>
            <a:off x="115438" y="138743"/>
            <a:ext cx="8913124" cy="6322100"/>
          </a:xfrm>
          <a:prstGeom prst="rect">
            <a:avLst/>
          </a:prstGeom>
        </p:spPr>
      </p:pic>
      <p:sp>
        <p:nvSpPr>
          <p:cNvPr id="20" name="Rectangle 19">
            <a:extLst>
              <a:ext uri="{FF2B5EF4-FFF2-40B4-BE49-F238E27FC236}">
                <a16:creationId xmlns:a16="http://schemas.microsoft.com/office/drawing/2014/main" id="{0BEB891F-E629-4C98-9DDA-3843F3E947C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Fred is counting his pocket money.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is making equal groups that each have the same amount of money.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1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group is not equal to the others?</a:t>
            </a:r>
          </a:p>
          <a:p>
            <a:r>
              <a:rPr lang="en-GB" sz="2000" b="1" dirty="0">
                <a:solidFill>
                  <a:srgbClr val="FF0000"/>
                </a:solidFill>
                <a:latin typeface="Century Gothic" panose="020B0502020202020204" pitchFamily="34" charset="0"/>
              </a:rPr>
              <a:t>The first group is not equal to the others as it only has 40p, not 60p.</a:t>
            </a:r>
          </a:p>
          <a:p>
            <a:endParaRPr lang="en-GB" sz="2000" b="1" u="sng" dirty="0">
              <a:solidFill>
                <a:schemeClr val="tx1"/>
              </a:solidFill>
              <a:latin typeface="Century Gothic" panose="020B0502020202020204" pitchFamily="34" charset="0"/>
            </a:endParaRP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237453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4 – Multiplication and Division</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Recognise Equal Groups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endParaRPr lang="en-GB" sz="2000" b="1" u="sng" dirty="0">
              <a:solidFill>
                <a:schemeClr val="tx1"/>
              </a:solidFill>
              <a:latin typeface="Century Gothic" panose="020B0502020202020204" pitchFamily="34" charset="0"/>
            </a:endParaRPr>
          </a:p>
          <a:p>
            <a:pPr lvl="0" algn="ctr"/>
            <a:r>
              <a:rPr lang="en-GB" sz="2000" b="1" dirty="0">
                <a:solidFill>
                  <a:schemeClr val="tx1">
                    <a:lumMod val="85000"/>
                    <a:lumOff val="15000"/>
                  </a:schemeClr>
                </a:solidFill>
                <a:latin typeface="Century Gothic" panose="020B0502020202020204" pitchFamily="34" charset="0"/>
              </a:rPr>
              <a:t>Tick the groups that are equal.</a:t>
            </a:r>
          </a:p>
          <a:p>
            <a:pPr lvl="0" algn="ctr"/>
            <a:endParaRPr lang="en-GB" sz="2400" b="1" dirty="0">
              <a:solidFill>
                <a:schemeClr val="tx1">
                  <a:lumMod val="85000"/>
                  <a:lumOff val="15000"/>
                </a:schemeClr>
              </a:solidFill>
              <a:latin typeface="Century Gothic" panose="020B0502020202020204" pitchFamily="34" charset="0"/>
            </a:endParaRPr>
          </a:p>
          <a:p>
            <a:pPr lvl="0" algn="ctr"/>
            <a:endParaRPr lang="en-GB" sz="2400" b="1" dirty="0">
              <a:solidFill>
                <a:schemeClr val="tx1">
                  <a:lumMod val="85000"/>
                  <a:lumOff val="15000"/>
                </a:schemeClr>
              </a:solidFill>
              <a:latin typeface="Century Gothic" panose="020B0502020202020204" pitchFamily="34" charset="0"/>
            </a:endParaRPr>
          </a:p>
          <a:p>
            <a:pPr lvl="3"/>
            <a:r>
              <a:rPr lang="en-GB" sz="2400" b="1" dirty="0">
                <a:solidFill>
                  <a:schemeClr val="tx1">
                    <a:lumMod val="85000"/>
                    <a:lumOff val="15000"/>
                  </a:schemeClr>
                </a:solidFill>
                <a:latin typeface="Century Gothic" panose="020B0502020202020204" pitchFamily="34" charset="0"/>
              </a:rPr>
              <a:t>A.</a:t>
            </a:r>
          </a:p>
          <a:p>
            <a:pPr lvl="3"/>
            <a:endParaRPr lang="en-GB" sz="2400" b="1" dirty="0">
              <a:solidFill>
                <a:schemeClr val="tx1">
                  <a:lumMod val="85000"/>
                  <a:lumOff val="15000"/>
                </a:schemeClr>
              </a:solidFill>
              <a:latin typeface="Century Gothic" panose="020B0502020202020204" pitchFamily="34" charset="0"/>
            </a:endParaRPr>
          </a:p>
          <a:p>
            <a:pPr lvl="3"/>
            <a:endParaRPr lang="en-GB" sz="2400" b="1" dirty="0">
              <a:solidFill>
                <a:schemeClr val="tx1">
                  <a:lumMod val="85000"/>
                  <a:lumOff val="15000"/>
                </a:schemeClr>
              </a:solidFill>
              <a:latin typeface="Century Gothic" panose="020B0502020202020204" pitchFamily="34" charset="0"/>
            </a:endParaRPr>
          </a:p>
          <a:p>
            <a:pPr lvl="3"/>
            <a:endParaRPr lang="en-GB" sz="2800" b="1" dirty="0">
              <a:solidFill>
                <a:schemeClr val="tx1">
                  <a:lumMod val="85000"/>
                  <a:lumOff val="15000"/>
                </a:schemeClr>
              </a:solidFill>
              <a:latin typeface="Century Gothic" panose="020B0502020202020204" pitchFamily="34" charset="0"/>
            </a:endParaRPr>
          </a:p>
          <a:p>
            <a:pPr lvl="3"/>
            <a:r>
              <a:rPr lang="en-GB" sz="2400" b="1" dirty="0">
                <a:solidFill>
                  <a:schemeClr val="tx1">
                    <a:lumMod val="85000"/>
                    <a:lumOff val="15000"/>
                  </a:schemeClr>
                </a:solidFill>
                <a:latin typeface="Century Gothic" panose="020B0502020202020204" pitchFamily="34" charset="0"/>
              </a:rPr>
              <a:t>B.</a:t>
            </a:r>
          </a:p>
          <a:p>
            <a:pPr lvl="3"/>
            <a:endParaRPr lang="en-GB" sz="2400" b="1" dirty="0">
              <a:solidFill>
                <a:schemeClr val="tx1">
                  <a:lumMod val="85000"/>
                  <a:lumOff val="15000"/>
                </a:schemeClr>
              </a:solidFill>
              <a:latin typeface="Century Gothic" panose="020B0502020202020204" pitchFamily="34" charset="0"/>
            </a:endParaRPr>
          </a:p>
          <a:p>
            <a:pPr lvl="3"/>
            <a:endParaRPr lang="en-GB" sz="2400" b="1" dirty="0">
              <a:solidFill>
                <a:schemeClr val="tx1">
                  <a:lumMod val="85000"/>
                  <a:lumOff val="15000"/>
                </a:schemeClr>
              </a:solidFill>
              <a:latin typeface="Century Gothic" panose="020B0502020202020204" pitchFamily="34" charset="0"/>
            </a:endParaRPr>
          </a:p>
          <a:p>
            <a:pPr lvl="3"/>
            <a:endParaRPr lang="en-GB" sz="3200" b="1" dirty="0">
              <a:solidFill>
                <a:schemeClr val="tx1">
                  <a:lumMod val="85000"/>
                  <a:lumOff val="15000"/>
                </a:schemeClr>
              </a:solidFill>
              <a:latin typeface="Century Gothic" panose="020B0502020202020204" pitchFamily="34" charset="0"/>
            </a:endParaRPr>
          </a:p>
          <a:p>
            <a:pPr lvl="3"/>
            <a:r>
              <a:rPr lang="en-GB" sz="2400" b="1" dirty="0">
                <a:solidFill>
                  <a:schemeClr val="tx1">
                    <a:lumMod val="85000"/>
                    <a:lumOff val="15000"/>
                  </a:schemeClr>
                </a:solidFill>
                <a:latin typeface="Century Gothic" panose="020B0502020202020204" pitchFamily="34" charset="0"/>
              </a:rPr>
              <a:t>C.</a:t>
            </a:r>
          </a:p>
        </p:txBody>
      </p:sp>
      <p:sp>
        <p:nvSpPr>
          <p:cNvPr id="3" name="Rectangle: Rounded Corners 2">
            <a:extLst>
              <a:ext uri="{FF2B5EF4-FFF2-40B4-BE49-F238E27FC236}">
                <a16:creationId xmlns:a16="http://schemas.microsoft.com/office/drawing/2014/main" id="{C415EB91-17DE-4831-954F-28DADE75B04E}"/>
              </a:ext>
            </a:extLst>
          </p:cNvPr>
          <p:cNvSpPr/>
          <p:nvPr/>
        </p:nvSpPr>
        <p:spPr>
          <a:xfrm>
            <a:off x="2318680" y="1534700"/>
            <a:ext cx="2018379" cy="1230069"/>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 name="Isosceles Triangle 1">
            <a:extLst>
              <a:ext uri="{FF2B5EF4-FFF2-40B4-BE49-F238E27FC236}">
                <a16:creationId xmlns:a16="http://schemas.microsoft.com/office/drawing/2014/main" id="{C0FAFDF2-50BF-4FC3-AE06-89982944A798}"/>
              </a:ext>
            </a:extLst>
          </p:cNvPr>
          <p:cNvSpPr/>
          <p:nvPr/>
        </p:nvSpPr>
        <p:spPr>
          <a:xfrm>
            <a:off x="2521531" y="1746379"/>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D3104792-C53F-46C3-ADFA-CC97FD85886F}"/>
              </a:ext>
            </a:extLst>
          </p:cNvPr>
          <p:cNvSpPr/>
          <p:nvPr/>
        </p:nvSpPr>
        <p:spPr>
          <a:xfrm>
            <a:off x="3050945" y="1963717"/>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DB6415AC-6F5B-4E9D-BA6F-BDEC369A9534}"/>
              </a:ext>
            </a:extLst>
          </p:cNvPr>
          <p:cNvSpPr/>
          <p:nvPr/>
        </p:nvSpPr>
        <p:spPr>
          <a:xfrm>
            <a:off x="2710706" y="2276413"/>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B85887E8-285F-47DF-9655-B345E4A98176}"/>
              </a:ext>
            </a:extLst>
          </p:cNvPr>
          <p:cNvSpPr/>
          <p:nvPr/>
        </p:nvSpPr>
        <p:spPr>
          <a:xfrm>
            <a:off x="3480911" y="1621366"/>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FA8E0D89-5537-4AFB-BAB1-5C75152D4784}"/>
              </a:ext>
            </a:extLst>
          </p:cNvPr>
          <p:cNvSpPr/>
          <p:nvPr/>
        </p:nvSpPr>
        <p:spPr>
          <a:xfrm>
            <a:off x="3637869" y="2149734"/>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0FC9E526-F958-4533-AF53-FAE55A153966}"/>
              </a:ext>
            </a:extLst>
          </p:cNvPr>
          <p:cNvSpPr/>
          <p:nvPr/>
        </p:nvSpPr>
        <p:spPr>
          <a:xfrm>
            <a:off x="4806942" y="1534700"/>
            <a:ext cx="2018379" cy="1230069"/>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09D0D28C-528C-4CC0-AC91-B6CC8CEE271C}"/>
              </a:ext>
            </a:extLst>
          </p:cNvPr>
          <p:cNvSpPr/>
          <p:nvPr/>
        </p:nvSpPr>
        <p:spPr>
          <a:xfrm>
            <a:off x="5373889" y="2225157"/>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95080F02-29AE-439C-A4BC-AED3CFD83CB1}"/>
              </a:ext>
            </a:extLst>
          </p:cNvPr>
          <p:cNvSpPr/>
          <p:nvPr/>
        </p:nvSpPr>
        <p:spPr>
          <a:xfrm>
            <a:off x="4898589" y="1712344"/>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90DC9394-A9AA-41D7-9B44-74A074B770AF}"/>
              </a:ext>
            </a:extLst>
          </p:cNvPr>
          <p:cNvSpPr/>
          <p:nvPr/>
        </p:nvSpPr>
        <p:spPr>
          <a:xfrm>
            <a:off x="5699236" y="1712344"/>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5700649E-3280-4873-9F85-20C26F7414C8}"/>
              </a:ext>
            </a:extLst>
          </p:cNvPr>
          <p:cNvSpPr/>
          <p:nvPr/>
        </p:nvSpPr>
        <p:spPr>
          <a:xfrm>
            <a:off x="6310708" y="1774880"/>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801D1C22-D4FB-4F2A-8876-F4807602EBFB}"/>
              </a:ext>
            </a:extLst>
          </p:cNvPr>
          <p:cNvSpPr/>
          <p:nvPr/>
        </p:nvSpPr>
        <p:spPr>
          <a:xfrm>
            <a:off x="6049503" y="2238556"/>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FF9A4D83-F62D-49BA-8228-ED2D2B71747B}"/>
              </a:ext>
            </a:extLst>
          </p:cNvPr>
          <p:cNvSpPr/>
          <p:nvPr/>
        </p:nvSpPr>
        <p:spPr>
          <a:xfrm>
            <a:off x="2318680" y="3100505"/>
            <a:ext cx="2018379" cy="123006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BD37A216-5FFC-49D0-872C-2057987AE81E}"/>
              </a:ext>
            </a:extLst>
          </p:cNvPr>
          <p:cNvSpPr/>
          <p:nvPr/>
        </p:nvSpPr>
        <p:spPr>
          <a:xfrm>
            <a:off x="4806942" y="3100505"/>
            <a:ext cx="2018379" cy="123006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1A6846D4-71A7-4AA0-A158-08468C34D835}"/>
              </a:ext>
            </a:extLst>
          </p:cNvPr>
          <p:cNvSpPr/>
          <p:nvPr/>
        </p:nvSpPr>
        <p:spPr>
          <a:xfrm>
            <a:off x="2318680" y="4652397"/>
            <a:ext cx="2018379" cy="123006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65805685-1E9E-4AF0-88D1-F85F3B058F41}"/>
              </a:ext>
            </a:extLst>
          </p:cNvPr>
          <p:cNvSpPr/>
          <p:nvPr/>
        </p:nvSpPr>
        <p:spPr>
          <a:xfrm>
            <a:off x="4806942" y="4652397"/>
            <a:ext cx="2018379" cy="123006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C67BE53-7632-4B80-91E9-53803C81CD08}"/>
              </a:ext>
            </a:extLst>
          </p:cNvPr>
          <p:cNvSpPr/>
          <p:nvPr/>
        </p:nvSpPr>
        <p:spPr>
          <a:xfrm>
            <a:off x="2571361" y="326435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AB77BBD-9CEF-487D-B883-244B24F597C9}"/>
              </a:ext>
            </a:extLst>
          </p:cNvPr>
          <p:cNvSpPr/>
          <p:nvPr/>
        </p:nvSpPr>
        <p:spPr>
          <a:xfrm>
            <a:off x="2545665" y="3847947"/>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1E34618-5F14-4957-823E-CC3AFF4A865B}"/>
              </a:ext>
            </a:extLst>
          </p:cNvPr>
          <p:cNvSpPr/>
          <p:nvPr/>
        </p:nvSpPr>
        <p:spPr>
          <a:xfrm>
            <a:off x="3593049" y="326435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DD55668-A23E-4C8A-8CCA-28526AA81C25}"/>
              </a:ext>
            </a:extLst>
          </p:cNvPr>
          <p:cNvSpPr/>
          <p:nvPr/>
        </p:nvSpPr>
        <p:spPr>
          <a:xfrm>
            <a:off x="3050945" y="386250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03946BD-7895-4EB8-83ED-60869D7322C0}"/>
              </a:ext>
            </a:extLst>
          </p:cNvPr>
          <p:cNvSpPr/>
          <p:nvPr/>
        </p:nvSpPr>
        <p:spPr>
          <a:xfrm>
            <a:off x="3115703" y="3367080"/>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26BC4F8-D9D8-41C9-922A-FE4D083B3E21}"/>
              </a:ext>
            </a:extLst>
          </p:cNvPr>
          <p:cNvSpPr/>
          <p:nvPr/>
        </p:nvSpPr>
        <p:spPr>
          <a:xfrm>
            <a:off x="3492143" y="3806368"/>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C1797BC-910E-4218-A646-56C1788921A5}"/>
              </a:ext>
            </a:extLst>
          </p:cNvPr>
          <p:cNvSpPr/>
          <p:nvPr/>
        </p:nvSpPr>
        <p:spPr>
          <a:xfrm>
            <a:off x="3933341" y="3679408"/>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5C4C3409-1B2F-4D7E-87DF-D67C5B8D8054}"/>
              </a:ext>
            </a:extLst>
          </p:cNvPr>
          <p:cNvSpPr/>
          <p:nvPr/>
        </p:nvSpPr>
        <p:spPr>
          <a:xfrm>
            <a:off x="4998125" y="3847947"/>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AA7DDC1C-EAE8-4EB7-87B0-C6EDAEA475DE}"/>
              </a:ext>
            </a:extLst>
          </p:cNvPr>
          <p:cNvSpPr/>
          <p:nvPr/>
        </p:nvSpPr>
        <p:spPr>
          <a:xfrm>
            <a:off x="5751799" y="3359202"/>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76EF30D-5F2A-44AC-9818-70E56A2AD616}"/>
              </a:ext>
            </a:extLst>
          </p:cNvPr>
          <p:cNvSpPr/>
          <p:nvPr/>
        </p:nvSpPr>
        <p:spPr>
          <a:xfrm>
            <a:off x="5503405" y="386250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FD8B9E6-F72A-42E0-ADFD-683F31ADBBCB}"/>
              </a:ext>
            </a:extLst>
          </p:cNvPr>
          <p:cNvSpPr/>
          <p:nvPr/>
        </p:nvSpPr>
        <p:spPr>
          <a:xfrm>
            <a:off x="5128322" y="3352524"/>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53ED61-DC0D-4E78-A903-F94CFD9ECEBD}"/>
              </a:ext>
            </a:extLst>
          </p:cNvPr>
          <p:cNvSpPr/>
          <p:nvPr/>
        </p:nvSpPr>
        <p:spPr>
          <a:xfrm>
            <a:off x="5944603" y="3806368"/>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1F3C56D-B8C2-4ECB-8460-FFDFECDB2A95}"/>
              </a:ext>
            </a:extLst>
          </p:cNvPr>
          <p:cNvSpPr/>
          <p:nvPr/>
        </p:nvSpPr>
        <p:spPr>
          <a:xfrm>
            <a:off x="6375276" y="353351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BDDD113-2ADF-4560-B238-CF3C5186DF4A}"/>
              </a:ext>
            </a:extLst>
          </p:cNvPr>
          <p:cNvSpPr/>
          <p:nvPr/>
        </p:nvSpPr>
        <p:spPr>
          <a:xfrm>
            <a:off x="2480929" y="4812560"/>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09004E0-76E0-4FCB-A772-74DEB4A621ED}"/>
              </a:ext>
            </a:extLst>
          </p:cNvPr>
          <p:cNvSpPr/>
          <p:nvPr/>
        </p:nvSpPr>
        <p:spPr>
          <a:xfrm>
            <a:off x="2454320" y="5364807"/>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8073ECB-6113-4443-B951-BF61DB855BD8}"/>
              </a:ext>
            </a:extLst>
          </p:cNvPr>
          <p:cNvSpPr/>
          <p:nvPr/>
        </p:nvSpPr>
        <p:spPr>
          <a:xfrm>
            <a:off x="3852062" y="4830036"/>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F4B9335-193C-40F6-9CAC-4712F0CF89C4}"/>
              </a:ext>
            </a:extLst>
          </p:cNvPr>
          <p:cNvSpPr/>
          <p:nvPr/>
        </p:nvSpPr>
        <p:spPr>
          <a:xfrm>
            <a:off x="3815274" y="5382528"/>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5CDE08A8-C183-4A1F-8BE5-D48262D0F976}"/>
              </a:ext>
            </a:extLst>
          </p:cNvPr>
          <p:cNvSpPr/>
          <p:nvPr/>
        </p:nvSpPr>
        <p:spPr>
          <a:xfrm>
            <a:off x="2936349" y="4844307"/>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5D0A242-D9CA-4E2D-8602-2CC4CA3B1DD9}"/>
              </a:ext>
            </a:extLst>
          </p:cNvPr>
          <p:cNvSpPr/>
          <p:nvPr/>
        </p:nvSpPr>
        <p:spPr>
          <a:xfrm>
            <a:off x="2948847" y="5356760"/>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5B6D10B7-D64D-4373-B16C-97E93D2FEB57}"/>
              </a:ext>
            </a:extLst>
          </p:cNvPr>
          <p:cNvSpPr/>
          <p:nvPr/>
        </p:nvSpPr>
        <p:spPr>
          <a:xfrm>
            <a:off x="3419484" y="4816784"/>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10542903-0B8D-47ED-A436-271072467469}"/>
              </a:ext>
            </a:extLst>
          </p:cNvPr>
          <p:cNvSpPr/>
          <p:nvPr/>
        </p:nvSpPr>
        <p:spPr>
          <a:xfrm>
            <a:off x="3412964" y="5382528"/>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34F9645-9499-4B8B-AAD6-5686449DF7DF}"/>
              </a:ext>
            </a:extLst>
          </p:cNvPr>
          <p:cNvSpPr/>
          <p:nvPr/>
        </p:nvSpPr>
        <p:spPr>
          <a:xfrm rot="11070938">
            <a:off x="4912819" y="4753935"/>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588EF3C-83A7-4A36-8601-BFA6006E6A00}"/>
              </a:ext>
            </a:extLst>
          </p:cNvPr>
          <p:cNvSpPr/>
          <p:nvPr/>
        </p:nvSpPr>
        <p:spPr>
          <a:xfrm rot="11070938">
            <a:off x="4935931" y="5352033"/>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1142B2D6-9DCD-4A9E-BE25-3F3B9345D782}"/>
              </a:ext>
            </a:extLst>
          </p:cNvPr>
          <p:cNvSpPr/>
          <p:nvPr/>
        </p:nvSpPr>
        <p:spPr>
          <a:xfrm rot="11070938">
            <a:off x="6404765" y="4765840"/>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ED3BF830-4EAE-4025-8265-C37E01491E91}"/>
              </a:ext>
            </a:extLst>
          </p:cNvPr>
          <p:cNvSpPr/>
          <p:nvPr/>
        </p:nvSpPr>
        <p:spPr>
          <a:xfrm rot="11070938">
            <a:off x="6362128" y="5413207"/>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76073C0-98CA-4AA8-B42B-212FDD34425C}"/>
              </a:ext>
            </a:extLst>
          </p:cNvPr>
          <p:cNvSpPr/>
          <p:nvPr/>
        </p:nvSpPr>
        <p:spPr>
          <a:xfrm rot="11070938">
            <a:off x="5382701" y="4879803"/>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031E040A-6723-4221-AA2C-A8DEA3D04E56}"/>
              </a:ext>
            </a:extLst>
          </p:cNvPr>
          <p:cNvSpPr/>
          <p:nvPr/>
        </p:nvSpPr>
        <p:spPr>
          <a:xfrm rot="11070938">
            <a:off x="5418417" y="5330992"/>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8164AF11-E15D-42BC-81B8-0705D1337016}"/>
              </a:ext>
            </a:extLst>
          </p:cNvPr>
          <p:cNvSpPr/>
          <p:nvPr/>
        </p:nvSpPr>
        <p:spPr>
          <a:xfrm rot="11070938">
            <a:off x="5902640" y="4765841"/>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210C423-6AC1-48DE-8A41-B4FD226D8590}"/>
              </a:ext>
            </a:extLst>
          </p:cNvPr>
          <p:cNvSpPr/>
          <p:nvPr/>
        </p:nvSpPr>
        <p:spPr>
          <a:xfrm rot="11070938">
            <a:off x="5884706" y="5266952"/>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72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r>
              <a:rPr lang="en-GB" sz="2000" b="1" u="sng"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a:p>
            <a:pPr lvl="0" algn="ctr"/>
            <a:r>
              <a:rPr lang="en-GB" sz="2000" b="1" dirty="0">
                <a:solidFill>
                  <a:schemeClr val="tx1">
                    <a:lumMod val="85000"/>
                    <a:lumOff val="15000"/>
                  </a:schemeClr>
                </a:solidFill>
                <a:latin typeface="Century Gothic" panose="020B0502020202020204" pitchFamily="34" charset="0"/>
              </a:rPr>
              <a:t>Tick the groups that are equal.</a:t>
            </a:r>
          </a:p>
          <a:p>
            <a:pPr lvl="0" algn="ctr"/>
            <a:endParaRPr lang="en-GB" sz="2400" b="1" dirty="0">
              <a:solidFill>
                <a:schemeClr val="tx1">
                  <a:lumMod val="85000"/>
                  <a:lumOff val="15000"/>
                </a:schemeClr>
              </a:solidFill>
              <a:latin typeface="Century Gothic" panose="020B0502020202020204" pitchFamily="34" charset="0"/>
            </a:endParaRPr>
          </a:p>
          <a:p>
            <a:pPr lvl="0" algn="ctr"/>
            <a:endParaRPr lang="en-GB" sz="2400" b="1" dirty="0">
              <a:solidFill>
                <a:schemeClr val="tx1">
                  <a:lumMod val="85000"/>
                  <a:lumOff val="15000"/>
                </a:schemeClr>
              </a:solidFill>
              <a:latin typeface="Century Gothic" panose="020B0502020202020204" pitchFamily="34" charset="0"/>
            </a:endParaRPr>
          </a:p>
          <a:p>
            <a:pPr lvl="3"/>
            <a:r>
              <a:rPr lang="en-GB" sz="2400" b="1" dirty="0">
                <a:solidFill>
                  <a:schemeClr val="tx1">
                    <a:lumMod val="85000"/>
                    <a:lumOff val="15000"/>
                  </a:schemeClr>
                </a:solidFill>
                <a:latin typeface="Century Gothic" panose="020B0502020202020204" pitchFamily="34" charset="0"/>
              </a:rPr>
              <a:t>A.</a:t>
            </a:r>
          </a:p>
          <a:p>
            <a:pPr lvl="3"/>
            <a:endParaRPr lang="en-GB" sz="2400" b="1" dirty="0">
              <a:solidFill>
                <a:schemeClr val="tx1">
                  <a:lumMod val="85000"/>
                  <a:lumOff val="15000"/>
                </a:schemeClr>
              </a:solidFill>
              <a:latin typeface="Century Gothic" panose="020B0502020202020204" pitchFamily="34" charset="0"/>
            </a:endParaRPr>
          </a:p>
          <a:p>
            <a:pPr lvl="3"/>
            <a:endParaRPr lang="en-GB" sz="2400" b="1" dirty="0">
              <a:solidFill>
                <a:schemeClr val="tx1">
                  <a:lumMod val="85000"/>
                  <a:lumOff val="15000"/>
                </a:schemeClr>
              </a:solidFill>
              <a:latin typeface="Century Gothic" panose="020B0502020202020204" pitchFamily="34" charset="0"/>
            </a:endParaRPr>
          </a:p>
          <a:p>
            <a:pPr lvl="3"/>
            <a:endParaRPr lang="en-GB" sz="2800" b="1" dirty="0">
              <a:solidFill>
                <a:schemeClr val="tx1">
                  <a:lumMod val="85000"/>
                  <a:lumOff val="15000"/>
                </a:schemeClr>
              </a:solidFill>
              <a:latin typeface="Century Gothic" panose="020B0502020202020204" pitchFamily="34" charset="0"/>
            </a:endParaRPr>
          </a:p>
          <a:p>
            <a:pPr lvl="3"/>
            <a:r>
              <a:rPr lang="en-GB" sz="2400" b="1" dirty="0">
                <a:solidFill>
                  <a:schemeClr val="tx1">
                    <a:lumMod val="85000"/>
                    <a:lumOff val="15000"/>
                  </a:schemeClr>
                </a:solidFill>
                <a:latin typeface="Century Gothic" panose="020B0502020202020204" pitchFamily="34" charset="0"/>
              </a:rPr>
              <a:t>B.</a:t>
            </a:r>
          </a:p>
          <a:p>
            <a:pPr lvl="3"/>
            <a:endParaRPr lang="en-GB" sz="2400" b="1" dirty="0">
              <a:solidFill>
                <a:schemeClr val="tx1">
                  <a:lumMod val="85000"/>
                  <a:lumOff val="15000"/>
                </a:schemeClr>
              </a:solidFill>
              <a:latin typeface="Century Gothic" panose="020B0502020202020204" pitchFamily="34" charset="0"/>
            </a:endParaRPr>
          </a:p>
          <a:p>
            <a:pPr lvl="3"/>
            <a:endParaRPr lang="en-GB" sz="2400" b="1" dirty="0">
              <a:solidFill>
                <a:schemeClr val="tx1">
                  <a:lumMod val="85000"/>
                  <a:lumOff val="15000"/>
                </a:schemeClr>
              </a:solidFill>
              <a:latin typeface="Century Gothic" panose="020B0502020202020204" pitchFamily="34" charset="0"/>
            </a:endParaRPr>
          </a:p>
          <a:p>
            <a:pPr lvl="3"/>
            <a:endParaRPr lang="en-GB" sz="3200" b="1" dirty="0">
              <a:solidFill>
                <a:schemeClr val="tx1">
                  <a:lumMod val="85000"/>
                  <a:lumOff val="15000"/>
                </a:schemeClr>
              </a:solidFill>
              <a:latin typeface="Century Gothic" panose="020B0502020202020204" pitchFamily="34" charset="0"/>
            </a:endParaRPr>
          </a:p>
          <a:p>
            <a:pPr lvl="3"/>
            <a:r>
              <a:rPr lang="en-GB" sz="2400" b="1" dirty="0">
                <a:solidFill>
                  <a:schemeClr val="tx1">
                    <a:lumMod val="85000"/>
                    <a:lumOff val="15000"/>
                  </a:schemeClr>
                </a:solidFill>
                <a:latin typeface="Century Gothic" panose="020B0502020202020204" pitchFamily="34" charset="0"/>
              </a:rPr>
              <a:t>C.</a:t>
            </a:r>
          </a:p>
        </p:txBody>
      </p:sp>
      <p:sp>
        <p:nvSpPr>
          <p:cNvPr id="3" name="Rectangle: Rounded Corners 2">
            <a:extLst>
              <a:ext uri="{FF2B5EF4-FFF2-40B4-BE49-F238E27FC236}">
                <a16:creationId xmlns:a16="http://schemas.microsoft.com/office/drawing/2014/main" id="{C415EB91-17DE-4831-954F-28DADE75B04E}"/>
              </a:ext>
            </a:extLst>
          </p:cNvPr>
          <p:cNvSpPr/>
          <p:nvPr/>
        </p:nvSpPr>
        <p:spPr>
          <a:xfrm>
            <a:off x="2318680" y="1534700"/>
            <a:ext cx="2018379" cy="1230069"/>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 name="Isosceles Triangle 1">
            <a:extLst>
              <a:ext uri="{FF2B5EF4-FFF2-40B4-BE49-F238E27FC236}">
                <a16:creationId xmlns:a16="http://schemas.microsoft.com/office/drawing/2014/main" id="{C0FAFDF2-50BF-4FC3-AE06-89982944A798}"/>
              </a:ext>
            </a:extLst>
          </p:cNvPr>
          <p:cNvSpPr/>
          <p:nvPr/>
        </p:nvSpPr>
        <p:spPr>
          <a:xfrm>
            <a:off x="2521531" y="1746379"/>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D3104792-C53F-46C3-ADFA-CC97FD85886F}"/>
              </a:ext>
            </a:extLst>
          </p:cNvPr>
          <p:cNvSpPr/>
          <p:nvPr/>
        </p:nvSpPr>
        <p:spPr>
          <a:xfrm>
            <a:off x="3050945" y="1963717"/>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DB6415AC-6F5B-4E9D-BA6F-BDEC369A9534}"/>
              </a:ext>
            </a:extLst>
          </p:cNvPr>
          <p:cNvSpPr/>
          <p:nvPr/>
        </p:nvSpPr>
        <p:spPr>
          <a:xfrm>
            <a:off x="2710706" y="2276413"/>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B85887E8-285F-47DF-9655-B345E4A98176}"/>
              </a:ext>
            </a:extLst>
          </p:cNvPr>
          <p:cNvSpPr/>
          <p:nvPr/>
        </p:nvSpPr>
        <p:spPr>
          <a:xfrm>
            <a:off x="3480911" y="1621366"/>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FA8E0D89-5537-4AFB-BAB1-5C75152D4784}"/>
              </a:ext>
            </a:extLst>
          </p:cNvPr>
          <p:cNvSpPr/>
          <p:nvPr/>
        </p:nvSpPr>
        <p:spPr>
          <a:xfrm>
            <a:off x="3637869" y="2149734"/>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0FC9E526-F958-4533-AF53-FAE55A153966}"/>
              </a:ext>
            </a:extLst>
          </p:cNvPr>
          <p:cNvSpPr/>
          <p:nvPr/>
        </p:nvSpPr>
        <p:spPr>
          <a:xfrm>
            <a:off x="4806942" y="1534700"/>
            <a:ext cx="2018379" cy="1230069"/>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09D0D28C-528C-4CC0-AC91-B6CC8CEE271C}"/>
              </a:ext>
            </a:extLst>
          </p:cNvPr>
          <p:cNvSpPr/>
          <p:nvPr/>
        </p:nvSpPr>
        <p:spPr>
          <a:xfrm>
            <a:off x="5373889" y="2225157"/>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95080F02-29AE-439C-A4BC-AED3CFD83CB1}"/>
              </a:ext>
            </a:extLst>
          </p:cNvPr>
          <p:cNvSpPr/>
          <p:nvPr/>
        </p:nvSpPr>
        <p:spPr>
          <a:xfrm>
            <a:off x="4898589" y="1712344"/>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90DC9394-A9AA-41D7-9B44-74A074B770AF}"/>
              </a:ext>
            </a:extLst>
          </p:cNvPr>
          <p:cNvSpPr/>
          <p:nvPr/>
        </p:nvSpPr>
        <p:spPr>
          <a:xfrm>
            <a:off x="5699236" y="1712344"/>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5700649E-3280-4873-9F85-20C26F7414C8}"/>
              </a:ext>
            </a:extLst>
          </p:cNvPr>
          <p:cNvSpPr/>
          <p:nvPr/>
        </p:nvSpPr>
        <p:spPr>
          <a:xfrm>
            <a:off x="6310708" y="1774880"/>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801D1C22-D4FB-4F2A-8876-F4807602EBFB}"/>
              </a:ext>
            </a:extLst>
          </p:cNvPr>
          <p:cNvSpPr/>
          <p:nvPr/>
        </p:nvSpPr>
        <p:spPr>
          <a:xfrm>
            <a:off x="6049503" y="2238556"/>
            <a:ext cx="378350" cy="353005"/>
          </a:xfrm>
          <a:prstGeom prst="triangle">
            <a:avLst/>
          </a:prstGeom>
          <a:solidFill>
            <a:srgbClr val="FFC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FF9A4D83-F62D-49BA-8228-ED2D2B71747B}"/>
              </a:ext>
            </a:extLst>
          </p:cNvPr>
          <p:cNvSpPr/>
          <p:nvPr/>
        </p:nvSpPr>
        <p:spPr>
          <a:xfrm>
            <a:off x="2318680" y="3100505"/>
            <a:ext cx="2018379" cy="123006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BD37A216-5FFC-49D0-872C-2057987AE81E}"/>
              </a:ext>
            </a:extLst>
          </p:cNvPr>
          <p:cNvSpPr/>
          <p:nvPr/>
        </p:nvSpPr>
        <p:spPr>
          <a:xfrm>
            <a:off x="4806942" y="3100505"/>
            <a:ext cx="2018379" cy="123006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1A6846D4-71A7-4AA0-A158-08468C34D835}"/>
              </a:ext>
            </a:extLst>
          </p:cNvPr>
          <p:cNvSpPr/>
          <p:nvPr/>
        </p:nvSpPr>
        <p:spPr>
          <a:xfrm>
            <a:off x="2318680" y="4652397"/>
            <a:ext cx="2018379" cy="123006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65805685-1E9E-4AF0-88D1-F85F3B058F41}"/>
              </a:ext>
            </a:extLst>
          </p:cNvPr>
          <p:cNvSpPr/>
          <p:nvPr/>
        </p:nvSpPr>
        <p:spPr>
          <a:xfrm>
            <a:off x="4806942" y="4652397"/>
            <a:ext cx="2018379" cy="123006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C67BE53-7632-4B80-91E9-53803C81CD08}"/>
              </a:ext>
            </a:extLst>
          </p:cNvPr>
          <p:cNvSpPr/>
          <p:nvPr/>
        </p:nvSpPr>
        <p:spPr>
          <a:xfrm>
            <a:off x="2571361" y="326435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AB77BBD-9CEF-487D-B883-244B24F597C9}"/>
              </a:ext>
            </a:extLst>
          </p:cNvPr>
          <p:cNvSpPr/>
          <p:nvPr/>
        </p:nvSpPr>
        <p:spPr>
          <a:xfrm>
            <a:off x="2545665" y="3847947"/>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1E34618-5F14-4957-823E-CC3AFF4A865B}"/>
              </a:ext>
            </a:extLst>
          </p:cNvPr>
          <p:cNvSpPr/>
          <p:nvPr/>
        </p:nvSpPr>
        <p:spPr>
          <a:xfrm>
            <a:off x="3593049" y="326435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DD55668-A23E-4C8A-8CCA-28526AA81C25}"/>
              </a:ext>
            </a:extLst>
          </p:cNvPr>
          <p:cNvSpPr/>
          <p:nvPr/>
        </p:nvSpPr>
        <p:spPr>
          <a:xfrm>
            <a:off x="3050945" y="386250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03946BD-7895-4EB8-83ED-60869D7322C0}"/>
              </a:ext>
            </a:extLst>
          </p:cNvPr>
          <p:cNvSpPr/>
          <p:nvPr/>
        </p:nvSpPr>
        <p:spPr>
          <a:xfrm>
            <a:off x="3115703" y="3367080"/>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26BC4F8-D9D8-41C9-922A-FE4D083B3E21}"/>
              </a:ext>
            </a:extLst>
          </p:cNvPr>
          <p:cNvSpPr/>
          <p:nvPr/>
        </p:nvSpPr>
        <p:spPr>
          <a:xfrm>
            <a:off x="3492143" y="3806368"/>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C1797BC-910E-4218-A646-56C1788921A5}"/>
              </a:ext>
            </a:extLst>
          </p:cNvPr>
          <p:cNvSpPr/>
          <p:nvPr/>
        </p:nvSpPr>
        <p:spPr>
          <a:xfrm>
            <a:off x="3933341" y="3679408"/>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5C4C3409-1B2F-4D7E-87DF-D67C5B8D8054}"/>
              </a:ext>
            </a:extLst>
          </p:cNvPr>
          <p:cNvSpPr/>
          <p:nvPr/>
        </p:nvSpPr>
        <p:spPr>
          <a:xfrm>
            <a:off x="4998125" y="3847947"/>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AA7DDC1C-EAE8-4EB7-87B0-C6EDAEA475DE}"/>
              </a:ext>
            </a:extLst>
          </p:cNvPr>
          <p:cNvSpPr/>
          <p:nvPr/>
        </p:nvSpPr>
        <p:spPr>
          <a:xfrm>
            <a:off x="5751799" y="3359202"/>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76EF30D-5F2A-44AC-9818-70E56A2AD616}"/>
              </a:ext>
            </a:extLst>
          </p:cNvPr>
          <p:cNvSpPr/>
          <p:nvPr/>
        </p:nvSpPr>
        <p:spPr>
          <a:xfrm>
            <a:off x="5503405" y="386250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FD8B9E6-F72A-42E0-ADFD-683F31ADBBCB}"/>
              </a:ext>
            </a:extLst>
          </p:cNvPr>
          <p:cNvSpPr/>
          <p:nvPr/>
        </p:nvSpPr>
        <p:spPr>
          <a:xfrm>
            <a:off x="5128322" y="3352524"/>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53ED61-DC0D-4E78-A903-F94CFD9ECEBD}"/>
              </a:ext>
            </a:extLst>
          </p:cNvPr>
          <p:cNvSpPr/>
          <p:nvPr/>
        </p:nvSpPr>
        <p:spPr>
          <a:xfrm>
            <a:off x="5944603" y="3806368"/>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1F3C56D-B8C2-4ECB-8460-FFDFECDB2A95}"/>
              </a:ext>
            </a:extLst>
          </p:cNvPr>
          <p:cNvSpPr/>
          <p:nvPr/>
        </p:nvSpPr>
        <p:spPr>
          <a:xfrm>
            <a:off x="6375276" y="3533513"/>
            <a:ext cx="248834" cy="27285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BDDD113-2ADF-4560-B238-CF3C5186DF4A}"/>
              </a:ext>
            </a:extLst>
          </p:cNvPr>
          <p:cNvSpPr/>
          <p:nvPr/>
        </p:nvSpPr>
        <p:spPr>
          <a:xfrm>
            <a:off x="2480929" y="4812560"/>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09004E0-76E0-4FCB-A772-74DEB4A621ED}"/>
              </a:ext>
            </a:extLst>
          </p:cNvPr>
          <p:cNvSpPr/>
          <p:nvPr/>
        </p:nvSpPr>
        <p:spPr>
          <a:xfrm>
            <a:off x="2454320" y="5364807"/>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8073ECB-6113-4443-B951-BF61DB855BD8}"/>
              </a:ext>
            </a:extLst>
          </p:cNvPr>
          <p:cNvSpPr/>
          <p:nvPr/>
        </p:nvSpPr>
        <p:spPr>
          <a:xfrm>
            <a:off x="3852062" y="4830036"/>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F4B9335-193C-40F6-9CAC-4712F0CF89C4}"/>
              </a:ext>
            </a:extLst>
          </p:cNvPr>
          <p:cNvSpPr/>
          <p:nvPr/>
        </p:nvSpPr>
        <p:spPr>
          <a:xfrm>
            <a:off x="3815274" y="5382528"/>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5CDE08A8-C183-4A1F-8BE5-D48262D0F976}"/>
              </a:ext>
            </a:extLst>
          </p:cNvPr>
          <p:cNvSpPr/>
          <p:nvPr/>
        </p:nvSpPr>
        <p:spPr>
          <a:xfrm>
            <a:off x="2936349" y="4844307"/>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5D0A242-D9CA-4E2D-8602-2CC4CA3B1DD9}"/>
              </a:ext>
            </a:extLst>
          </p:cNvPr>
          <p:cNvSpPr/>
          <p:nvPr/>
        </p:nvSpPr>
        <p:spPr>
          <a:xfrm>
            <a:off x="2948847" y="5356760"/>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5B6D10B7-D64D-4373-B16C-97E93D2FEB57}"/>
              </a:ext>
            </a:extLst>
          </p:cNvPr>
          <p:cNvSpPr/>
          <p:nvPr/>
        </p:nvSpPr>
        <p:spPr>
          <a:xfrm>
            <a:off x="3419484" y="4816784"/>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10542903-0B8D-47ED-A436-271072467469}"/>
              </a:ext>
            </a:extLst>
          </p:cNvPr>
          <p:cNvSpPr/>
          <p:nvPr/>
        </p:nvSpPr>
        <p:spPr>
          <a:xfrm>
            <a:off x="3412964" y="5382528"/>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34F9645-9499-4B8B-AAD6-5686449DF7DF}"/>
              </a:ext>
            </a:extLst>
          </p:cNvPr>
          <p:cNvSpPr/>
          <p:nvPr/>
        </p:nvSpPr>
        <p:spPr>
          <a:xfrm rot="11070938">
            <a:off x="4912819" y="4753935"/>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588EF3C-83A7-4A36-8601-BFA6006E6A00}"/>
              </a:ext>
            </a:extLst>
          </p:cNvPr>
          <p:cNvSpPr/>
          <p:nvPr/>
        </p:nvSpPr>
        <p:spPr>
          <a:xfrm rot="11070938">
            <a:off x="4935931" y="5352033"/>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1142B2D6-9DCD-4A9E-BE25-3F3B9345D782}"/>
              </a:ext>
            </a:extLst>
          </p:cNvPr>
          <p:cNvSpPr/>
          <p:nvPr/>
        </p:nvSpPr>
        <p:spPr>
          <a:xfrm rot="11070938">
            <a:off x="6404765" y="4765840"/>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ED3BF830-4EAE-4025-8265-C37E01491E91}"/>
              </a:ext>
            </a:extLst>
          </p:cNvPr>
          <p:cNvSpPr/>
          <p:nvPr/>
        </p:nvSpPr>
        <p:spPr>
          <a:xfrm rot="11070938">
            <a:off x="6362128" y="5413207"/>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76073C0-98CA-4AA8-B42B-212FDD34425C}"/>
              </a:ext>
            </a:extLst>
          </p:cNvPr>
          <p:cNvSpPr/>
          <p:nvPr/>
        </p:nvSpPr>
        <p:spPr>
          <a:xfrm rot="11070938">
            <a:off x="5382701" y="4879803"/>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031E040A-6723-4221-AA2C-A8DEA3D04E56}"/>
              </a:ext>
            </a:extLst>
          </p:cNvPr>
          <p:cNvSpPr/>
          <p:nvPr/>
        </p:nvSpPr>
        <p:spPr>
          <a:xfrm rot="11070938">
            <a:off x="5418417" y="5330992"/>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8164AF11-E15D-42BC-81B8-0705D1337016}"/>
              </a:ext>
            </a:extLst>
          </p:cNvPr>
          <p:cNvSpPr/>
          <p:nvPr/>
        </p:nvSpPr>
        <p:spPr>
          <a:xfrm rot="11070938">
            <a:off x="5902640" y="4765841"/>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210C423-6AC1-48DE-8A41-B4FD226D8590}"/>
              </a:ext>
            </a:extLst>
          </p:cNvPr>
          <p:cNvSpPr/>
          <p:nvPr/>
        </p:nvSpPr>
        <p:spPr>
          <a:xfrm rot="11070938">
            <a:off x="5884706" y="5266952"/>
            <a:ext cx="339266" cy="374854"/>
          </a:xfrm>
          <a:prstGeom prst="ellipse">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FA3BBF48-42FF-4781-84DA-CA3C7E4C0AB4}"/>
              </a:ext>
            </a:extLst>
          </p:cNvPr>
          <p:cNvSpPr txBox="1"/>
          <p:nvPr/>
        </p:nvSpPr>
        <p:spPr>
          <a:xfrm>
            <a:off x="7007805" y="1765013"/>
            <a:ext cx="646665" cy="769441"/>
          </a:xfrm>
          <a:prstGeom prst="rect">
            <a:avLst/>
          </a:prstGeom>
          <a:noFill/>
        </p:spPr>
        <p:txBody>
          <a:bodyPr wrap="square" rtlCol="0">
            <a:spAutoFit/>
          </a:bodyPr>
          <a:lstStyle/>
          <a:p>
            <a:r>
              <a:rPr lang="en-GB" sz="4400" b="1" dirty="0">
                <a:solidFill>
                  <a:srgbClr val="FF0000"/>
                </a:solidFill>
                <a:latin typeface="Century Gothic" panose="020B0502020202020204" pitchFamily="34" charset="0"/>
                <a:sym typeface="Wingdings" panose="05000000000000000000" pitchFamily="2" charset="2"/>
              </a:rPr>
              <a:t></a:t>
            </a:r>
            <a:endParaRPr lang="en-GB" sz="4400" b="1" dirty="0">
              <a:solidFill>
                <a:srgbClr val="FF0000"/>
              </a:solidFill>
              <a:latin typeface="Century Gothic" panose="020B0502020202020204" pitchFamily="34" charset="0"/>
            </a:endParaRPr>
          </a:p>
        </p:txBody>
      </p:sp>
      <p:sp>
        <p:nvSpPr>
          <p:cNvPr id="54" name="TextBox 53">
            <a:extLst>
              <a:ext uri="{FF2B5EF4-FFF2-40B4-BE49-F238E27FC236}">
                <a16:creationId xmlns:a16="http://schemas.microsoft.com/office/drawing/2014/main" id="{E533725A-37A0-46E5-A5D2-966900551F06}"/>
              </a:ext>
            </a:extLst>
          </p:cNvPr>
          <p:cNvSpPr txBox="1"/>
          <p:nvPr/>
        </p:nvSpPr>
        <p:spPr>
          <a:xfrm>
            <a:off x="7007804" y="4832131"/>
            <a:ext cx="646665" cy="769441"/>
          </a:xfrm>
          <a:prstGeom prst="rect">
            <a:avLst/>
          </a:prstGeom>
          <a:noFill/>
        </p:spPr>
        <p:txBody>
          <a:bodyPr wrap="square" rtlCol="0">
            <a:spAutoFit/>
          </a:bodyPr>
          <a:lstStyle/>
          <a:p>
            <a:r>
              <a:rPr lang="en-GB" sz="4400" b="1" dirty="0">
                <a:solidFill>
                  <a:srgbClr val="FF0000"/>
                </a:solidFill>
                <a:latin typeface="Century Gothic" panose="020B0502020202020204" pitchFamily="34" charset="0"/>
                <a:sym typeface="Wingdings" panose="05000000000000000000" pitchFamily="2" charset="2"/>
              </a:rPr>
              <a:t></a:t>
            </a:r>
            <a:endParaRPr lang="en-GB" sz="4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22718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299E7EFD-CF5C-4E81-878A-5933A557FE91}"/>
              </a:ext>
            </a:extLst>
          </p:cNvPr>
          <p:cNvPicPr>
            <a:picLocks noChangeAspect="1"/>
          </p:cNvPicPr>
          <p:nvPr/>
        </p:nvPicPr>
        <p:blipFill>
          <a:blip r:embed="rId4"/>
          <a:stretch>
            <a:fillRect/>
          </a:stretch>
        </p:blipFill>
        <p:spPr>
          <a:xfrm>
            <a:off x="115438" y="138743"/>
            <a:ext cx="8913124" cy="6322100"/>
          </a:xfrm>
          <a:prstGeom prst="rect">
            <a:avLst/>
          </a:prstGeom>
        </p:spPr>
      </p:pic>
      <p:sp>
        <p:nvSpPr>
          <p:cNvPr id="38" name="Rectangle 37">
            <a:extLst>
              <a:ext uri="{FF2B5EF4-FFF2-40B4-BE49-F238E27FC236}">
                <a16:creationId xmlns:a16="http://schemas.microsoft.com/office/drawing/2014/main" id="{E9380FCD-4393-44CC-97B7-A99925D491C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Which sentence matches the groups below?</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defTabSz="417513">
              <a:lnSpc>
                <a:spcPct val="150000"/>
              </a:lnSpc>
            </a:pPr>
            <a:r>
              <a:rPr lang="en-GB" sz="2000" b="1" dirty="0">
                <a:solidFill>
                  <a:schemeClr val="tx1"/>
                </a:solidFill>
                <a:latin typeface="Century Gothic" panose="020B0502020202020204" pitchFamily="34" charset="0"/>
              </a:rPr>
              <a:t>			A. There are 7 equal groups with 3 in each group.</a:t>
            </a:r>
          </a:p>
          <a:p>
            <a:pPr lvl="0" defTabSz="417513">
              <a:lnSpc>
                <a:spcPct val="150000"/>
              </a:lnSpc>
              <a:defRPr/>
            </a:pPr>
            <a:r>
              <a:rPr lang="en-GB" sz="2000" b="1" dirty="0">
                <a:solidFill>
                  <a:schemeClr val="tx1"/>
                </a:solidFill>
                <a:latin typeface="Century Gothic" panose="020B0502020202020204" pitchFamily="34" charset="0"/>
              </a:rPr>
              <a:t>			B. There are 3 equal groups with 7 in each group.</a:t>
            </a:r>
          </a:p>
          <a:p>
            <a:pPr defTabSz="417513">
              <a:lnSpc>
                <a:spcPct val="150000"/>
              </a:lnSpc>
            </a:pPr>
            <a:r>
              <a:rPr lang="en-GB" sz="2000" b="1" dirty="0">
                <a:solidFill>
                  <a:schemeClr val="tx1"/>
                </a:solidFill>
                <a:latin typeface="Century Gothic" panose="020B0502020202020204" pitchFamily="34" charset="0"/>
              </a:rPr>
              <a:t>			C. There are 24 equal groups with 1 in each group.</a:t>
            </a:r>
          </a:p>
          <a:p>
            <a:pPr lvl="0" algn="ctr"/>
            <a:endParaRPr lang="en-GB" sz="2000" b="1" u="sng" dirty="0">
              <a:solidFill>
                <a:schemeClr val="tx1"/>
              </a:solidFill>
              <a:latin typeface="Century Gothic" panose="020B0502020202020204" pitchFamily="34" charset="0"/>
            </a:endParaRPr>
          </a:p>
          <a:p>
            <a:pPr lvl="0" algn="ctr"/>
            <a:endParaRPr lang="en-GB" sz="2400"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299E7EFD-CF5C-4E81-878A-5933A557FE91}"/>
              </a:ext>
            </a:extLst>
          </p:cNvPr>
          <p:cNvPicPr>
            <a:picLocks noChangeAspect="1"/>
          </p:cNvPicPr>
          <p:nvPr/>
        </p:nvPicPr>
        <p:blipFill>
          <a:blip r:embed="rId4"/>
          <a:stretch>
            <a:fillRect/>
          </a:stretch>
        </p:blipFill>
        <p:spPr>
          <a:xfrm>
            <a:off x="115438" y="138743"/>
            <a:ext cx="8913124" cy="6322100"/>
          </a:xfrm>
          <a:prstGeom prst="rect">
            <a:avLst/>
          </a:prstGeom>
        </p:spPr>
      </p:pic>
      <p:sp>
        <p:nvSpPr>
          <p:cNvPr id="38" name="Rectangle 37">
            <a:extLst>
              <a:ext uri="{FF2B5EF4-FFF2-40B4-BE49-F238E27FC236}">
                <a16:creationId xmlns:a16="http://schemas.microsoft.com/office/drawing/2014/main" id="{E9380FCD-4393-44CC-97B7-A99925D491C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Which sentence matches the groups below?</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defTabSz="417513">
              <a:lnSpc>
                <a:spcPct val="150000"/>
              </a:lnSpc>
            </a:pPr>
            <a:r>
              <a:rPr lang="en-GB" sz="2000" b="1" dirty="0">
                <a:solidFill>
                  <a:schemeClr val="tx1"/>
                </a:solidFill>
                <a:latin typeface="Century Gothic" panose="020B0502020202020204" pitchFamily="34" charset="0"/>
              </a:rPr>
              <a:t>			A. There are 7 equal groups with 3 in each group.</a:t>
            </a:r>
          </a:p>
          <a:p>
            <a:pPr lvl="0" defTabSz="417513">
              <a:lnSpc>
                <a:spcPct val="150000"/>
              </a:lnSpc>
              <a:defRPr/>
            </a:pPr>
            <a:r>
              <a:rPr lang="en-GB" sz="2000" b="1" dirty="0">
                <a:solidFill>
                  <a:srgbClr val="FF0000"/>
                </a:solidFill>
                <a:latin typeface="Century Gothic" panose="020B0502020202020204" pitchFamily="34" charset="0"/>
              </a:rPr>
              <a:t>			B. There are 3 equal groups with 7 in each group.</a:t>
            </a:r>
          </a:p>
          <a:p>
            <a:pPr defTabSz="417513">
              <a:lnSpc>
                <a:spcPct val="150000"/>
              </a:lnSpc>
            </a:pPr>
            <a:r>
              <a:rPr lang="en-GB" sz="2000" b="1" dirty="0">
                <a:solidFill>
                  <a:schemeClr val="tx1"/>
                </a:solidFill>
                <a:latin typeface="Century Gothic" panose="020B0502020202020204" pitchFamily="34" charset="0"/>
              </a:rPr>
              <a:t>			C. There are 24 equal groups with 1 in each group.</a:t>
            </a:r>
          </a:p>
          <a:p>
            <a:pPr lvl="0" algn="ctr"/>
            <a:endParaRPr lang="en-GB" sz="2000" b="1" u="sng" dirty="0">
              <a:solidFill>
                <a:schemeClr val="tx1"/>
              </a:solidFill>
              <a:latin typeface="Century Gothic" panose="020B0502020202020204" pitchFamily="34" charset="0"/>
            </a:endParaRPr>
          </a:p>
          <a:p>
            <a:pPr lvl="0" algn="ctr"/>
            <a:endParaRPr lang="en-GB" sz="2400"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9062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CE6F9F92-ADD5-4E80-AD10-ABB0B1EDF138}"/>
              </a:ext>
            </a:extLst>
          </p:cNvPr>
          <p:cNvPicPr>
            <a:picLocks noChangeAspect="1"/>
          </p:cNvPicPr>
          <p:nvPr/>
        </p:nvPicPr>
        <p:blipFill>
          <a:blip r:embed="rId4"/>
          <a:stretch>
            <a:fillRect/>
          </a:stretch>
        </p:blipFill>
        <p:spPr>
          <a:xfrm>
            <a:off x="115438" y="138743"/>
            <a:ext cx="8913124" cy="6322100"/>
          </a:xfrm>
          <a:prstGeom prst="rect">
            <a:avLst/>
          </a:prstGeom>
        </p:spPr>
      </p:pic>
      <p:sp>
        <p:nvSpPr>
          <p:cNvPr id="30" name="Rectangle 29">
            <a:extLst>
              <a:ext uri="{FF2B5EF4-FFF2-40B4-BE49-F238E27FC236}">
                <a16:creationId xmlns:a16="http://schemas.microsoft.com/office/drawing/2014/main" id="{7D2E0DC2-C112-47AA-A17B-4F404B8087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r>
              <a:rPr lang="en-GB" sz="2000" b="1" u="sng"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Which groups are equal? Which group is unequal?</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31" name="TextBox 30">
            <a:extLst>
              <a:ext uri="{FF2B5EF4-FFF2-40B4-BE49-F238E27FC236}">
                <a16:creationId xmlns:a16="http://schemas.microsoft.com/office/drawing/2014/main" id="{85778F3C-39A0-42FE-B8AB-99860ED7B6AE}"/>
              </a:ext>
            </a:extLst>
          </p:cNvPr>
          <p:cNvSpPr txBox="1"/>
          <p:nvPr/>
        </p:nvSpPr>
        <p:spPr>
          <a:xfrm>
            <a:off x="2084758" y="3495314"/>
            <a:ext cx="853212" cy="452885"/>
          </a:xfrm>
          <a:prstGeom prst="rect">
            <a:avLst/>
          </a:prstGeom>
          <a:noFill/>
        </p:spPr>
        <p:txBody>
          <a:bodyPr wrap="square" rtlCol="0">
            <a:spAutoFit/>
          </a:bodyPr>
          <a:lstStyle/>
          <a:p>
            <a:pPr algn="ctr"/>
            <a:r>
              <a:rPr lang="en-GB" b="1" dirty="0">
                <a:latin typeface="Century Gothic" panose="020B0502020202020204" pitchFamily="34" charset="0"/>
              </a:rPr>
              <a:t>A </a:t>
            </a:r>
          </a:p>
        </p:txBody>
      </p:sp>
      <p:sp>
        <p:nvSpPr>
          <p:cNvPr id="32" name="TextBox 31">
            <a:extLst>
              <a:ext uri="{FF2B5EF4-FFF2-40B4-BE49-F238E27FC236}">
                <a16:creationId xmlns:a16="http://schemas.microsoft.com/office/drawing/2014/main" id="{FD77E372-39F7-4B8C-84BC-1682B5E8F1C2}"/>
              </a:ext>
            </a:extLst>
          </p:cNvPr>
          <p:cNvSpPr txBox="1"/>
          <p:nvPr/>
        </p:nvSpPr>
        <p:spPr>
          <a:xfrm>
            <a:off x="6160565" y="3485913"/>
            <a:ext cx="938533" cy="452885"/>
          </a:xfrm>
          <a:prstGeom prst="rect">
            <a:avLst/>
          </a:prstGeom>
          <a:noFill/>
        </p:spPr>
        <p:txBody>
          <a:bodyPr wrap="square" rtlCol="0">
            <a:spAutoFit/>
          </a:bodyPr>
          <a:lstStyle/>
          <a:p>
            <a:pPr algn="ctr"/>
            <a:r>
              <a:rPr lang="en-GB" b="1" dirty="0">
                <a:latin typeface="Century Gothic" panose="020B0502020202020204" pitchFamily="34" charset="0"/>
              </a:rPr>
              <a:t>C </a:t>
            </a:r>
          </a:p>
        </p:txBody>
      </p:sp>
      <p:sp>
        <p:nvSpPr>
          <p:cNvPr id="33" name="TextBox 32">
            <a:extLst>
              <a:ext uri="{FF2B5EF4-FFF2-40B4-BE49-F238E27FC236}">
                <a16:creationId xmlns:a16="http://schemas.microsoft.com/office/drawing/2014/main" id="{F46FDB14-8522-47D2-9256-CB4200BAD8ED}"/>
              </a:ext>
            </a:extLst>
          </p:cNvPr>
          <p:cNvSpPr txBox="1"/>
          <p:nvPr/>
        </p:nvSpPr>
        <p:spPr>
          <a:xfrm>
            <a:off x="4116089" y="4802881"/>
            <a:ext cx="938533" cy="452885"/>
          </a:xfrm>
          <a:prstGeom prst="rect">
            <a:avLst/>
          </a:prstGeom>
          <a:noFill/>
        </p:spPr>
        <p:txBody>
          <a:bodyPr wrap="square" rtlCol="0">
            <a:spAutoFit/>
          </a:bodyPr>
          <a:lstStyle/>
          <a:p>
            <a:pPr algn="ctr"/>
            <a:r>
              <a:rPr lang="en-GB" b="1" dirty="0">
                <a:latin typeface="Century Gothic" panose="020B0502020202020204" pitchFamily="34" charset="0"/>
              </a:rPr>
              <a:t>B </a:t>
            </a:r>
          </a:p>
        </p:txBody>
      </p:sp>
    </p:spTree>
    <p:extLst>
      <p:ext uri="{BB962C8B-B14F-4D97-AF65-F5344CB8AC3E}">
        <p14:creationId xmlns:p14="http://schemas.microsoft.com/office/powerpoint/2010/main" val="62183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CE6F9F92-ADD5-4E80-AD10-ABB0B1EDF138}"/>
              </a:ext>
            </a:extLst>
          </p:cNvPr>
          <p:cNvPicPr>
            <a:picLocks noChangeAspect="1"/>
          </p:cNvPicPr>
          <p:nvPr/>
        </p:nvPicPr>
        <p:blipFill>
          <a:blip r:embed="rId4"/>
          <a:stretch>
            <a:fillRect/>
          </a:stretch>
        </p:blipFill>
        <p:spPr>
          <a:xfrm>
            <a:off x="115438" y="138743"/>
            <a:ext cx="8913124" cy="6322100"/>
          </a:xfrm>
          <a:prstGeom prst="rect">
            <a:avLst/>
          </a:prstGeom>
        </p:spPr>
      </p:pic>
      <p:sp>
        <p:nvSpPr>
          <p:cNvPr id="30" name="Rectangle 29">
            <a:extLst>
              <a:ext uri="{FF2B5EF4-FFF2-40B4-BE49-F238E27FC236}">
                <a16:creationId xmlns:a16="http://schemas.microsoft.com/office/drawing/2014/main" id="{7D2E0DC2-C112-47AA-A17B-4F404B8087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r>
              <a:rPr lang="en-GB" sz="2000" b="1" u="sng"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Which groups are equal? Which group is unequal?</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is equal, B is equal, C is unequal </a:t>
            </a:r>
          </a:p>
          <a:p>
            <a:pPr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31" name="TextBox 30">
            <a:extLst>
              <a:ext uri="{FF2B5EF4-FFF2-40B4-BE49-F238E27FC236}">
                <a16:creationId xmlns:a16="http://schemas.microsoft.com/office/drawing/2014/main" id="{85778F3C-39A0-42FE-B8AB-99860ED7B6AE}"/>
              </a:ext>
            </a:extLst>
          </p:cNvPr>
          <p:cNvSpPr txBox="1"/>
          <p:nvPr/>
        </p:nvSpPr>
        <p:spPr>
          <a:xfrm>
            <a:off x="2084758" y="3495314"/>
            <a:ext cx="853212" cy="452885"/>
          </a:xfrm>
          <a:prstGeom prst="rect">
            <a:avLst/>
          </a:prstGeom>
          <a:noFill/>
        </p:spPr>
        <p:txBody>
          <a:bodyPr wrap="square" rtlCol="0">
            <a:spAutoFit/>
          </a:bodyPr>
          <a:lstStyle/>
          <a:p>
            <a:pPr algn="ctr"/>
            <a:r>
              <a:rPr lang="en-GB" b="1" dirty="0">
                <a:latin typeface="Century Gothic" panose="020B0502020202020204" pitchFamily="34" charset="0"/>
              </a:rPr>
              <a:t>A </a:t>
            </a:r>
          </a:p>
        </p:txBody>
      </p:sp>
      <p:sp>
        <p:nvSpPr>
          <p:cNvPr id="32" name="TextBox 31">
            <a:extLst>
              <a:ext uri="{FF2B5EF4-FFF2-40B4-BE49-F238E27FC236}">
                <a16:creationId xmlns:a16="http://schemas.microsoft.com/office/drawing/2014/main" id="{FD77E372-39F7-4B8C-84BC-1682B5E8F1C2}"/>
              </a:ext>
            </a:extLst>
          </p:cNvPr>
          <p:cNvSpPr txBox="1"/>
          <p:nvPr/>
        </p:nvSpPr>
        <p:spPr>
          <a:xfrm>
            <a:off x="6160565" y="3485913"/>
            <a:ext cx="938533" cy="452885"/>
          </a:xfrm>
          <a:prstGeom prst="rect">
            <a:avLst/>
          </a:prstGeom>
          <a:noFill/>
        </p:spPr>
        <p:txBody>
          <a:bodyPr wrap="square" rtlCol="0">
            <a:spAutoFit/>
          </a:bodyPr>
          <a:lstStyle/>
          <a:p>
            <a:pPr algn="ctr"/>
            <a:r>
              <a:rPr lang="en-GB" b="1" dirty="0">
                <a:latin typeface="Century Gothic" panose="020B0502020202020204" pitchFamily="34" charset="0"/>
              </a:rPr>
              <a:t>C </a:t>
            </a:r>
          </a:p>
        </p:txBody>
      </p:sp>
      <p:sp>
        <p:nvSpPr>
          <p:cNvPr id="33" name="TextBox 32">
            <a:extLst>
              <a:ext uri="{FF2B5EF4-FFF2-40B4-BE49-F238E27FC236}">
                <a16:creationId xmlns:a16="http://schemas.microsoft.com/office/drawing/2014/main" id="{F46FDB14-8522-47D2-9256-CB4200BAD8ED}"/>
              </a:ext>
            </a:extLst>
          </p:cNvPr>
          <p:cNvSpPr txBox="1"/>
          <p:nvPr/>
        </p:nvSpPr>
        <p:spPr>
          <a:xfrm>
            <a:off x="4116089" y="4802881"/>
            <a:ext cx="938533" cy="452885"/>
          </a:xfrm>
          <a:prstGeom prst="rect">
            <a:avLst/>
          </a:prstGeom>
          <a:noFill/>
        </p:spPr>
        <p:txBody>
          <a:bodyPr wrap="square" rtlCol="0">
            <a:spAutoFit/>
          </a:bodyPr>
          <a:lstStyle/>
          <a:p>
            <a:pPr algn="ctr"/>
            <a:r>
              <a:rPr lang="en-GB" b="1" dirty="0">
                <a:latin typeface="Century Gothic" panose="020B0502020202020204" pitchFamily="34" charset="0"/>
              </a:rPr>
              <a:t>B </a:t>
            </a:r>
          </a:p>
        </p:txBody>
      </p:sp>
    </p:spTree>
    <p:extLst>
      <p:ext uri="{BB962C8B-B14F-4D97-AF65-F5344CB8AC3E}">
        <p14:creationId xmlns:p14="http://schemas.microsoft.com/office/powerpoint/2010/main" val="57082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38BEB060-C471-4134-B21C-A89347B0C81B}"/>
              </a:ext>
            </a:extLst>
          </p:cNvPr>
          <p:cNvPicPr>
            <a:picLocks noChangeAspect="1"/>
          </p:cNvPicPr>
          <p:nvPr/>
        </p:nvPicPr>
        <p:blipFill>
          <a:blip r:embed="rId4"/>
          <a:stretch>
            <a:fillRect/>
          </a:stretch>
        </p:blipFill>
        <p:spPr>
          <a:xfrm>
            <a:off x="115438" y="138743"/>
            <a:ext cx="8913124" cy="6322100"/>
          </a:xfrm>
          <a:prstGeom prst="rect">
            <a:avLst/>
          </a:prstGeom>
        </p:spPr>
      </p:pic>
      <p:sp>
        <p:nvSpPr>
          <p:cNvPr id="24" name="Rectangle 23">
            <a:extLst>
              <a:ext uri="{FF2B5EF4-FFF2-40B4-BE49-F238E27FC236}">
                <a16:creationId xmlns:a16="http://schemas.microsoft.com/office/drawing/2014/main" id="{D705C694-EC80-4877-975C-28926FF9C82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r>
              <a:rPr lang="en-GB" sz="2000" b="1" u="sng"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Complete the groups to match the following sentence.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4 equal groups with 6 in each group. </a:t>
            </a:r>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46163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CB186E18-EDBF-4601-BAF5-FB3E1DA1B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921</TotalTime>
  <Words>611</Words>
  <Application>Microsoft Office PowerPoint</Application>
  <PresentationFormat>On-screen Show (4:3)</PresentationFormat>
  <Paragraphs>291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Tidswell-Brown</cp:lastModifiedBy>
  <cp:revision>50</cp:revision>
  <dcterms:created xsi:type="dcterms:W3CDTF">2018-03-17T10:08:43Z</dcterms:created>
  <dcterms:modified xsi:type="dcterms:W3CDTF">2019-02-25T10:45:45Z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