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63" r:id="rId3"/>
    <p:sldId id="256" r:id="rId4"/>
    <p:sldId id="257" r:id="rId5"/>
    <p:sldId id="258" r:id="rId6"/>
    <p:sldId id="259" r:id="rId7"/>
    <p:sldId id="260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BA645F-414A-4957-BE71-DB4C966F60FE}" v="23" dt="2022-01-06T15:47:43.7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989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mma Bleakley" userId="d76da8eb-9b1c-4628-b118-63327dcb5b86" providerId="ADAL" clId="{0CBA645F-414A-4957-BE71-DB4C966F60FE}"/>
    <pc:docChg chg="custSel addSld delSld modSld sldOrd">
      <pc:chgData name="Gemma Bleakley" userId="d76da8eb-9b1c-4628-b118-63327dcb5b86" providerId="ADAL" clId="{0CBA645F-414A-4957-BE71-DB4C966F60FE}" dt="2022-01-06T15:47:43.749" v="193" actId="1076"/>
      <pc:docMkLst>
        <pc:docMk/>
      </pc:docMkLst>
      <pc:sldChg chg="del">
        <pc:chgData name="Gemma Bleakley" userId="d76da8eb-9b1c-4628-b118-63327dcb5b86" providerId="ADAL" clId="{0CBA645F-414A-4957-BE71-DB4C966F60FE}" dt="2022-01-06T15:41:24.822" v="54" actId="47"/>
        <pc:sldMkLst>
          <pc:docMk/>
          <pc:sldMk cId="1832524606" sldId="261"/>
        </pc:sldMkLst>
      </pc:sldChg>
      <pc:sldChg chg="addSp delSp modSp new mod ord">
        <pc:chgData name="Gemma Bleakley" userId="d76da8eb-9b1c-4628-b118-63327dcb5b86" providerId="ADAL" clId="{0CBA645F-414A-4957-BE71-DB4C966F60FE}" dt="2022-01-06T15:40:43.948" v="24" actId="1076"/>
        <pc:sldMkLst>
          <pc:docMk/>
          <pc:sldMk cId="1716332932" sldId="262"/>
        </pc:sldMkLst>
        <pc:spChg chg="del">
          <ac:chgData name="Gemma Bleakley" userId="d76da8eb-9b1c-4628-b118-63327dcb5b86" providerId="ADAL" clId="{0CBA645F-414A-4957-BE71-DB4C966F60FE}" dt="2022-01-06T15:40:09.005" v="16" actId="478"/>
          <ac:spMkLst>
            <pc:docMk/>
            <pc:sldMk cId="1716332932" sldId="262"/>
            <ac:spMk id="2" creationId="{8FBB6C72-29C1-4105-B0D2-10FE860FA2E2}"/>
          </ac:spMkLst>
        </pc:spChg>
        <pc:spChg chg="add del mod">
          <ac:chgData name="Gemma Bleakley" userId="d76da8eb-9b1c-4628-b118-63327dcb5b86" providerId="ADAL" clId="{0CBA645F-414A-4957-BE71-DB4C966F60FE}" dt="2022-01-06T15:40:18.422" v="20" actId="1076"/>
          <ac:spMkLst>
            <pc:docMk/>
            <pc:sldMk cId="1716332932" sldId="262"/>
            <ac:spMk id="3" creationId="{B15EEF2A-96EC-4FFB-AA8D-FE19AE7B5542}"/>
          </ac:spMkLst>
        </pc:spChg>
        <pc:spChg chg="add del">
          <ac:chgData name="Gemma Bleakley" userId="d76da8eb-9b1c-4628-b118-63327dcb5b86" providerId="ADAL" clId="{0CBA645F-414A-4957-BE71-DB4C966F60FE}" dt="2022-01-06T15:39:30.595" v="4"/>
          <ac:spMkLst>
            <pc:docMk/>
            <pc:sldMk cId="1716332932" sldId="262"/>
            <ac:spMk id="5" creationId="{CD73EA4B-FB76-4CB4-8BD4-05DFBEEA1A79}"/>
          </ac:spMkLst>
        </pc:spChg>
        <pc:spChg chg="add del">
          <ac:chgData name="Gemma Bleakley" userId="d76da8eb-9b1c-4628-b118-63327dcb5b86" providerId="ADAL" clId="{0CBA645F-414A-4957-BE71-DB4C966F60FE}" dt="2022-01-06T15:39:38.975" v="7"/>
          <ac:spMkLst>
            <pc:docMk/>
            <pc:sldMk cId="1716332932" sldId="262"/>
            <ac:spMk id="7" creationId="{C8EBF2FD-C913-417F-A72C-77E4E246FE80}"/>
          </ac:spMkLst>
        </pc:spChg>
        <pc:spChg chg="add del">
          <ac:chgData name="Gemma Bleakley" userId="d76da8eb-9b1c-4628-b118-63327dcb5b86" providerId="ADAL" clId="{0CBA645F-414A-4957-BE71-DB4C966F60FE}" dt="2022-01-06T15:39:48.713" v="9"/>
          <ac:spMkLst>
            <pc:docMk/>
            <pc:sldMk cId="1716332932" sldId="262"/>
            <ac:spMk id="9" creationId="{125EA88A-853A-4A1D-95F1-3B9E47BD62D9}"/>
          </ac:spMkLst>
        </pc:spChg>
        <pc:graphicFrameChg chg="add del mod">
          <ac:chgData name="Gemma Bleakley" userId="d76da8eb-9b1c-4628-b118-63327dcb5b86" providerId="ADAL" clId="{0CBA645F-414A-4957-BE71-DB4C966F60FE}" dt="2022-01-06T15:39:30.595" v="4"/>
          <ac:graphicFrameMkLst>
            <pc:docMk/>
            <pc:sldMk cId="1716332932" sldId="262"/>
            <ac:graphicFrameMk id="4" creationId="{0DD18820-009A-4305-9ED2-6B5C80C9A54E}"/>
          </ac:graphicFrameMkLst>
        </pc:graphicFrameChg>
        <pc:graphicFrameChg chg="add del mod">
          <ac:chgData name="Gemma Bleakley" userId="d76da8eb-9b1c-4628-b118-63327dcb5b86" providerId="ADAL" clId="{0CBA645F-414A-4957-BE71-DB4C966F60FE}" dt="2022-01-06T15:39:38.975" v="7"/>
          <ac:graphicFrameMkLst>
            <pc:docMk/>
            <pc:sldMk cId="1716332932" sldId="262"/>
            <ac:graphicFrameMk id="6" creationId="{D69FCDAF-7132-4456-B40C-D5012072C8AC}"/>
          </ac:graphicFrameMkLst>
        </pc:graphicFrameChg>
        <pc:graphicFrameChg chg="add del mod">
          <ac:chgData name="Gemma Bleakley" userId="d76da8eb-9b1c-4628-b118-63327dcb5b86" providerId="ADAL" clId="{0CBA645F-414A-4957-BE71-DB4C966F60FE}" dt="2022-01-06T15:39:48.713" v="9"/>
          <ac:graphicFrameMkLst>
            <pc:docMk/>
            <pc:sldMk cId="1716332932" sldId="262"/>
            <ac:graphicFrameMk id="8" creationId="{FE1B949E-E523-4DF3-8143-76059FAD7C7D}"/>
          </ac:graphicFrameMkLst>
        </pc:graphicFrameChg>
        <pc:picChg chg="add mod">
          <ac:chgData name="Gemma Bleakley" userId="d76da8eb-9b1c-4628-b118-63327dcb5b86" providerId="ADAL" clId="{0CBA645F-414A-4957-BE71-DB4C966F60FE}" dt="2022-01-06T15:40:43.948" v="24" actId="1076"/>
          <ac:picMkLst>
            <pc:docMk/>
            <pc:sldMk cId="1716332932" sldId="262"/>
            <ac:picMk id="1029" creationId="{B5A78F16-486A-4B61-AD67-D84E38E80C80}"/>
          </ac:picMkLst>
        </pc:picChg>
      </pc:sldChg>
      <pc:sldChg chg="addSp delSp modSp new mod">
        <pc:chgData name="Gemma Bleakley" userId="d76da8eb-9b1c-4628-b118-63327dcb5b86" providerId="ADAL" clId="{0CBA645F-414A-4957-BE71-DB4C966F60FE}" dt="2022-01-06T15:41:11.812" v="53" actId="1076"/>
        <pc:sldMkLst>
          <pc:docMk/>
          <pc:sldMk cId="1281933616" sldId="263"/>
        </pc:sldMkLst>
        <pc:spChg chg="mod">
          <ac:chgData name="Gemma Bleakley" userId="d76da8eb-9b1c-4628-b118-63327dcb5b86" providerId="ADAL" clId="{0CBA645F-414A-4957-BE71-DB4C966F60FE}" dt="2022-01-06T15:40:53.254" v="49" actId="20577"/>
          <ac:spMkLst>
            <pc:docMk/>
            <pc:sldMk cId="1281933616" sldId="263"/>
            <ac:spMk id="2" creationId="{BAFA23C1-969C-49A3-83EC-431BA9A11C0B}"/>
          </ac:spMkLst>
        </pc:spChg>
        <pc:spChg chg="del">
          <ac:chgData name="Gemma Bleakley" userId="d76da8eb-9b1c-4628-b118-63327dcb5b86" providerId="ADAL" clId="{0CBA645F-414A-4957-BE71-DB4C966F60FE}" dt="2022-01-06T15:41:07.071" v="50"/>
          <ac:spMkLst>
            <pc:docMk/>
            <pc:sldMk cId="1281933616" sldId="263"/>
            <ac:spMk id="3" creationId="{F533DC0E-276C-4B87-AF8E-CBC3F5D977D5}"/>
          </ac:spMkLst>
        </pc:spChg>
        <pc:picChg chg="add mod">
          <ac:chgData name="Gemma Bleakley" userId="d76da8eb-9b1c-4628-b118-63327dcb5b86" providerId="ADAL" clId="{0CBA645F-414A-4957-BE71-DB4C966F60FE}" dt="2022-01-06T15:41:11.812" v="53" actId="1076"/>
          <ac:picMkLst>
            <pc:docMk/>
            <pc:sldMk cId="1281933616" sldId="263"/>
            <ac:picMk id="2050" creationId="{6E17F02F-CEA8-4AF0-BB8F-DAF15E3ADEDD}"/>
          </ac:picMkLst>
        </pc:picChg>
      </pc:sldChg>
      <pc:sldChg chg="addSp delSp modSp new mod">
        <pc:chgData name="Gemma Bleakley" userId="d76da8eb-9b1c-4628-b118-63327dcb5b86" providerId="ADAL" clId="{0CBA645F-414A-4957-BE71-DB4C966F60FE}" dt="2022-01-06T15:42:25.550" v="82" actId="1076"/>
        <pc:sldMkLst>
          <pc:docMk/>
          <pc:sldMk cId="3287597227" sldId="264"/>
        </pc:sldMkLst>
        <pc:spChg chg="mod">
          <ac:chgData name="Gemma Bleakley" userId="d76da8eb-9b1c-4628-b118-63327dcb5b86" providerId="ADAL" clId="{0CBA645F-414A-4957-BE71-DB4C966F60FE}" dt="2022-01-06T15:41:33.806" v="78" actId="20577"/>
          <ac:spMkLst>
            <pc:docMk/>
            <pc:sldMk cId="3287597227" sldId="264"/>
            <ac:spMk id="2" creationId="{6F597936-03D7-4F2D-96E5-A2DFC2F5A3B0}"/>
          </ac:spMkLst>
        </pc:spChg>
        <pc:spChg chg="del">
          <ac:chgData name="Gemma Bleakley" userId="d76da8eb-9b1c-4628-b118-63327dcb5b86" providerId="ADAL" clId="{0CBA645F-414A-4957-BE71-DB4C966F60FE}" dt="2022-01-06T15:42:16.921" v="79"/>
          <ac:spMkLst>
            <pc:docMk/>
            <pc:sldMk cId="3287597227" sldId="264"/>
            <ac:spMk id="3" creationId="{CCF54EAD-CC54-4E7C-8154-A3D1642FD56C}"/>
          </ac:spMkLst>
        </pc:spChg>
        <pc:picChg chg="add mod">
          <ac:chgData name="Gemma Bleakley" userId="d76da8eb-9b1c-4628-b118-63327dcb5b86" providerId="ADAL" clId="{0CBA645F-414A-4957-BE71-DB4C966F60FE}" dt="2022-01-06T15:42:25.550" v="82" actId="1076"/>
          <ac:picMkLst>
            <pc:docMk/>
            <pc:sldMk cId="3287597227" sldId="264"/>
            <ac:picMk id="3074" creationId="{E538B3F8-AE0B-4348-9049-4158D43C7A47}"/>
          </ac:picMkLst>
        </pc:picChg>
      </pc:sldChg>
      <pc:sldChg chg="addSp modSp new mod">
        <pc:chgData name="Gemma Bleakley" userId="d76da8eb-9b1c-4628-b118-63327dcb5b86" providerId="ADAL" clId="{0CBA645F-414A-4957-BE71-DB4C966F60FE}" dt="2022-01-06T15:47:43.749" v="193" actId="1076"/>
        <pc:sldMkLst>
          <pc:docMk/>
          <pc:sldMk cId="1429392375" sldId="265"/>
        </pc:sldMkLst>
        <pc:spChg chg="mod">
          <ac:chgData name="Gemma Bleakley" userId="d76da8eb-9b1c-4628-b118-63327dcb5b86" providerId="ADAL" clId="{0CBA645F-414A-4957-BE71-DB4C966F60FE}" dt="2022-01-06T15:46:26.349" v="89" actId="20577"/>
          <ac:spMkLst>
            <pc:docMk/>
            <pc:sldMk cId="1429392375" sldId="265"/>
            <ac:spMk id="2" creationId="{25372EF2-608A-4FC9-8293-FD9738D69C15}"/>
          </ac:spMkLst>
        </pc:spChg>
        <pc:spChg chg="mod">
          <ac:chgData name="Gemma Bleakley" userId="d76da8eb-9b1c-4628-b118-63327dcb5b86" providerId="ADAL" clId="{0CBA645F-414A-4957-BE71-DB4C966F60FE}" dt="2022-01-06T15:47:09.363" v="189" actId="20577"/>
          <ac:spMkLst>
            <pc:docMk/>
            <pc:sldMk cId="1429392375" sldId="265"/>
            <ac:spMk id="3" creationId="{00EEAC9D-8BA4-427A-A065-401CCDAF498F}"/>
          </ac:spMkLst>
        </pc:spChg>
        <pc:picChg chg="add mod">
          <ac:chgData name="Gemma Bleakley" userId="d76da8eb-9b1c-4628-b118-63327dcb5b86" providerId="ADAL" clId="{0CBA645F-414A-4957-BE71-DB4C966F60FE}" dt="2022-01-06T15:47:43.749" v="193" actId="1076"/>
          <ac:picMkLst>
            <pc:docMk/>
            <pc:sldMk cId="1429392375" sldId="265"/>
            <ac:picMk id="4098" creationId="{2B2867D6-9D2A-43B3-9716-3EF4DBED1DD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5EEF2A-96EC-4FFB-AA8D-FE19AE7B55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91532"/>
            <a:ext cx="8229600" cy="2660716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rgbClr val="0070C0"/>
                </a:solidFill>
              </a:rPr>
              <a:t>Year 1 LO: to find and make number bonds to 20. 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Must: recall number bonds to 10.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C000"/>
                </a:solidFill>
              </a:rPr>
              <a:t>Should: use number bonds to 10 to find number bonds to 20.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00B050"/>
                </a:solidFill>
              </a:rPr>
              <a:t>Could: work systematically to find all possible answers.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9" name="Picture 5" descr="Cartoon Maths Images, Stock Photos &amp;amp; Vectors | Shutterstock">
            <a:extLst>
              <a:ext uri="{FF2B5EF4-FFF2-40B4-BE49-F238E27FC236}">
                <a16:creationId xmlns:a16="http://schemas.microsoft.com/office/drawing/2014/main" id="{B5A78F16-486A-4B61-AD67-D84E38E80C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32"/>
          <a:stretch/>
        </p:blipFill>
        <p:spPr bwMode="auto">
          <a:xfrm>
            <a:off x="2611126" y="3605753"/>
            <a:ext cx="3676650" cy="2498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6332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A23C1-969C-49A3-83EC-431BA9A11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 number bonds to 10</a:t>
            </a:r>
            <a:endParaRPr lang="en-GB" dirty="0"/>
          </a:p>
        </p:txBody>
      </p:sp>
      <p:pic>
        <p:nvPicPr>
          <p:cNvPr id="2050" name="Picture 2" descr="Number bonds to 100 - Year 3 - P4 - Maths - Home Learning with BBC Bitesize  - BBC Bitesize">
            <a:extLst>
              <a:ext uri="{FF2B5EF4-FFF2-40B4-BE49-F238E27FC236}">
                <a16:creationId xmlns:a16="http://schemas.microsoft.com/office/drawing/2014/main" id="{6E17F02F-CEA8-4AF0-BB8F-DAF15E3ADED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647" y="1940890"/>
            <a:ext cx="7535533" cy="2976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1933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B1_SP_PP_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191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B1_SP_PP_02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B1_SP_PP_02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318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B1_SP_PP_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40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B1_SP_PP_02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88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97936-03D7-4F2D-96E5-A2DFC2F5A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systematically</a:t>
            </a:r>
            <a:endParaRPr lang="en-GB" dirty="0"/>
          </a:p>
        </p:txBody>
      </p:sp>
      <p:pic>
        <p:nvPicPr>
          <p:cNvPr id="3074" name="Picture 2" descr="Number Bonds to 20 - Maths with Mum">
            <a:extLst>
              <a:ext uri="{FF2B5EF4-FFF2-40B4-BE49-F238E27FC236}">
                <a16:creationId xmlns:a16="http://schemas.microsoft.com/office/drawing/2014/main" id="{E538B3F8-AE0B-4348-9049-4158D43C7A4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787" y="1166018"/>
            <a:ext cx="7640425" cy="5224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7597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72EF2-608A-4FC9-8293-FD9738D69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Plenary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EAC9D-8BA4-427A-A065-401CCDAF4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Quick fire number bonds to 20!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True of false? </a:t>
            </a:r>
          </a:p>
          <a:p>
            <a:pPr marL="0" indent="0">
              <a:buNone/>
            </a:pPr>
            <a:r>
              <a:rPr lang="en-GB" dirty="0"/>
              <a:t>12 + 8 = 20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20 – 7 = 12</a:t>
            </a:r>
            <a:endParaRPr lang="en-US" dirty="0"/>
          </a:p>
        </p:txBody>
      </p:sp>
      <p:pic>
        <p:nvPicPr>
          <p:cNvPr id="4098" name="Picture 2" descr="Purple brain 2 icon - Free purple brain icons">
            <a:extLst>
              <a:ext uri="{FF2B5EF4-FFF2-40B4-BE49-F238E27FC236}">
                <a16:creationId xmlns:a16="http://schemas.microsoft.com/office/drawing/2014/main" id="{2B2867D6-9D2A-43B3-9716-3EF4DBED1D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543" y="3017315"/>
            <a:ext cx="2872081" cy="287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9392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74</Words>
  <Application>Microsoft Office PowerPoint</Application>
  <PresentationFormat>On-screen Show (4:3)</PresentationFormat>
  <Paragraphs>13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Recap number bonds to 10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Working systematically</vt:lpstr>
      <vt:lpstr>Plenary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Gemma Bleakley</cp:lastModifiedBy>
  <cp:revision>24</cp:revision>
  <dcterms:created xsi:type="dcterms:W3CDTF">2019-07-05T11:02:13Z</dcterms:created>
  <dcterms:modified xsi:type="dcterms:W3CDTF">2022-01-06T15:47:45Z</dcterms:modified>
</cp:coreProperties>
</file>