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2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302" r:id="rId14"/>
    <p:sldId id="306" r:id="rId15"/>
    <p:sldId id="307" r:id="rId16"/>
    <p:sldId id="308" r:id="rId17"/>
    <p:sldId id="30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B29C4C-6FE6-4803-BB37-F4C180B5AA37}" v="61" dt="2022-01-12T12:00:29.8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mma Bleakley" userId="d76da8eb-9b1c-4628-b118-63327dcb5b86" providerId="ADAL" clId="{D9B29C4C-6FE6-4803-BB37-F4C180B5AA37}"/>
    <pc:docChg chg="undo custSel addSld delSld modSld sldOrd">
      <pc:chgData name="Gemma Bleakley" userId="d76da8eb-9b1c-4628-b118-63327dcb5b86" providerId="ADAL" clId="{D9B29C4C-6FE6-4803-BB37-F4C180B5AA37}" dt="2022-01-14T13:43:39.611" v="577" actId="47"/>
      <pc:docMkLst>
        <pc:docMk/>
      </pc:docMkLst>
      <pc:sldChg chg="addSp delSp modSp mod">
        <pc:chgData name="Gemma Bleakley" userId="d76da8eb-9b1c-4628-b118-63327dcb5b86" providerId="ADAL" clId="{D9B29C4C-6FE6-4803-BB37-F4C180B5AA37}" dt="2022-01-12T11:44:41.451" v="32" actId="1076"/>
        <pc:sldMkLst>
          <pc:docMk/>
          <pc:sldMk cId="538220337" sldId="256"/>
        </pc:sldMkLst>
        <pc:spChg chg="mod">
          <ac:chgData name="Gemma Bleakley" userId="d76da8eb-9b1c-4628-b118-63327dcb5b86" providerId="ADAL" clId="{D9B29C4C-6FE6-4803-BB37-F4C180B5AA37}" dt="2022-01-12T11:39:14.454" v="1" actId="27636"/>
          <ac:spMkLst>
            <pc:docMk/>
            <pc:sldMk cId="538220337" sldId="256"/>
            <ac:spMk id="2" creationId="{BAE23239-C549-436C-B3E0-EAA7D5441B9C}"/>
          </ac:spMkLst>
        </pc:spChg>
        <pc:spChg chg="add del mod">
          <ac:chgData name="Gemma Bleakley" userId="d76da8eb-9b1c-4628-b118-63327dcb5b86" providerId="ADAL" clId="{D9B29C4C-6FE6-4803-BB37-F4C180B5AA37}" dt="2022-01-12T11:39:24.984" v="3" actId="478"/>
          <ac:spMkLst>
            <pc:docMk/>
            <pc:sldMk cId="538220337" sldId="256"/>
            <ac:spMk id="4" creationId="{47621ACC-9ED8-402E-993C-129F9DD67142}"/>
          </ac:spMkLst>
        </pc:spChg>
        <pc:spChg chg="add mod">
          <ac:chgData name="Gemma Bleakley" userId="d76da8eb-9b1c-4628-b118-63327dcb5b86" providerId="ADAL" clId="{D9B29C4C-6FE6-4803-BB37-F4C180B5AA37}" dt="2022-01-12T11:43:39.111" v="22" actId="1076"/>
          <ac:spMkLst>
            <pc:docMk/>
            <pc:sldMk cId="538220337" sldId="256"/>
            <ac:spMk id="5" creationId="{B456ED0E-93B1-478F-808A-6F0B0355DEA2}"/>
          </ac:spMkLst>
        </pc:spChg>
        <pc:graphicFrameChg chg="add del mod">
          <ac:chgData name="Gemma Bleakley" userId="d76da8eb-9b1c-4628-b118-63327dcb5b86" providerId="ADAL" clId="{D9B29C4C-6FE6-4803-BB37-F4C180B5AA37}" dt="2022-01-12T11:39:24.984" v="3" actId="478"/>
          <ac:graphicFrameMkLst>
            <pc:docMk/>
            <pc:sldMk cId="538220337" sldId="256"/>
            <ac:graphicFrameMk id="3" creationId="{2DAC8B63-ADEB-4046-9DC6-6ADCCE95B9A4}"/>
          </ac:graphicFrameMkLst>
        </pc:graphicFrameChg>
        <pc:picChg chg="del">
          <ac:chgData name="Gemma Bleakley" userId="d76da8eb-9b1c-4628-b118-63327dcb5b86" providerId="ADAL" clId="{D9B29C4C-6FE6-4803-BB37-F4C180B5AA37}" dt="2022-01-12T11:39:29.532" v="4" actId="478"/>
          <ac:picMkLst>
            <pc:docMk/>
            <pc:sldMk cId="538220337" sldId="256"/>
            <ac:picMk id="7" creationId="{23F69C26-DB03-4077-9D39-A74C4EB5A974}"/>
          </ac:picMkLst>
        </pc:picChg>
        <pc:picChg chg="add mod">
          <ac:chgData name="Gemma Bleakley" userId="d76da8eb-9b1c-4628-b118-63327dcb5b86" providerId="ADAL" clId="{D9B29C4C-6FE6-4803-BB37-F4C180B5AA37}" dt="2022-01-12T11:44:26.609" v="30" actId="14100"/>
          <ac:picMkLst>
            <pc:docMk/>
            <pc:sldMk cId="538220337" sldId="256"/>
            <ac:picMk id="1027" creationId="{2EBC5493-7946-48D7-9159-F45914A894FA}"/>
          </ac:picMkLst>
        </pc:picChg>
        <pc:picChg chg="add mod">
          <ac:chgData name="Gemma Bleakley" userId="d76da8eb-9b1c-4628-b118-63327dcb5b86" providerId="ADAL" clId="{D9B29C4C-6FE6-4803-BB37-F4C180B5AA37}" dt="2022-01-12T11:44:41.451" v="32" actId="1076"/>
          <ac:picMkLst>
            <pc:docMk/>
            <pc:sldMk cId="538220337" sldId="256"/>
            <ac:picMk id="1029" creationId="{FB25FBA5-33EA-49BC-B60F-F8AA2D2C577E}"/>
          </ac:picMkLst>
        </pc:picChg>
      </pc:sldChg>
      <pc:sldChg chg="del ord">
        <pc:chgData name="Gemma Bleakley" userId="d76da8eb-9b1c-4628-b118-63327dcb5b86" providerId="ADAL" clId="{D9B29C4C-6FE6-4803-BB37-F4C180B5AA37}" dt="2022-01-12T11:46:00.714" v="48" actId="47"/>
        <pc:sldMkLst>
          <pc:docMk/>
          <pc:sldMk cId="2152371186" sldId="259"/>
        </pc:sldMkLst>
      </pc:sldChg>
      <pc:sldChg chg="del">
        <pc:chgData name="Gemma Bleakley" userId="d76da8eb-9b1c-4628-b118-63327dcb5b86" providerId="ADAL" clId="{D9B29C4C-6FE6-4803-BB37-F4C180B5AA37}" dt="2022-01-12T11:46:01.372" v="49" actId="47"/>
        <pc:sldMkLst>
          <pc:docMk/>
          <pc:sldMk cId="3623650248" sldId="260"/>
        </pc:sldMkLst>
      </pc:sldChg>
      <pc:sldChg chg="add">
        <pc:chgData name="Gemma Bleakley" userId="d76da8eb-9b1c-4628-b118-63327dcb5b86" providerId="ADAL" clId="{D9B29C4C-6FE6-4803-BB37-F4C180B5AA37}" dt="2022-01-12T11:45:51.057" v="45"/>
        <pc:sldMkLst>
          <pc:docMk/>
          <pc:sldMk cId="1191190251" sldId="262"/>
        </pc:sldMkLst>
      </pc:sldChg>
      <pc:sldChg chg="add">
        <pc:chgData name="Gemma Bleakley" userId="d76da8eb-9b1c-4628-b118-63327dcb5b86" providerId="ADAL" clId="{D9B29C4C-6FE6-4803-BB37-F4C180B5AA37}" dt="2022-01-12T11:45:51.057" v="45"/>
        <pc:sldMkLst>
          <pc:docMk/>
          <pc:sldMk cId="1320882156" sldId="268"/>
        </pc:sldMkLst>
      </pc:sldChg>
      <pc:sldChg chg="add">
        <pc:chgData name="Gemma Bleakley" userId="d76da8eb-9b1c-4628-b118-63327dcb5b86" providerId="ADAL" clId="{D9B29C4C-6FE6-4803-BB37-F4C180B5AA37}" dt="2022-01-12T11:45:51.057" v="45"/>
        <pc:sldMkLst>
          <pc:docMk/>
          <pc:sldMk cId="1264926675" sldId="269"/>
        </pc:sldMkLst>
      </pc:sldChg>
      <pc:sldChg chg="add">
        <pc:chgData name="Gemma Bleakley" userId="d76da8eb-9b1c-4628-b118-63327dcb5b86" providerId="ADAL" clId="{D9B29C4C-6FE6-4803-BB37-F4C180B5AA37}" dt="2022-01-12T11:45:51.057" v="45"/>
        <pc:sldMkLst>
          <pc:docMk/>
          <pc:sldMk cId="1110806113" sldId="270"/>
        </pc:sldMkLst>
      </pc:sldChg>
      <pc:sldChg chg="add">
        <pc:chgData name="Gemma Bleakley" userId="d76da8eb-9b1c-4628-b118-63327dcb5b86" providerId="ADAL" clId="{D9B29C4C-6FE6-4803-BB37-F4C180B5AA37}" dt="2022-01-12T11:45:51.057" v="45"/>
        <pc:sldMkLst>
          <pc:docMk/>
          <pc:sldMk cId="2048443632" sldId="271"/>
        </pc:sldMkLst>
      </pc:sldChg>
      <pc:sldChg chg="add">
        <pc:chgData name="Gemma Bleakley" userId="d76da8eb-9b1c-4628-b118-63327dcb5b86" providerId="ADAL" clId="{D9B29C4C-6FE6-4803-BB37-F4C180B5AA37}" dt="2022-01-12T11:45:51.057" v="45"/>
        <pc:sldMkLst>
          <pc:docMk/>
          <pc:sldMk cId="430484339" sldId="272"/>
        </pc:sldMkLst>
      </pc:sldChg>
      <pc:sldChg chg="add">
        <pc:chgData name="Gemma Bleakley" userId="d76da8eb-9b1c-4628-b118-63327dcb5b86" providerId="ADAL" clId="{D9B29C4C-6FE6-4803-BB37-F4C180B5AA37}" dt="2022-01-12T11:45:51.057" v="45"/>
        <pc:sldMkLst>
          <pc:docMk/>
          <pc:sldMk cId="3240215305" sldId="273"/>
        </pc:sldMkLst>
      </pc:sldChg>
      <pc:sldChg chg="add">
        <pc:chgData name="Gemma Bleakley" userId="d76da8eb-9b1c-4628-b118-63327dcb5b86" providerId="ADAL" clId="{D9B29C4C-6FE6-4803-BB37-F4C180B5AA37}" dt="2022-01-12T11:45:51.057" v="45"/>
        <pc:sldMkLst>
          <pc:docMk/>
          <pc:sldMk cId="55974596" sldId="274"/>
        </pc:sldMkLst>
      </pc:sldChg>
      <pc:sldChg chg="add">
        <pc:chgData name="Gemma Bleakley" userId="d76da8eb-9b1c-4628-b118-63327dcb5b86" providerId="ADAL" clId="{D9B29C4C-6FE6-4803-BB37-F4C180B5AA37}" dt="2022-01-12T11:45:51.057" v="45"/>
        <pc:sldMkLst>
          <pc:docMk/>
          <pc:sldMk cId="2214983705" sldId="275"/>
        </pc:sldMkLst>
      </pc:sldChg>
      <pc:sldChg chg="add">
        <pc:chgData name="Gemma Bleakley" userId="d76da8eb-9b1c-4628-b118-63327dcb5b86" providerId="ADAL" clId="{D9B29C4C-6FE6-4803-BB37-F4C180B5AA37}" dt="2022-01-12T11:45:51.057" v="45"/>
        <pc:sldMkLst>
          <pc:docMk/>
          <pc:sldMk cId="2399181871" sldId="276"/>
        </pc:sldMkLst>
      </pc:sldChg>
      <pc:sldChg chg="del">
        <pc:chgData name="Gemma Bleakley" userId="d76da8eb-9b1c-4628-b118-63327dcb5b86" providerId="ADAL" clId="{D9B29C4C-6FE6-4803-BB37-F4C180B5AA37}" dt="2022-01-12T11:45:45.176" v="33" actId="47"/>
        <pc:sldMkLst>
          <pc:docMk/>
          <pc:sldMk cId="0" sldId="284"/>
        </pc:sldMkLst>
      </pc:sldChg>
      <pc:sldChg chg="del">
        <pc:chgData name="Gemma Bleakley" userId="d76da8eb-9b1c-4628-b118-63327dcb5b86" providerId="ADAL" clId="{D9B29C4C-6FE6-4803-BB37-F4C180B5AA37}" dt="2022-01-12T11:45:45.693" v="34" actId="47"/>
        <pc:sldMkLst>
          <pc:docMk/>
          <pc:sldMk cId="0" sldId="290"/>
        </pc:sldMkLst>
      </pc:sldChg>
      <pc:sldChg chg="del">
        <pc:chgData name="Gemma Bleakley" userId="d76da8eb-9b1c-4628-b118-63327dcb5b86" providerId="ADAL" clId="{D9B29C4C-6FE6-4803-BB37-F4C180B5AA37}" dt="2022-01-12T11:45:45.938" v="35" actId="47"/>
        <pc:sldMkLst>
          <pc:docMk/>
          <pc:sldMk cId="0" sldId="291"/>
        </pc:sldMkLst>
      </pc:sldChg>
      <pc:sldChg chg="del">
        <pc:chgData name="Gemma Bleakley" userId="d76da8eb-9b1c-4628-b118-63327dcb5b86" providerId="ADAL" clId="{D9B29C4C-6FE6-4803-BB37-F4C180B5AA37}" dt="2022-01-12T11:45:46.227" v="36" actId="47"/>
        <pc:sldMkLst>
          <pc:docMk/>
          <pc:sldMk cId="0" sldId="292"/>
        </pc:sldMkLst>
      </pc:sldChg>
      <pc:sldChg chg="del">
        <pc:chgData name="Gemma Bleakley" userId="d76da8eb-9b1c-4628-b118-63327dcb5b86" providerId="ADAL" clId="{D9B29C4C-6FE6-4803-BB37-F4C180B5AA37}" dt="2022-01-12T11:45:46.687" v="37" actId="47"/>
        <pc:sldMkLst>
          <pc:docMk/>
          <pc:sldMk cId="0" sldId="293"/>
        </pc:sldMkLst>
      </pc:sldChg>
      <pc:sldChg chg="del">
        <pc:chgData name="Gemma Bleakley" userId="d76da8eb-9b1c-4628-b118-63327dcb5b86" providerId="ADAL" clId="{D9B29C4C-6FE6-4803-BB37-F4C180B5AA37}" dt="2022-01-12T11:45:47.026" v="38" actId="47"/>
        <pc:sldMkLst>
          <pc:docMk/>
          <pc:sldMk cId="0" sldId="294"/>
        </pc:sldMkLst>
      </pc:sldChg>
      <pc:sldChg chg="del">
        <pc:chgData name="Gemma Bleakley" userId="d76da8eb-9b1c-4628-b118-63327dcb5b86" providerId="ADAL" clId="{D9B29C4C-6FE6-4803-BB37-F4C180B5AA37}" dt="2022-01-12T11:45:47.426" v="39" actId="47"/>
        <pc:sldMkLst>
          <pc:docMk/>
          <pc:sldMk cId="0" sldId="295"/>
        </pc:sldMkLst>
      </pc:sldChg>
      <pc:sldChg chg="del">
        <pc:chgData name="Gemma Bleakley" userId="d76da8eb-9b1c-4628-b118-63327dcb5b86" providerId="ADAL" clId="{D9B29C4C-6FE6-4803-BB37-F4C180B5AA37}" dt="2022-01-12T11:45:47.780" v="40" actId="47"/>
        <pc:sldMkLst>
          <pc:docMk/>
          <pc:sldMk cId="0" sldId="296"/>
        </pc:sldMkLst>
      </pc:sldChg>
      <pc:sldChg chg="del">
        <pc:chgData name="Gemma Bleakley" userId="d76da8eb-9b1c-4628-b118-63327dcb5b86" providerId="ADAL" clId="{D9B29C4C-6FE6-4803-BB37-F4C180B5AA37}" dt="2022-01-12T11:45:48.159" v="41" actId="47"/>
        <pc:sldMkLst>
          <pc:docMk/>
          <pc:sldMk cId="0" sldId="297"/>
        </pc:sldMkLst>
      </pc:sldChg>
      <pc:sldChg chg="del">
        <pc:chgData name="Gemma Bleakley" userId="d76da8eb-9b1c-4628-b118-63327dcb5b86" providerId="ADAL" clId="{D9B29C4C-6FE6-4803-BB37-F4C180B5AA37}" dt="2022-01-12T11:45:48.578" v="42" actId="47"/>
        <pc:sldMkLst>
          <pc:docMk/>
          <pc:sldMk cId="0" sldId="298"/>
        </pc:sldMkLst>
      </pc:sldChg>
      <pc:sldChg chg="del">
        <pc:chgData name="Gemma Bleakley" userId="d76da8eb-9b1c-4628-b118-63327dcb5b86" providerId="ADAL" clId="{D9B29C4C-6FE6-4803-BB37-F4C180B5AA37}" dt="2022-01-12T11:45:49.018" v="43" actId="47"/>
        <pc:sldMkLst>
          <pc:docMk/>
          <pc:sldMk cId="0" sldId="299"/>
        </pc:sldMkLst>
      </pc:sldChg>
      <pc:sldChg chg="del">
        <pc:chgData name="Gemma Bleakley" userId="d76da8eb-9b1c-4628-b118-63327dcb5b86" providerId="ADAL" clId="{D9B29C4C-6FE6-4803-BB37-F4C180B5AA37}" dt="2022-01-12T11:45:49.950" v="44" actId="47"/>
        <pc:sldMkLst>
          <pc:docMk/>
          <pc:sldMk cId="0" sldId="300"/>
        </pc:sldMkLst>
      </pc:sldChg>
      <pc:sldChg chg="del">
        <pc:chgData name="Gemma Bleakley" userId="d76da8eb-9b1c-4628-b118-63327dcb5b86" providerId="ADAL" clId="{D9B29C4C-6FE6-4803-BB37-F4C180B5AA37}" dt="2022-01-12T11:46:03.231" v="50" actId="47"/>
        <pc:sldMkLst>
          <pc:docMk/>
          <pc:sldMk cId="814551344" sldId="301"/>
        </pc:sldMkLst>
      </pc:sldChg>
      <pc:sldChg chg="modSp add del mod">
        <pc:chgData name="Gemma Bleakley" userId="d76da8eb-9b1c-4628-b118-63327dcb5b86" providerId="ADAL" clId="{D9B29C4C-6FE6-4803-BB37-F4C180B5AA37}" dt="2022-01-12T11:46:30.625" v="62" actId="1076"/>
        <pc:sldMkLst>
          <pc:docMk/>
          <pc:sldMk cId="2881877536" sldId="302"/>
        </pc:sldMkLst>
        <pc:spChg chg="mod">
          <ac:chgData name="Gemma Bleakley" userId="d76da8eb-9b1c-4628-b118-63327dcb5b86" providerId="ADAL" clId="{D9B29C4C-6FE6-4803-BB37-F4C180B5AA37}" dt="2022-01-12T11:46:22.453" v="59" actId="20577"/>
          <ac:spMkLst>
            <pc:docMk/>
            <pc:sldMk cId="2881877536" sldId="302"/>
            <ac:spMk id="2" creationId="{8D7E6CA4-B637-4535-9C66-8E784CEED3CA}"/>
          </ac:spMkLst>
        </pc:spChg>
        <pc:spChg chg="mod">
          <ac:chgData name="Gemma Bleakley" userId="d76da8eb-9b1c-4628-b118-63327dcb5b86" providerId="ADAL" clId="{D9B29C4C-6FE6-4803-BB37-F4C180B5AA37}" dt="2022-01-12T11:46:26.143" v="60" actId="1076"/>
          <ac:spMkLst>
            <pc:docMk/>
            <pc:sldMk cId="2881877536" sldId="302"/>
            <ac:spMk id="4" creationId="{E8028053-38D8-4D1D-B5C6-BB14DE3A2759}"/>
          </ac:spMkLst>
        </pc:spChg>
        <pc:spChg chg="mod">
          <ac:chgData name="Gemma Bleakley" userId="d76da8eb-9b1c-4628-b118-63327dcb5b86" providerId="ADAL" clId="{D9B29C4C-6FE6-4803-BB37-F4C180B5AA37}" dt="2022-01-12T11:46:27.925" v="61" actId="1076"/>
          <ac:spMkLst>
            <pc:docMk/>
            <pc:sldMk cId="2881877536" sldId="302"/>
            <ac:spMk id="6" creationId="{5C5FA435-0E19-41BB-9460-A0C14E321644}"/>
          </ac:spMkLst>
        </pc:spChg>
        <pc:spChg chg="mod">
          <ac:chgData name="Gemma Bleakley" userId="d76da8eb-9b1c-4628-b118-63327dcb5b86" providerId="ADAL" clId="{D9B29C4C-6FE6-4803-BB37-F4C180B5AA37}" dt="2022-01-12T11:46:30.625" v="62" actId="1076"/>
          <ac:spMkLst>
            <pc:docMk/>
            <pc:sldMk cId="2881877536" sldId="302"/>
            <ac:spMk id="7" creationId="{5FB237CF-2847-40A1-A06F-712A7F56AD12}"/>
          </ac:spMkLst>
        </pc:spChg>
      </pc:sldChg>
      <pc:sldChg chg="del">
        <pc:chgData name="Gemma Bleakley" userId="d76da8eb-9b1c-4628-b118-63327dcb5b86" providerId="ADAL" clId="{D9B29C4C-6FE6-4803-BB37-F4C180B5AA37}" dt="2022-01-12T11:46:34.906" v="63" actId="47"/>
        <pc:sldMkLst>
          <pc:docMk/>
          <pc:sldMk cId="2236613226" sldId="303"/>
        </pc:sldMkLst>
      </pc:sldChg>
      <pc:sldChg chg="addSp delSp modSp mod">
        <pc:chgData name="Gemma Bleakley" userId="d76da8eb-9b1c-4628-b118-63327dcb5b86" providerId="ADAL" clId="{D9B29C4C-6FE6-4803-BB37-F4C180B5AA37}" dt="2022-01-14T13:43:35.981" v="576" actId="20577"/>
        <pc:sldMkLst>
          <pc:docMk/>
          <pc:sldMk cId="28140119" sldId="304"/>
        </pc:sldMkLst>
        <pc:spChg chg="add mod">
          <ac:chgData name="Gemma Bleakley" userId="d76da8eb-9b1c-4628-b118-63327dcb5b86" providerId="ADAL" clId="{D9B29C4C-6FE6-4803-BB37-F4C180B5AA37}" dt="2022-01-14T13:43:35.981" v="576" actId="20577"/>
          <ac:spMkLst>
            <pc:docMk/>
            <pc:sldMk cId="28140119" sldId="304"/>
            <ac:spMk id="4" creationId="{009868E7-A90E-4C32-89EC-54068694BBCC}"/>
          </ac:spMkLst>
        </pc:spChg>
        <pc:picChg chg="del">
          <ac:chgData name="Gemma Bleakley" userId="d76da8eb-9b1c-4628-b118-63327dcb5b86" providerId="ADAL" clId="{D9B29C4C-6FE6-4803-BB37-F4C180B5AA37}" dt="2022-01-12T11:46:44.602" v="66" actId="478"/>
          <ac:picMkLst>
            <pc:docMk/>
            <pc:sldMk cId="28140119" sldId="304"/>
            <ac:picMk id="5" creationId="{55758CC8-82E1-4A93-A6A4-F3D4C1DE40E6}"/>
          </ac:picMkLst>
        </pc:picChg>
        <pc:picChg chg="del">
          <ac:chgData name="Gemma Bleakley" userId="d76da8eb-9b1c-4628-b118-63327dcb5b86" providerId="ADAL" clId="{D9B29C4C-6FE6-4803-BB37-F4C180B5AA37}" dt="2022-01-12T11:46:41.740" v="64" actId="478"/>
          <ac:picMkLst>
            <pc:docMk/>
            <pc:sldMk cId="28140119" sldId="304"/>
            <ac:picMk id="7" creationId="{EB32BEA0-A6B5-4103-9C54-CDC074A567E5}"/>
          </ac:picMkLst>
        </pc:picChg>
        <pc:picChg chg="del">
          <ac:chgData name="Gemma Bleakley" userId="d76da8eb-9b1c-4628-b118-63327dcb5b86" providerId="ADAL" clId="{D9B29C4C-6FE6-4803-BB37-F4C180B5AA37}" dt="2022-01-12T11:46:43.215" v="65" actId="478"/>
          <ac:picMkLst>
            <pc:docMk/>
            <pc:sldMk cId="28140119" sldId="304"/>
            <ac:picMk id="9" creationId="{5002EF91-4046-4C9C-BC69-802FACCDFF70}"/>
          </ac:picMkLst>
        </pc:picChg>
      </pc:sldChg>
      <pc:sldChg chg="modSp del mod">
        <pc:chgData name="Gemma Bleakley" userId="d76da8eb-9b1c-4628-b118-63327dcb5b86" providerId="ADAL" clId="{D9B29C4C-6FE6-4803-BB37-F4C180B5AA37}" dt="2022-01-14T13:43:39.611" v="577" actId="47"/>
        <pc:sldMkLst>
          <pc:docMk/>
          <pc:sldMk cId="3400712950" sldId="305"/>
        </pc:sldMkLst>
        <pc:spChg chg="mod">
          <ac:chgData name="Gemma Bleakley" userId="d76da8eb-9b1c-4628-b118-63327dcb5b86" providerId="ADAL" clId="{D9B29C4C-6FE6-4803-BB37-F4C180B5AA37}" dt="2022-01-12T11:46:48.597" v="68" actId="5793"/>
          <ac:spMkLst>
            <pc:docMk/>
            <pc:sldMk cId="3400712950" sldId="305"/>
            <ac:spMk id="3" creationId="{307869EB-1AF3-4535-8189-9AB214777540}"/>
          </ac:spMkLst>
        </pc:spChg>
      </pc:sldChg>
      <pc:sldChg chg="addSp delSp modSp new mod">
        <pc:chgData name="Gemma Bleakley" userId="d76da8eb-9b1c-4628-b118-63327dcb5b86" providerId="ADAL" clId="{D9B29C4C-6FE6-4803-BB37-F4C180B5AA37}" dt="2022-01-12T11:48:58.275" v="222" actId="20577"/>
        <pc:sldMkLst>
          <pc:docMk/>
          <pc:sldMk cId="1408276802" sldId="306"/>
        </pc:sldMkLst>
        <pc:spChg chg="mod">
          <ac:chgData name="Gemma Bleakley" userId="d76da8eb-9b1c-4628-b118-63327dcb5b86" providerId="ADAL" clId="{D9B29C4C-6FE6-4803-BB37-F4C180B5AA37}" dt="2022-01-12T11:48:58.275" v="222" actId="20577"/>
          <ac:spMkLst>
            <pc:docMk/>
            <pc:sldMk cId="1408276802" sldId="306"/>
            <ac:spMk id="2" creationId="{5D799FEE-FBA3-41CE-A79F-3076E4CDB573}"/>
          </ac:spMkLst>
        </pc:spChg>
        <pc:spChg chg="del">
          <ac:chgData name="Gemma Bleakley" userId="d76da8eb-9b1c-4628-b118-63327dcb5b86" providerId="ADAL" clId="{D9B29C4C-6FE6-4803-BB37-F4C180B5AA37}" dt="2022-01-12T11:47:04.281" v="80"/>
          <ac:spMkLst>
            <pc:docMk/>
            <pc:sldMk cId="1408276802" sldId="306"/>
            <ac:spMk id="3" creationId="{C5F87B12-3794-4773-99A2-6C13925841B8}"/>
          </ac:spMkLst>
        </pc:spChg>
        <pc:spChg chg="add mod">
          <ac:chgData name="Gemma Bleakley" userId="d76da8eb-9b1c-4628-b118-63327dcb5b86" providerId="ADAL" clId="{D9B29C4C-6FE6-4803-BB37-F4C180B5AA37}" dt="2022-01-12T11:47:24.834" v="121" actId="14100"/>
          <ac:spMkLst>
            <pc:docMk/>
            <pc:sldMk cId="1408276802" sldId="306"/>
            <ac:spMk id="4" creationId="{D7842574-EE26-4F93-A50F-06D25C6BA400}"/>
          </ac:spMkLst>
        </pc:spChg>
        <pc:spChg chg="add mod">
          <ac:chgData name="Gemma Bleakley" userId="d76da8eb-9b1c-4628-b118-63327dcb5b86" providerId="ADAL" clId="{D9B29C4C-6FE6-4803-BB37-F4C180B5AA37}" dt="2022-01-12T11:48:47.868" v="191" actId="1076"/>
          <ac:spMkLst>
            <pc:docMk/>
            <pc:sldMk cId="1408276802" sldId="306"/>
            <ac:spMk id="5" creationId="{DEDCC261-7481-4D2F-813B-6BAF41F32022}"/>
          </ac:spMkLst>
        </pc:spChg>
      </pc:sldChg>
      <pc:sldChg chg="addSp delSp modSp new mod setBg modAnim">
        <pc:chgData name="Gemma Bleakley" userId="d76da8eb-9b1c-4628-b118-63327dcb5b86" providerId="ADAL" clId="{D9B29C4C-6FE6-4803-BB37-F4C180B5AA37}" dt="2022-01-12T11:57:30.601" v="377"/>
        <pc:sldMkLst>
          <pc:docMk/>
          <pc:sldMk cId="499677300" sldId="307"/>
        </pc:sldMkLst>
        <pc:spChg chg="mod">
          <ac:chgData name="Gemma Bleakley" userId="d76da8eb-9b1c-4628-b118-63327dcb5b86" providerId="ADAL" clId="{D9B29C4C-6FE6-4803-BB37-F4C180B5AA37}" dt="2022-01-12T11:48:52.836" v="208" actId="20577"/>
          <ac:spMkLst>
            <pc:docMk/>
            <pc:sldMk cId="499677300" sldId="307"/>
            <ac:spMk id="2" creationId="{0351CC4D-0711-4B52-9CFA-1D5969672646}"/>
          </ac:spMkLst>
        </pc:spChg>
        <pc:spChg chg="mod">
          <ac:chgData name="Gemma Bleakley" userId="d76da8eb-9b1c-4628-b118-63327dcb5b86" providerId="ADAL" clId="{D9B29C4C-6FE6-4803-BB37-F4C180B5AA37}" dt="2022-01-12T11:51:18.976" v="330" actId="1076"/>
          <ac:spMkLst>
            <pc:docMk/>
            <pc:sldMk cId="499677300" sldId="307"/>
            <ac:spMk id="3" creationId="{5F7CDD90-01E4-4981-B7E1-471FB561F337}"/>
          </ac:spMkLst>
        </pc:spChg>
        <pc:spChg chg="add mod">
          <ac:chgData name="Gemma Bleakley" userId="d76da8eb-9b1c-4628-b118-63327dcb5b86" providerId="ADAL" clId="{D9B29C4C-6FE6-4803-BB37-F4C180B5AA37}" dt="2022-01-12T11:49:43.130" v="286" actId="20577"/>
          <ac:spMkLst>
            <pc:docMk/>
            <pc:sldMk cId="499677300" sldId="307"/>
            <ac:spMk id="4" creationId="{5A9C0D85-4117-4BBA-B891-21277CB7821D}"/>
          </ac:spMkLst>
        </pc:spChg>
        <pc:spChg chg="add mod">
          <ac:chgData name="Gemma Bleakley" userId="d76da8eb-9b1c-4628-b118-63327dcb5b86" providerId="ADAL" clId="{D9B29C4C-6FE6-4803-BB37-F4C180B5AA37}" dt="2022-01-12T11:50:08.761" v="321" actId="1076"/>
          <ac:spMkLst>
            <pc:docMk/>
            <pc:sldMk cId="499677300" sldId="307"/>
            <ac:spMk id="5" creationId="{15DA6891-D264-47F6-A499-BE09B8ECD1FB}"/>
          </ac:spMkLst>
        </pc:spChg>
        <pc:spChg chg="add mod">
          <ac:chgData name="Gemma Bleakley" userId="d76da8eb-9b1c-4628-b118-63327dcb5b86" providerId="ADAL" clId="{D9B29C4C-6FE6-4803-BB37-F4C180B5AA37}" dt="2022-01-12T11:57:03.680" v="375" actId="1076"/>
          <ac:spMkLst>
            <pc:docMk/>
            <pc:sldMk cId="499677300" sldId="307"/>
            <ac:spMk id="12" creationId="{707EF352-4F7A-4407-A4F7-131ABE821CE9}"/>
          </ac:spMkLst>
        </pc:spChg>
        <pc:picChg chg="add del mod">
          <ac:chgData name="Gemma Bleakley" userId="d76da8eb-9b1c-4628-b118-63327dcb5b86" providerId="ADAL" clId="{D9B29C4C-6FE6-4803-BB37-F4C180B5AA37}" dt="2022-01-12T11:52:27.709" v="344" actId="478"/>
          <ac:picMkLst>
            <pc:docMk/>
            <pc:sldMk cId="499677300" sldId="307"/>
            <ac:picMk id="7" creationId="{3D3036E4-EC41-45C5-9B97-02715893C8A9}"/>
          </ac:picMkLst>
        </pc:picChg>
        <pc:picChg chg="add mod">
          <ac:chgData name="Gemma Bleakley" userId="d76da8eb-9b1c-4628-b118-63327dcb5b86" providerId="ADAL" clId="{D9B29C4C-6FE6-4803-BB37-F4C180B5AA37}" dt="2022-01-12T11:52:35.562" v="348" actId="1076"/>
          <ac:picMkLst>
            <pc:docMk/>
            <pc:sldMk cId="499677300" sldId="307"/>
            <ac:picMk id="8" creationId="{8FEDC793-4DB6-444A-A7D6-78BD26DD7D30}"/>
          </ac:picMkLst>
        </pc:picChg>
        <pc:picChg chg="add mod">
          <ac:chgData name="Gemma Bleakley" userId="d76da8eb-9b1c-4628-b118-63327dcb5b86" providerId="ADAL" clId="{D9B29C4C-6FE6-4803-BB37-F4C180B5AA37}" dt="2022-01-12T11:53:23.184" v="362" actId="1076"/>
          <ac:picMkLst>
            <pc:docMk/>
            <pc:sldMk cId="499677300" sldId="307"/>
            <ac:picMk id="10" creationId="{619ABC14-3F7F-41B3-A631-859C97E4DEBF}"/>
          </ac:picMkLst>
        </pc:picChg>
        <pc:picChg chg="add mod">
          <ac:chgData name="Gemma Bleakley" userId="d76da8eb-9b1c-4628-b118-63327dcb5b86" providerId="ADAL" clId="{D9B29C4C-6FE6-4803-BB37-F4C180B5AA37}" dt="2022-01-12T11:52:38.148" v="350" actId="1076"/>
          <ac:picMkLst>
            <pc:docMk/>
            <pc:sldMk cId="499677300" sldId="307"/>
            <ac:picMk id="11" creationId="{14F3FC30-EBAD-41E0-82FE-EB668099FDFB}"/>
          </ac:picMkLst>
        </pc:picChg>
        <pc:picChg chg="add del mod">
          <ac:chgData name="Gemma Bleakley" userId="d76da8eb-9b1c-4628-b118-63327dcb5b86" providerId="ADAL" clId="{D9B29C4C-6FE6-4803-BB37-F4C180B5AA37}" dt="2022-01-12T11:52:29.600" v="345" actId="478"/>
          <ac:picMkLst>
            <pc:docMk/>
            <pc:sldMk cId="499677300" sldId="307"/>
            <ac:picMk id="2050" creationId="{E4CB44DC-EE9A-477A-BEA6-282AFD9C65F2}"/>
          </ac:picMkLst>
        </pc:picChg>
        <pc:picChg chg="add mod">
          <ac:chgData name="Gemma Bleakley" userId="d76da8eb-9b1c-4628-b118-63327dcb5b86" providerId="ADAL" clId="{D9B29C4C-6FE6-4803-BB37-F4C180B5AA37}" dt="2022-01-12T11:52:53.942" v="354" actId="1076"/>
          <ac:picMkLst>
            <pc:docMk/>
            <pc:sldMk cId="499677300" sldId="307"/>
            <ac:picMk id="2052" creationId="{19A372A3-74B9-4DD9-B1AB-A24BDC02E169}"/>
          </ac:picMkLst>
        </pc:picChg>
      </pc:sldChg>
      <pc:sldChg chg="addSp delSp modSp new mod">
        <pc:chgData name="Gemma Bleakley" userId="d76da8eb-9b1c-4628-b118-63327dcb5b86" providerId="ADAL" clId="{D9B29C4C-6FE6-4803-BB37-F4C180B5AA37}" dt="2022-01-12T12:00:29.795" v="428" actId="1076"/>
        <pc:sldMkLst>
          <pc:docMk/>
          <pc:sldMk cId="3488305722" sldId="308"/>
        </pc:sldMkLst>
        <pc:spChg chg="mod">
          <ac:chgData name="Gemma Bleakley" userId="d76da8eb-9b1c-4628-b118-63327dcb5b86" providerId="ADAL" clId="{D9B29C4C-6FE6-4803-BB37-F4C180B5AA37}" dt="2022-01-12T11:58:02.936" v="395" actId="20577"/>
          <ac:spMkLst>
            <pc:docMk/>
            <pc:sldMk cId="3488305722" sldId="308"/>
            <ac:spMk id="2" creationId="{9C19765A-8690-4DCE-8F01-490F3E8CAA32}"/>
          </ac:spMkLst>
        </pc:spChg>
        <pc:spChg chg="mod">
          <ac:chgData name="Gemma Bleakley" userId="d76da8eb-9b1c-4628-b118-63327dcb5b86" providerId="ADAL" clId="{D9B29C4C-6FE6-4803-BB37-F4C180B5AA37}" dt="2022-01-12T12:00:01.072" v="421" actId="20577"/>
          <ac:spMkLst>
            <pc:docMk/>
            <pc:sldMk cId="3488305722" sldId="308"/>
            <ac:spMk id="3" creationId="{FBBDC896-992D-4E5F-BFDC-0B9BFA87F783}"/>
          </ac:spMkLst>
        </pc:spChg>
        <pc:spChg chg="add del mod">
          <ac:chgData name="Gemma Bleakley" userId="d76da8eb-9b1c-4628-b118-63327dcb5b86" providerId="ADAL" clId="{D9B29C4C-6FE6-4803-BB37-F4C180B5AA37}" dt="2022-01-12T12:00:23.245" v="425" actId="478"/>
          <ac:spMkLst>
            <pc:docMk/>
            <pc:sldMk cId="3488305722" sldId="308"/>
            <ac:spMk id="6" creationId="{48FCEBE1-4C2C-45DF-9949-DEA1F7E3E0F5}"/>
          </ac:spMkLst>
        </pc:spChg>
        <pc:picChg chg="add del mod">
          <ac:chgData name="Gemma Bleakley" userId="d76da8eb-9b1c-4628-b118-63327dcb5b86" providerId="ADAL" clId="{D9B29C4C-6FE6-4803-BB37-F4C180B5AA37}" dt="2022-01-12T12:00:03.745" v="422" actId="478"/>
          <ac:picMkLst>
            <pc:docMk/>
            <pc:sldMk cId="3488305722" sldId="308"/>
            <ac:picMk id="5" creationId="{2275D43D-C77A-4A00-99F7-279A51E0B0B6}"/>
          </ac:picMkLst>
        </pc:picChg>
        <pc:picChg chg="add mod">
          <ac:chgData name="Gemma Bleakley" userId="d76da8eb-9b1c-4628-b118-63327dcb5b86" providerId="ADAL" clId="{D9B29C4C-6FE6-4803-BB37-F4C180B5AA37}" dt="2022-01-12T12:00:29.795" v="428" actId="1076"/>
          <ac:picMkLst>
            <pc:docMk/>
            <pc:sldMk cId="3488305722" sldId="308"/>
            <ac:picMk id="3074" creationId="{5BE56CBF-F220-44C6-99A2-11EC5CC0A08F}"/>
          </ac:picMkLst>
        </pc:picChg>
      </pc:sldChg>
      <pc:sldMasterChg chg="delSldLayout">
        <pc:chgData name="Gemma Bleakley" userId="d76da8eb-9b1c-4628-b118-63327dcb5b86" providerId="ADAL" clId="{D9B29C4C-6FE6-4803-BB37-F4C180B5AA37}" dt="2022-01-12T11:45:49.950" v="44" actId="47"/>
        <pc:sldMasterMkLst>
          <pc:docMk/>
          <pc:sldMasterMk cId="2583149890" sldId="2147483648"/>
        </pc:sldMasterMkLst>
        <pc:sldLayoutChg chg="del">
          <pc:chgData name="Gemma Bleakley" userId="d76da8eb-9b1c-4628-b118-63327dcb5b86" providerId="ADAL" clId="{D9B29C4C-6FE6-4803-BB37-F4C180B5AA37}" dt="2022-01-12T11:45:45.176" v="33" actId="47"/>
          <pc:sldLayoutMkLst>
            <pc:docMk/>
            <pc:sldMasterMk cId="2583149890" sldId="2147483648"/>
            <pc:sldLayoutMk cId="759381777" sldId="2147483660"/>
          </pc:sldLayoutMkLst>
        </pc:sldLayoutChg>
        <pc:sldLayoutChg chg="del">
          <pc:chgData name="Gemma Bleakley" userId="d76da8eb-9b1c-4628-b118-63327dcb5b86" providerId="ADAL" clId="{D9B29C4C-6FE6-4803-BB37-F4C180B5AA37}" dt="2022-01-12T11:45:45.693" v="34" actId="47"/>
          <pc:sldLayoutMkLst>
            <pc:docMk/>
            <pc:sldMasterMk cId="2583149890" sldId="2147483648"/>
            <pc:sldLayoutMk cId="2530475420" sldId="2147483661"/>
          </pc:sldLayoutMkLst>
        </pc:sldLayoutChg>
        <pc:sldLayoutChg chg="del">
          <pc:chgData name="Gemma Bleakley" userId="d76da8eb-9b1c-4628-b118-63327dcb5b86" providerId="ADAL" clId="{D9B29C4C-6FE6-4803-BB37-F4C180B5AA37}" dt="2022-01-12T11:45:45.938" v="35" actId="47"/>
          <pc:sldLayoutMkLst>
            <pc:docMk/>
            <pc:sldMasterMk cId="2583149890" sldId="2147483648"/>
            <pc:sldLayoutMk cId="1624107540" sldId="2147483662"/>
          </pc:sldLayoutMkLst>
        </pc:sldLayoutChg>
        <pc:sldLayoutChg chg="del">
          <pc:chgData name="Gemma Bleakley" userId="d76da8eb-9b1c-4628-b118-63327dcb5b86" providerId="ADAL" clId="{D9B29C4C-6FE6-4803-BB37-F4C180B5AA37}" dt="2022-01-12T11:45:46.227" v="36" actId="47"/>
          <pc:sldLayoutMkLst>
            <pc:docMk/>
            <pc:sldMasterMk cId="2583149890" sldId="2147483648"/>
            <pc:sldLayoutMk cId="1868833003" sldId="2147483663"/>
          </pc:sldLayoutMkLst>
        </pc:sldLayoutChg>
        <pc:sldLayoutChg chg="del">
          <pc:chgData name="Gemma Bleakley" userId="d76da8eb-9b1c-4628-b118-63327dcb5b86" providerId="ADAL" clId="{D9B29C4C-6FE6-4803-BB37-F4C180B5AA37}" dt="2022-01-12T11:45:46.687" v="37" actId="47"/>
          <pc:sldLayoutMkLst>
            <pc:docMk/>
            <pc:sldMasterMk cId="2583149890" sldId="2147483648"/>
            <pc:sldLayoutMk cId="2537894806" sldId="2147483664"/>
          </pc:sldLayoutMkLst>
        </pc:sldLayoutChg>
        <pc:sldLayoutChg chg="del">
          <pc:chgData name="Gemma Bleakley" userId="d76da8eb-9b1c-4628-b118-63327dcb5b86" providerId="ADAL" clId="{D9B29C4C-6FE6-4803-BB37-F4C180B5AA37}" dt="2022-01-12T11:45:47.026" v="38" actId="47"/>
          <pc:sldLayoutMkLst>
            <pc:docMk/>
            <pc:sldMasterMk cId="2583149890" sldId="2147483648"/>
            <pc:sldLayoutMk cId="2857915764" sldId="2147483665"/>
          </pc:sldLayoutMkLst>
        </pc:sldLayoutChg>
        <pc:sldLayoutChg chg="del">
          <pc:chgData name="Gemma Bleakley" userId="d76da8eb-9b1c-4628-b118-63327dcb5b86" providerId="ADAL" clId="{D9B29C4C-6FE6-4803-BB37-F4C180B5AA37}" dt="2022-01-12T11:45:47.426" v="39" actId="47"/>
          <pc:sldLayoutMkLst>
            <pc:docMk/>
            <pc:sldMasterMk cId="2583149890" sldId="2147483648"/>
            <pc:sldLayoutMk cId="228825716" sldId="2147483666"/>
          </pc:sldLayoutMkLst>
        </pc:sldLayoutChg>
        <pc:sldLayoutChg chg="del">
          <pc:chgData name="Gemma Bleakley" userId="d76da8eb-9b1c-4628-b118-63327dcb5b86" providerId="ADAL" clId="{D9B29C4C-6FE6-4803-BB37-F4C180B5AA37}" dt="2022-01-12T11:45:47.780" v="40" actId="47"/>
          <pc:sldLayoutMkLst>
            <pc:docMk/>
            <pc:sldMasterMk cId="2583149890" sldId="2147483648"/>
            <pc:sldLayoutMk cId="2546813847" sldId="2147483667"/>
          </pc:sldLayoutMkLst>
        </pc:sldLayoutChg>
        <pc:sldLayoutChg chg="del">
          <pc:chgData name="Gemma Bleakley" userId="d76da8eb-9b1c-4628-b118-63327dcb5b86" providerId="ADAL" clId="{D9B29C4C-6FE6-4803-BB37-F4C180B5AA37}" dt="2022-01-12T11:45:48.159" v="41" actId="47"/>
          <pc:sldLayoutMkLst>
            <pc:docMk/>
            <pc:sldMasterMk cId="2583149890" sldId="2147483648"/>
            <pc:sldLayoutMk cId="1987039934" sldId="2147483668"/>
          </pc:sldLayoutMkLst>
        </pc:sldLayoutChg>
        <pc:sldLayoutChg chg="del">
          <pc:chgData name="Gemma Bleakley" userId="d76da8eb-9b1c-4628-b118-63327dcb5b86" providerId="ADAL" clId="{D9B29C4C-6FE6-4803-BB37-F4C180B5AA37}" dt="2022-01-12T11:45:48.578" v="42" actId="47"/>
          <pc:sldLayoutMkLst>
            <pc:docMk/>
            <pc:sldMasterMk cId="2583149890" sldId="2147483648"/>
            <pc:sldLayoutMk cId="2867104722" sldId="2147483669"/>
          </pc:sldLayoutMkLst>
        </pc:sldLayoutChg>
        <pc:sldLayoutChg chg="del">
          <pc:chgData name="Gemma Bleakley" userId="d76da8eb-9b1c-4628-b118-63327dcb5b86" providerId="ADAL" clId="{D9B29C4C-6FE6-4803-BB37-F4C180B5AA37}" dt="2022-01-12T11:45:49.018" v="43" actId="47"/>
          <pc:sldLayoutMkLst>
            <pc:docMk/>
            <pc:sldMasterMk cId="2583149890" sldId="2147483648"/>
            <pc:sldLayoutMk cId="1401216436" sldId="2147483670"/>
          </pc:sldLayoutMkLst>
        </pc:sldLayoutChg>
        <pc:sldLayoutChg chg="del">
          <pc:chgData name="Gemma Bleakley" userId="d76da8eb-9b1c-4628-b118-63327dcb5b86" providerId="ADAL" clId="{D9B29C4C-6FE6-4803-BB37-F4C180B5AA37}" dt="2022-01-12T11:45:49.950" v="44" actId="47"/>
          <pc:sldLayoutMkLst>
            <pc:docMk/>
            <pc:sldMasterMk cId="2583149890" sldId="2147483648"/>
            <pc:sldLayoutMk cId="292828513" sldId="214748367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B7EF5E-394B-4246-9CF4-DE8288980B7B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D6892F-EA5E-40AC-985E-BDD889661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136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3BA9C-17ED-474F-A39A-0F4A241E6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BA4AA6-C218-44FD-B860-E527D74B65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A49CC-D773-4AA8-92FC-BA4750522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FE75A-00F2-4244-A485-58CFC27BA137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6B856E-989E-4998-9B6D-67B8DE222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1D0D00-386D-4322-869C-428BFEEDE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933E1-B829-4310-9360-E6C749A2CA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85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FA3F0-0266-4054-98D0-7100315C5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76C9C2-ABBC-4373-8ABB-DB821D0E35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41847-B6BD-4CDD-AE4B-E97DA8ED3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FE75A-00F2-4244-A485-58CFC27BA137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9F377-F90E-43A9-80D9-2BB603A3C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0C70D-3700-481E-AD3A-BABD34862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933E1-B829-4310-9360-E6C749A2CA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143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7AA7EF-DB9B-40FD-B618-432D09FA31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B9D792-0512-4944-A488-1680EE33FF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F967BB-FAED-427D-948B-4FA0C7E55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FE75A-00F2-4244-A485-58CFC27BA137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60AFC-0B57-4E4B-A8C7-7CD214462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5B80C1-F470-4C77-BE01-67287D66C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933E1-B829-4310-9360-E6C749A2CA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805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 userDrawn="1"/>
        </p:nvSpPr>
        <p:spPr bwMode="auto">
          <a:xfrm>
            <a:off x="609598" y="438152"/>
            <a:ext cx="10960100" cy="5957887"/>
          </a:xfrm>
          <a:prstGeom prst="roundRect">
            <a:avLst>
              <a:gd name="adj" fmla="val 2649"/>
            </a:avLst>
          </a:prstGeom>
          <a:solidFill>
            <a:schemeClr val="bg1"/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350" dirty="0">
                <a:latin typeface="Twinkl" pitchFamily="50" charset="0"/>
              </a:rPr>
              <a:t> 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609598" y="478895"/>
            <a:ext cx="10960100" cy="994306"/>
          </a:xfrm>
        </p:spPr>
        <p:txBody>
          <a:bodyPr>
            <a:noAutofit/>
          </a:bodyPr>
          <a:lstStyle>
            <a:lvl1pPr>
              <a:defRPr>
                <a:latin typeface="Twinkl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0826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 userDrawn="1"/>
        </p:nvSpPr>
        <p:spPr bwMode="auto">
          <a:xfrm>
            <a:off x="609598" y="438152"/>
            <a:ext cx="10960100" cy="5957887"/>
          </a:xfrm>
          <a:prstGeom prst="roundRect">
            <a:avLst>
              <a:gd name="adj" fmla="val 2649"/>
            </a:avLst>
          </a:prstGeom>
          <a:solidFill>
            <a:schemeClr val="bg1"/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350" dirty="0">
                <a:latin typeface="Twinkl" pitchFamily="50" charset="0"/>
              </a:rPr>
              <a:t> 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609598" y="478895"/>
            <a:ext cx="10960100" cy="994306"/>
          </a:xfrm>
        </p:spPr>
        <p:txBody>
          <a:bodyPr>
            <a:noAutofit/>
          </a:bodyPr>
          <a:lstStyle>
            <a:lvl1pPr>
              <a:defRPr>
                <a:latin typeface="Twinkl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19326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 userDrawn="1"/>
        </p:nvSpPr>
        <p:spPr bwMode="auto">
          <a:xfrm>
            <a:off x="609598" y="438152"/>
            <a:ext cx="10960100" cy="5957887"/>
          </a:xfrm>
          <a:prstGeom prst="roundRect">
            <a:avLst>
              <a:gd name="adj" fmla="val 2649"/>
            </a:avLst>
          </a:prstGeom>
          <a:solidFill>
            <a:schemeClr val="bg1"/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350" dirty="0">
                <a:latin typeface="Twinkl" pitchFamily="50" charset="0"/>
              </a:rPr>
              <a:t> 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609598" y="478895"/>
            <a:ext cx="10960100" cy="994306"/>
          </a:xfrm>
        </p:spPr>
        <p:txBody>
          <a:bodyPr>
            <a:noAutofit/>
          </a:bodyPr>
          <a:lstStyle>
            <a:lvl1pPr>
              <a:defRPr>
                <a:latin typeface="Twinkl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46945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 userDrawn="1"/>
        </p:nvSpPr>
        <p:spPr bwMode="auto">
          <a:xfrm>
            <a:off x="609598" y="438152"/>
            <a:ext cx="10960100" cy="5957887"/>
          </a:xfrm>
          <a:prstGeom prst="roundRect">
            <a:avLst>
              <a:gd name="adj" fmla="val 2649"/>
            </a:avLst>
          </a:prstGeom>
          <a:solidFill>
            <a:schemeClr val="bg1"/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350" dirty="0">
                <a:latin typeface="Twinkl" pitchFamily="50" charset="0"/>
              </a:rPr>
              <a:t> 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609598" y="478895"/>
            <a:ext cx="10960100" cy="994306"/>
          </a:xfrm>
        </p:spPr>
        <p:txBody>
          <a:bodyPr>
            <a:noAutofit/>
          </a:bodyPr>
          <a:lstStyle>
            <a:lvl1pPr>
              <a:defRPr>
                <a:latin typeface="Twinkl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3728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 userDrawn="1"/>
        </p:nvSpPr>
        <p:spPr bwMode="auto">
          <a:xfrm>
            <a:off x="609598" y="438152"/>
            <a:ext cx="10960100" cy="5957887"/>
          </a:xfrm>
          <a:prstGeom prst="roundRect">
            <a:avLst>
              <a:gd name="adj" fmla="val 2649"/>
            </a:avLst>
          </a:prstGeom>
          <a:solidFill>
            <a:schemeClr val="bg1"/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350" dirty="0">
                <a:latin typeface="Twinkl" pitchFamily="50" charset="0"/>
              </a:rPr>
              <a:t> 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609598" y="478895"/>
            <a:ext cx="10960100" cy="994306"/>
          </a:xfrm>
        </p:spPr>
        <p:txBody>
          <a:bodyPr>
            <a:noAutofit/>
          </a:bodyPr>
          <a:lstStyle>
            <a:lvl1pPr>
              <a:defRPr>
                <a:latin typeface="Twinkl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06969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 userDrawn="1"/>
        </p:nvSpPr>
        <p:spPr bwMode="auto">
          <a:xfrm>
            <a:off x="609598" y="438152"/>
            <a:ext cx="10960100" cy="5957887"/>
          </a:xfrm>
          <a:prstGeom prst="roundRect">
            <a:avLst>
              <a:gd name="adj" fmla="val 2649"/>
            </a:avLst>
          </a:prstGeom>
          <a:solidFill>
            <a:schemeClr val="bg1"/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350" dirty="0">
                <a:latin typeface="Twinkl" pitchFamily="50" charset="0"/>
              </a:rPr>
              <a:t> 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609598" y="478895"/>
            <a:ext cx="10960100" cy="994306"/>
          </a:xfrm>
        </p:spPr>
        <p:txBody>
          <a:bodyPr>
            <a:noAutofit/>
          </a:bodyPr>
          <a:lstStyle>
            <a:lvl1pPr>
              <a:defRPr>
                <a:latin typeface="Twinkl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47783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 userDrawn="1"/>
        </p:nvSpPr>
        <p:spPr bwMode="auto">
          <a:xfrm>
            <a:off x="609598" y="438152"/>
            <a:ext cx="10960100" cy="5957887"/>
          </a:xfrm>
          <a:prstGeom prst="roundRect">
            <a:avLst>
              <a:gd name="adj" fmla="val 2649"/>
            </a:avLst>
          </a:prstGeom>
          <a:solidFill>
            <a:schemeClr val="bg1"/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350" dirty="0">
                <a:latin typeface="Twinkl" pitchFamily="50" charset="0"/>
              </a:rPr>
              <a:t> 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609598" y="478895"/>
            <a:ext cx="10960100" cy="994306"/>
          </a:xfrm>
        </p:spPr>
        <p:txBody>
          <a:bodyPr>
            <a:noAutofit/>
          </a:bodyPr>
          <a:lstStyle>
            <a:lvl1pPr>
              <a:defRPr>
                <a:latin typeface="Twinkl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81313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 userDrawn="1"/>
        </p:nvSpPr>
        <p:spPr bwMode="auto">
          <a:xfrm>
            <a:off x="609598" y="438152"/>
            <a:ext cx="10960100" cy="5957887"/>
          </a:xfrm>
          <a:prstGeom prst="roundRect">
            <a:avLst>
              <a:gd name="adj" fmla="val 2649"/>
            </a:avLst>
          </a:prstGeom>
          <a:solidFill>
            <a:schemeClr val="bg1"/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350" dirty="0">
                <a:latin typeface="Twinkl" pitchFamily="50" charset="0"/>
              </a:rPr>
              <a:t> 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609598" y="478895"/>
            <a:ext cx="10960100" cy="994306"/>
          </a:xfrm>
        </p:spPr>
        <p:txBody>
          <a:bodyPr>
            <a:noAutofit/>
          </a:bodyPr>
          <a:lstStyle>
            <a:lvl1pPr>
              <a:defRPr>
                <a:latin typeface="Twinkl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4421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DE9C0-D5C6-461A-B358-9F092C0FA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89F7F-E356-4D44-B4B2-C1EC6F4F8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55CCE1-902B-45EC-8043-AF83E9E69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FE75A-00F2-4244-A485-58CFC27BA137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29211A-36B7-4DD8-991D-710B64811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8E7B74-ED7A-4BD8-8BB1-AB309DC99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933E1-B829-4310-9360-E6C749A2CA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8825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 userDrawn="1"/>
        </p:nvSpPr>
        <p:spPr bwMode="auto">
          <a:xfrm>
            <a:off x="609598" y="438152"/>
            <a:ext cx="10960100" cy="5957887"/>
          </a:xfrm>
          <a:prstGeom prst="roundRect">
            <a:avLst>
              <a:gd name="adj" fmla="val 2649"/>
            </a:avLst>
          </a:prstGeom>
          <a:solidFill>
            <a:schemeClr val="bg1"/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350" dirty="0">
                <a:latin typeface="Twinkl" pitchFamily="50" charset="0"/>
              </a:rPr>
              <a:t> 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609598" y="478895"/>
            <a:ext cx="10960100" cy="994306"/>
          </a:xfrm>
        </p:spPr>
        <p:txBody>
          <a:bodyPr>
            <a:noAutofit/>
          </a:bodyPr>
          <a:lstStyle>
            <a:lvl1pPr>
              <a:defRPr>
                <a:latin typeface="Twinkl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20950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 userDrawn="1"/>
        </p:nvSpPr>
        <p:spPr bwMode="auto">
          <a:xfrm>
            <a:off x="609598" y="438152"/>
            <a:ext cx="10960100" cy="5957887"/>
          </a:xfrm>
          <a:prstGeom prst="roundRect">
            <a:avLst>
              <a:gd name="adj" fmla="val 2649"/>
            </a:avLst>
          </a:prstGeom>
          <a:solidFill>
            <a:schemeClr val="bg1"/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350" dirty="0">
                <a:latin typeface="Twinkl" pitchFamily="50" charset="0"/>
              </a:rPr>
              <a:t> 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609598" y="478895"/>
            <a:ext cx="10960100" cy="994306"/>
          </a:xfrm>
        </p:spPr>
        <p:txBody>
          <a:bodyPr>
            <a:noAutofit/>
          </a:bodyPr>
          <a:lstStyle>
            <a:lvl1pPr>
              <a:defRPr>
                <a:latin typeface="Twinkl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203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8E2E0-1849-4B6D-8556-97DEBA63E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AD8D15-1792-4495-9BDA-7FACAC244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BFF58E-A06F-4BDE-A4A8-03C472F78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FE75A-00F2-4244-A485-58CFC27BA137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0C7E9-E66D-4961-BCAE-9D37D6138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C73C2-9438-4048-A8C1-178E63B67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933E1-B829-4310-9360-E6C749A2CA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997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2D6B9-2A7E-4DB0-800A-29E460992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4DB8A-EB2F-46CA-8405-0715223DA1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65EDA2-0519-4C3C-A06B-B99CE55AD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92FD66-FFC0-4AC7-89BF-FCE9DD473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FE75A-00F2-4244-A485-58CFC27BA137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D05FA-E545-4129-8068-35CF32B2B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536CBB-E425-4B8C-8773-F5EC6D0D8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933E1-B829-4310-9360-E6C749A2CA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712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016BC-86C0-4EE0-A216-1A6F71E41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6DDC01-4938-4A08-8CE1-F82BFB6D6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9949A-FCCB-4D84-A7D0-31BF0975F9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664887-FF24-48C3-8FB5-B3216C20D1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A936E-295E-4F8B-953D-4BABC1D204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40D7AB-9DF7-4DC6-BB3D-E262CE35A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FE75A-00F2-4244-A485-58CFC27BA137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9225E3-C954-4D51-977D-CD9D45736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26E416-42A8-4D6E-8036-7FA278731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933E1-B829-4310-9360-E6C749A2CA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52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1DD3A-E38E-46E9-9714-065878432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6B96DB-F29C-4EB2-85D3-23234C93F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FE75A-00F2-4244-A485-58CFC27BA137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8C6706-97B9-49C1-AECC-2ABF84628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F4F6DC-2863-456E-ADBC-28E7EDB2C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933E1-B829-4310-9360-E6C749A2CA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993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157462-B882-41D6-9C8F-BF63E4F8A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FE75A-00F2-4244-A485-58CFC27BA137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F218DC-910B-49F2-9F26-902EC8F6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C941AF-B087-4C57-8685-30CDFD165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933E1-B829-4310-9360-E6C749A2CA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243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E8F0C-6B1F-4A9C-8CD4-4A349748E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C2C4C-D25A-47AA-AD87-4D650194F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D6949E-E242-4C13-B607-0E79313E62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141DAE-95AA-4CE8-BE12-2D0BECD69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FE75A-00F2-4244-A485-58CFC27BA137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3D0201-2705-4363-9D05-88941704D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B50EAF-1067-459A-BD3F-5899F9E25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933E1-B829-4310-9360-E6C749A2CA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663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97CF9-CA68-4A1D-8846-9290AEB73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99C9B3-B4BB-4F19-8D9F-53B2B7A7B5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0BA8CA-25FE-404C-BFA1-FFD37FD0DF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793540-AA21-4655-BA59-275406AD8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FE75A-00F2-4244-A485-58CFC27BA137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DA3C45-1D4A-46F2-B065-57DEDEE34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143650-918F-4996-9CC6-F4F131164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933E1-B829-4310-9360-E6C749A2CA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503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A8FD3E-46D8-4D7B-9658-EF1970F79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F8FA59-FD70-4781-BEC9-68E3425DE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C66023-CC69-4F0F-B0EB-5AAA6C86A8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FE75A-00F2-4244-A485-58CFC27BA137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BF6F6D-8D15-4F44-9F10-10B1EF44E1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78B38-04E4-4CF8-8798-EAF0BB952A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933E1-B829-4310-9360-E6C749A2CA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149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23239-C549-436C-B3E0-EAA7D5441B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350" y="1122363"/>
            <a:ext cx="9144000" cy="2387600"/>
          </a:xfrm>
        </p:spPr>
        <p:txBody>
          <a:bodyPr>
            <a:normAutofit/>
          </a:bodyPr>
          <a:lstStyle/>
          <a:p>
            <a:pPr algn="l"/>
            <a:br>
              <a:rPr lang="en-US" sz="3200" dirty="0"/>
            </a:br>
            <a:endParaRPr lang="en-GB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56ED0E-93B1-478F-808A-6F0B0355DEA2}"/>
              </a:ext>
            </a:extLst>
          </p:cNvPr>
          <p:cNvSpPr txBox="1"/>
          <p:nvPr/>
        </p:nvSpPr>
        <p:spPr>
          <a:xfrm>
            <a:off x="952302" y="753031"/>
            <a:ext cx="1050607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LO: To add single and 2 digit numbers </a:t>
            </a:r>
          </a:p>
          <a:p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Must: add single digit numbers using a number line. </a:t>
            </a:r>
          </a:p>
          <a:p>
            <a:r>
              <a:rPr lang="en-US" sz="3200" dirty="0">
                <a:solidFill>
                  <a:srgbClr val="FFC000"/>
                </a:solidFill>
                <a:latin typeface="Comic Sans MS" panose="030F0702030302020204" pitchFamily="66" charset="0"/>
              </a:rPr>
              <a:t>Should: add 2 digit numbers by adding tens and ones. </a:t>
            </a:r>
          </a:p>
          <a:p>
            <a:r>
              <a:rPr lang="en-US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Could: solve addition word problems. </a:t>
            </a:r>
          </a:p>
        </p:txBody>
      </p:sp>
      <p:pic>
        <p:nvPicPr>
          <p:cNvPr id="1027" name="Picture 3" descr="With menu retro plus sign addition symbol cartoon Vector Image">
            <a:extLst>
              <a:ext uri="{FF2B5EF4-FFF2-40B4-BE49-F238E27FC236}">
                <a16:creationId xmlns:a16="http://schemas.microsoft.com/office/drawing/2014/main" id="{2EBC5493-7946-48D7-9159-F45914A894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00" t="2500" r="6650" b="12222"/>
          <a:stretch/>
        </p:blipFill>
        <p:spPr bwMode="auto">
          <a:xfrm>
            <a:off x="8187302" y="2815134"/>
            <a:ext cx="3595123" cy="3852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artoon-equals-sign | Underbank Primary School">
            <a:extLst>
              <a:ext uri="{FF2B5EF4-FFF2-40B4-BE49-F238E27FC236}">
                <a16:creationId xmlns:a16="http://schemas.microsoft.com/office/drawing/2014/main" id="{FB25FBA5-33EA-49BC-B60F-F8AA2D2C57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450" y="4162425"/>
            <a:ext cx="312420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8220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3">
            <a:extLst>
              <a:ext uri="{FF2B5EF4-FFF2-40B4-BE49-F238E27FC236}">
                <a16:creationId xmlns:a16="http://schemas.microsoft.com/office/drawing/2014/main" id="{79566822-8FB0-47C9-9180-B8A9176DBD64}"/>
              </a:ext>
            </a:extLst>
          </p:cNvPr>
          <p:cNvSpPr/>
          <p:nvPr/>
        </p:nvSpPr>
        <p:spPr bwMode="auto">
          <a:xfrm>
            <a:off x="1969184" y="433279"/>
            <a:ext cx="8262588" cy="5957887"/>
          </a:xfrm>
          <a:prstGeom prst="roundRect">
            <a:avLst>
              <a:gd name="adj" fmla="val 2649"/>
            </a:avLst>
          </a:prstGeom>
          <a:solidFill>
            <a:schemeClr val="bg1"/>
          </a:solidFill>
          <a:ln w="25400" cap="rnd">
            <a:solidFill>
              <a:srgbClr val="E50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350" dirty="0">
                <a:latin typeface="Twinkl" pitchFamily="50" charset="0"/>
              </a:rPr>
              <a:t>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6012AC6-4441-4F03-80FD-FBB6216AFAAA}"/>
              </a:ext>
            </a:extLst>
          </p:cNvPr>
          <p:cNvSpPr/>
          <p:nvPr/>
        </p:nvSpPr>
        <p:spPr>
          <a:xfrm>
            <a:off x="3159855" y="763399"/>
            <a:ext cx="6207853" cy="2306973"/>
          </a:xfrm>
          <a:prstGeom prst="roundRect">
            <a:avLst>
              <a:gd name="adj" fmla="val 9031"/>
            </a:avLst>
          </a:prstGeom>
          <a:solidFill>
            <a:schemeClr val="bg1"/>
          </a:solidFill>
          <a:ln>
            <a:solidFill>
              <a:srgbClr val="E5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2510AE0-289D-4A06-88DC-86BFA8801AF7}"/>
              </a:ext>
            </a:extLst>
          </p:cNvPr>
          <p:cNvCxnSpPr>
            <a:cxnSpLocks/>
          </p:cNvCxnSpPr>
          <p:nvPr/>
        </p:nvCxnSpPr>
        <p:spPr>
          <a:xfrm>
            <a:off x="4317534" y="780176"/>
            <a:ext cx="0" cy="2281807"/>
          </a:xfrm>
          <a:prstGeom prst="line">
            <a:avLst/>
          </a:prstGeom>
          <a:ln>
            <a:solidFill>
              <a:srgbClr val="E5C8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53942F6-D89F-4856-A159-E6A723F20FC1}"/>
              </a:ext>
            </a:extLst>
          </p:cNvPr>
          <p:cNvCxnSpPr/>
          <p:nvPr/>
        </p:nvCxnSpPr>
        <p:spPr>
          <a:xfrm>
            <a:off x="5585670" y="780176"/>
            <a:ext cx="0" cy="2273417"/>
          </a:xfrm>
          <a:prstGeom prst="line">
            <a:avLst/>
          </a:prstGeom>
          <a:ln>
            <a:solidFill>
              <a:srgbClr val="E5C8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8BC8BB8-89B0-45E3-9335-CC284D1C7DC0}"/>
              </a:ext>
            </a:extLst>
          </p:cNvPr>
          <p:cNvCxnSpPr/>
          <p:nvPr/>
        </p:nvCxnSpPr>
        <p:spPr>
          <a:xfrm>
            <a:off x="6835630" y="763399"/>
            <a:ext cx="0" cy="2273417"/>
          </a:xfrm>
          <a:prstGeom prst="line">
            <a:avLst/>
          </a:prstGeom>
          <a:ln>
            <a:solidFill>
              <a:srgbClr val="E5C8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0126FD8-71C5-4668-B355-A168AA2C5730}"/>
              </a:ext>
            </a:extLst>
          </p:cNvPr>
          <p:cNvCxnSpPr/>
          <p:nvPr/>
        </p:nvCxnSpPr>
        <p:spPr>
          <a:xfrm>
            <a:off x="8211424" y="763399"/>
            <a:ext cx="0" cy="2273417"/>
          </a:xfrm>
          <a:prstGeom prst="line">
            <a:avLst/>
          </a:prstGeom>
          <a:ln>
            <a:solidFill>
              <a:srgbClr val="E5C8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1DF60E5-F91C-451D-80DB-29494DDEFA21}"/>
              </a:ext>
            </a:extLst>
          </p:cNvPr>
          <p:cNvCxnSpPr>
            <a:stCxn id="5" idx="1"/>
          </p:cNvCxnSpPr>
          <p:nvPr/>
        </p:nvCxnSpPr>
        <p:spPr>
          <a:xfrm>
            <a:off x="3159855" y="1916885"/>
            <a:ext cx="6207853" cy="8388"/>
          </a:xfrm>
          <a:prstGeom prst="line">
            <a:avLst/>
          </a:prstGeom>
          <a:ln>
            <a:solidFill>
              <a:srgbClr val="E5C8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3EACB00-396D-4C79-9937-6B7884A9CF5E}"/>
              </a:ext>
            </a:extLst>
          </p:cNvPr>
          <p:cNvSpPr txBox="1"/>
          <p:nvPr/>
        </p:nvSpPr>
        <p:spPr>
          <a:xfrm>
            <a:off x="1969185" y="3540852"/>
            <a:ext cx="8253631" cy="369332"/>
          </a:xfrm>
          <a:prstGeom prst="rect">
            <a:avLst/>
          </a:prstGeom>
          <a:solidFill>
            <a:srgbClr val="FFEDAA"/>
          </a:solidFill>
          <a:ln>
            <a:solidFill>
              <a:srgbClr val="E5C8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How many?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E043081-0445-467F-8070-352B2E76919B}"/>
              </a:ext>
            </a:extLst>
          </p:cNvPr>
          <p:cNvSpPr txBox="1"/>
          <p:nvPr/>
        </p:nvSpPr>
        <p:spPr>
          <a:xfrm>
            <a:off x="5947771" y="4331245"/>
            <a:ext cx="735458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8800" b="1" dirty="0">
                <a:solidFill>
                  <a:srgbClr val="FFE000"/>
                </a:solidFill>
              </a:rPr>
              <a:t>7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3CAF5D-7F13-4D92-9A63-1258E4CF92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731" y="1222747"/>
            <a:ext cx="959144" cy="41962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294046B-0AC8-4FEC-A28E-8C2889B1116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866" y="1222747"/>
            <a:ext cx="959144" cy="41962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5D35B1F-FD14-4C7D-AF42-0E955F97E7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3328" y="1222747"/>
            <a:ext cx="959144" cy="41962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B427885-6517-4E23-8174-263913856F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8789" y="1222747"/>
            <a:ext cx="959144" cy="41962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0157B14-69A2-4752-A0BE-844F501542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2303" y="1222747"/>
            <a:ext cx="959144" cy="41962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D72FC35-101F-46C1-9C53-0327F3D634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1159" y="2222912"/>
            <a:ext cx="959144" cy="41962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5AA14D30-7E7C-46A6-BF98-5F7BB84FF6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3794" y="2222912"/>
            <a:ext cx="959144" cy="419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7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3">
            <a:extLst>
              <a:ext uri="{FF2B5EF4-FFF2-40B4-BE49-F238E27FC236}">
                <a16:creationId xmlns:a16="http://schemas.microsoft.com/office/drawing/2014/main" id="{79566822-8FB0-47C9-9180-B8A9176DBD64}"/>
              </a:ext>
            </a:extLst>
          </p:cNvPr>
          <p:cNvSpPr/>
          <p:nvPr/>
        </p:nvSpPr>
        <p:spPr bwMode="auto">
          <a:xfrm>
            <a:off x="1969184" y="433279"/>
            <a:ext cx="8262588" cy="5957887"/>
          </a:xfrm>
          <a:prstGeom prst="roundRect">
            <a:avLst>
              <a:gd name="adj" fmla="val 2649"/>
            </a:avLst>
          </a:prstGeom>
          <a:solidFill>
            <a:schemeClr val="bg1"/>
          </a:solidFill>
          <a:ln w="25400" cap="rnd">
            <a:solidFill>
              <a:srgbClr val="E50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350" dirty="0">
                <a:latin typeface="Twinkl" pitchFamily="50" charset="0"/>
              </a:rPr>
              <a:t>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6012AC6-4441-4F03-80FD-FBB6216AFAAA}"/>
              </a:ext>
            </a:extLst>
          </p:cNvPr>
          <p:cNvSpPr/>
          <p:nvPr/>
        </p:nvSpPr>
        <p:spPr>
          <a:xfrm>
            <a:off x="3159855" y="763399"/>
            <a:ext cx="6207853" cy="2306973"/>
          </a:xfrm>
          <a:prstGeom prst="roundRect">
            <a:avLst>
              <a:gd name="adj" fmla="val 9031"/>
            </a:avLst>
          </a:prstGeom>
          <a:solidFill>
            <a:schemeClr val="bg1"/>
          </a:solidFill>
          <a:ln>
            <a:solidFill>
              <a:srgbClr val="E50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2510AE0-289D-4A06-88DC-86BFA8801AF7}"/>
              </a:ext>
            </a:extLst>
          </p:cNvPr>
          <p:cNvCxnSpPr>
            <a:cxnSpLocks/>
          </p:cNvCxnSpPr>
          <p:nvPr/>
        </p:nvCxnSpPr>
        <p:spPr>
          <a:xfrm>
            <a:off x="4317534" y="780176"/>
            <a:ext cx="0" cy="2281807"/>
          </a:xfrm>
          <a:prstGeom prst="line">
            <a:avLst/>
          </a:prstGeom>
          <a:ln>
            <a:solidFill>
              <a:srgbClr val="E50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53942F6-D89F-4856-A159-E6A723F20FC1}"/>
              </a:ext>
            </a:extLst>
          </p:cNvPr>
          <p:cNvCxnSpPr/>
          <p:nvPr/>
        </p:nvCxnSpPr>
        <p:spPr>
          <a:xfrm>
            <a:off x="5585670" y="780176"/>
            <a:ext cx="0" cy="2273417"/>
          </a:xfrm>
          <a:prstGeom prst="line">
            <a:avLst/>
          </a:prstGeom>
          <a:ln>
            <a:solidFill>
              <a:srgbClr val="E50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8BC8BB8-89B0-45E3-9335-CC284D1C7DC0}"/>
              </a:ext>
            </a:extLst>
          </p:cNvPr>
          <p:cNvCxnSpPr/>
          <p:nvPr/>
        </p:nvCxnSpPr>
        <p:spPr>
          <a:xfrm>
            <a:off x="6835630" y="763399"/>
            <a:ext cx="0" cy="2273417"/>
          </a:xfrm>
          <a:prstGeom prst="line">
            <a:avLst/>
          </a:prstGeom>
          <a:ln>
            <a:solidFill>
              <a:srgbClr val="E50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0126FD8-71C5-4668-B355-A168AA2C5730}"/>
              </a:ext>
            </a:extLst>
          </p:cNvPr>
          <p:cNvCxnSpPr/>
          <p:nvPr/>
        </p:nvCxnSpPr>
        <p:spPr>
          <a:xfrm>
            <a:off x="8211424" y="763399"/>
            <a:ext cx="0" cy="2273417"/>
          </a:xfrm>
          <a:prstGeom prst="line">
            <a:avLst/>
          </a:prstGeom>
          <a:ln>
            <a:solidFill>
              <a:srgbClr val="E50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1DF60E5-F91C-451D-80DB-29494DDEFA21}"/>
              </a:ext>
            </a:extLst>
          </p:cNvPr>
          <p:cNvCxnSpPr>
            <a:stCxn id="5" idx="1"/>
          </p:cNvCxnSpPr>
          <p:nvPr/>
        </p:nvCxnSpPr>
        <p:spPr>
          <a:xfrm>
            <a:off x="3159855" y="1916885"/>
            <a:ext cx="6207853" cy="8388"/>
          </a:xfrm>
          <a:prstGeom prst="line">
            <a:avLst/>
          </a:prstGeom>
          <a:ln>
            <a:solidFill>
              <a:srgbClr val="E50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3EACB00-396D-4C79-9937-6B7884A9CF5E}"/>
              </a:ext>
            </a:extLst>
          </p:cNvPr>
          <p:cNvSpPr txBox="1"/>
          <p:nvPr/>
        </p:nvSpPr>
        <p:spPr>
          <a:xfrm>
            <a:off x="1969185" y="3540852"/>
            <a:ext cx="8253631" cy="369332"/>
          </a:xfrm>
          <a:prstGeom prst="rect">
            <a:avLst/>
          </a:prstGeom>
          <a:solidFill>
            <a:srgbClr val="F9C4BF"/>
          </a:solidFill>
          <a:ln>
            <a:solidFill>
              <a:srgbClr val="E6007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How many?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E043081-0445-467F-8070-352B2E76919B}"/>
              </a:ext>
            </a:extLst>
          </p:cNvPr>
          <p:cNvSpPr txBox="1"/>
          <p:nvPr/>
        </p:nvSpPr>
        <p:spPr>
          <a:xfrm>
            <a:off x="5947771" y="4331245"/>
            <a:ext cx="14742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 b="1" dirty="0">
                <a:solidFill>
                  <a:srgbClr val="E6007E"/>
                </a:solidFill>
              </a:rPr>
              <a:t>9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4D7213-6617-4D06-94A0-D929F68717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3469" y="886072"/>
            <a:ext cx="582940" cy="94254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013E202-8F3C-4A5D-8AA2-BFFA2A18A5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211" y="835313"/>
            <a:ext cx="582940" cy="94254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8C6636E-8286-47AE-BDEF-2F5AB50A85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180" y="861210"/>
            <a:ext cx="582940" cy="942547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78F4CAA-D878-4A06-9D33-91514EB586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2057" y="818139"/>
            <a:ext cx="582940" cy="94254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595B1126-2889-45BB-8267-C1A1891443F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3454" y="851073"/>
            <a:ext cx="582940" cy="942547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A3BE0166-E80F-4446-A553-DCF303FD03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891" y="2007156"/>
            <a:ext cx="582940" cy="942547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97D38C3-1C50-4F35-B1A8-8A565741DF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1044" y="1972023"/>
            <a:ext cx="582940" cy="942547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B5E18E5-D1A4-4645-9FAA-936D3598748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180" y="1972022"/>
            <a:ext cx="582940" cy="942547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BA811B20-1646-4B2D-96F4-E4332C8BD5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2057" y="1999801"/>
            <a:ext cx="582940" cy="942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98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3">
            <a:extLst>
              <a:ext uri="{FF2B5EF4-FFF2-40B4-BE49-F238E27FC236}">
                <a16:creationId xmlns:a16="http://schemas.microsoft.com/office/drawing/2014/main" id="{79566822-8FB0-47C9-9180-B8A9176DBD64}"/>
              </a:ext>
            </a:extLst>
          </p:cNvPr>
          <p:cNvSpPr/>
          <p:nvPr/>
        </p:nvSpPr>
        <p:spPr bwMode="auto">
          <a:xfrm>
            <a:off x="1969184" y="433279"/>
            <a:ext cx="8262588" cy="5957887"/>
          </a:xfrm>
          <a:prstGeom prst="roundRect">
            <a:avLst>
              <a:gd name="adj" fmla="val 2649"/>
            </a:avLst>
          </a:prstGeom>
          <a:solidFill>
            <a:schemeClr val="bg1"/>
          </a:solidFill>
          <a:ln w="25400" cap="rnd">
            <a:solidFill>
              <a:srgbClr val="E50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350" dirty="0">
                <a:latin typeface="Twinkl" pitchFamily="50" charset="0"/>
              </a:rPr>
              <a:t>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6012AC6-4441-4F03-80FD-FBB6216AFAAA}"/>
              </a:ext>
            </a:extLst>
          </p:cNvPr>
          <p:cNvSpPr/>
          <p:nvPr/>
        </p:nvSpPr>
        <p:spPr>
          <a:xfrm>
            <a:off x="3159855" y="763399"/>
            <a:ext cx="6207853" cy="2306973"/>
          </a:xfrm>
          <a:prstGeom prst="roundRect">
            <a:avLst>
              <a:gd name="adj" fmla="val 9031"/>
            </a:avLst>
          </a:prstGeom>
          <a:solidFill>
            <a:schemeClr val="bg1"/>
          </a:solidFill>
          <a:ln>
            <a:solidFill>
              <a:srgbClr val="00A8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2510AE0-289D-4A06-88DC-86BFA8801AF7}"/>
              </a:ext>
            </a:extLst>
          </p:cNvPr>
          <p:cNvCxnSpPr>
            <a:cxnSpLocks/>
          </p:cNvCxnSpPr>
          <p:nvPr/>
        </p:nvCxnSpPr>
        <p:spPr>
          <a:xfrm>
            <a:off x="4317534" y="780176"/>
            <a:ext cx="0" cy="2281807"/>
          </a:xfrm>
          <a:prstGeom prst="line">
            <a:avLst/>
          </a:prstGeom>
          <a:ln>
            <a:solidFill>
              <a:srgbClr val="00A8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53942F6-D89F-4856-A159-E6A723F20FC1}"/>
              </a:ext>
            </a:extLst>
          </p:cNvPr>
          <p:cNvCxnSpPr/>
          <p:nvPr/>
        </p:nvCxnSpPr>
        <p:spPr>
          <a:xfrm>
            <a:off x="5585670" y="780176"/>
            <a:ext cx="0" cy="2273417"/>
          </a:xfrm>
          <a:prstGeom prst="line">
            <a:avLst/>
          </a:prstGeom>
          <a:ln>
            <a:solidFill>
              <a:srgbClr val="00A8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8BC8BB8-89B0-45E3-9335-CC284D1C7DC0}"/>
              </a:ext>
            </a:extLst>
          </p:cNvPr>
          <p:cNvCxnSpPr/>
          <p:nvPr/>
        </p:nvCxnSpPr>
        <p:spPr>
          <a:xfrm>
            <a:off x="6835630" y="763399"/>
            <a:ext cx="0" cy="2273417"/>
          </a:xfrm>
          <a:prstGeom prst="line">
            <a:avLst/>
          </a:prstGeom>
          <a:ln>
            <a:solidFill>
              <a:srgbClr val="00A8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0126FD8-71C5-4668-B355-A168AA2C5730}"/>
              </a:ext>
            </a:extLst>
          </p:cNvPr>
          <p:cNvCxnSpPr/>
          <p:nvPr/>
        </p:nvCxnSpPr>
        <p:spPr>
          <a:xfrm>
            <a:off x="8211424" y="763399"/>
            <a:ext cx="0" cy="2273417"/>
          </a:xfrm>
          <a:prstGeom prst="line">
            <a:avLst/>
          </a:prstGeom>
          <a:ln>
            <a:solidFill>
              <a:srgbClr val="00A8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1DF60E5-F91C-451D-80DB-29494DDEFA21}"/>
              </a:ext>
            </a:extLst>
          </p:cNvPr>
          <p:cNvCxnSpPr>
            <a:stCxn id="5" idx="1"/>
          </p:cNvCxnSpPr>
          <p:nvPr/>
        </p:nvCxnSpPr>
        <p:spPr>
          <a:xfrm>
            <a:off x="3159855" y="1916885"/>
            <a:ext cx="6207853" cy="8388"/>
          </a:xfrm>
          <a:prstGeom prst="line">
            <a:avLst/>
          </a:prstGeom>
          <a:ln>
            <a:solidFill>
              <a:srgbClr val="00A8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3EACB00-396D-4C79-9937-6B7884A9CF5E}"/>
              </a:ext>
            </a:extLst>
          </p:cNvPr>
          <p:cNvSpPr txBox="1"/>
          <p:nvPr/>
        </p:nvSpPr>
        <p:spPr>
          <a:xfrm>
            <a:off x="1969185" y="3540852"/>
            <a:ext cx="8253631" cy="369332"/>
          </a:xfrm>
          <a:prstGeom prst="rect">
            <a:avLst/>
          </a:prstGeom>
          <a:solidFill>
            <a:srgbClr val="AFDEF9"/>
          </a:solidFill>
          <a:ln>
            <a:solidFill>
              <a:srgbClr val="00A8E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How many?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E043081-0445-467F-8070-352B2E76919B}"/>
              </a:ext>
            </a:extLst>
          </p:cNvPr>
          <p:cNvSpPr txBox="1"/>
          <p:nvPr/>
        </p:nvSpPr>
        <p:spPr>
          <a:xfrm>
            <a:off x="5665354" y="4427399"/>
            <a:ext cx="166784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 b="1" dirty="0">
                <a:solidFill>
                  <a:srgbClr val="00A8E7"/>
                </a:solidFill>
              </a:rPr>
              <a:t>10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F2FB750-4D19-4C0C-8B7F-0E14EDBEE4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2677" y="992303"/>
            <a:ext cx="770213" cy="814734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CA1C013C-51A2-4BE7-817B-D6E1D96B03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2637" y="961780"/>
            <a:ext cx="770213" cy="814734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5BA269EC-75A0-4B4D-807F-26D4DA1B006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8706" y="969227"/>
            <a:ext cx="770213" cy="81473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48B4BDB6-DE80-4BDE-850D-BF6580231C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7261" y="994871"/>
            <a:ext cx="770213" cy="814734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CE3EB178-DABF-442E-A235-D3E0352637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218" y="923444"/>
            <a:ext cx="770213" cy="814734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8F7AB2EA-1F62-4438-98B8-4F749FA55AA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4865" y="2066729"/>
            <a:ext cx="770213" cy="814734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238B8F4F-6150-4EFD-8017-D4F451E170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4825" y="2036206"/>
            <a:ext cx="770213" cy="814734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0279CF18-AE1C-4B6B-A8A0-56CC928947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894" y="2043653"/>
            <a:ext cx="770213" cy="81473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FC97797-3B41-4A73-A7AF-1EEFC634B0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9449" y="2069297"/>
            <a:ext cx="770213" cy="814734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809A04D3-F58B-4C89-A0E8-2E8CA2F1A3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6406" y="1997870"/>
            <a:ext cx="770213" cy="814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181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E6CA4-B637-4535-9C66-8E784CEED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Recap! Count in tens from any number…</a:t>
            </a:r>
            <a:endParaRPr lang="en-GB" dirty="0"/>
          </a:p>
        </p:txBody>
      </p:sp>
      <p:pic>
        <p:nvPicPr>
          <p:cNvPr id="6146" name="Picture 2" descr="100 square | Teaching Resources">
            <a:extLst>
              <a:ext uri="{FF2B5EF4-FFF2-40B4-BE49-F238E27FC236}">
                <a16:creationId xmlns:a16="http://schemas.microsoft.com/office/drawing/2014/main" id="{151774B6-F785-42AB-8F63-699C72077ED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68" y="1443878"/>
            <a:ext cx="6741674" cy="5204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E8028053-38D8-4D1D-B5C6-BB14DE3A2759}"/>
              </a:ext>
            </a:extLst>
          </p:cNvPr>
          <p:cNvSpPr/>
          <p:nvPr/>
        </p:nvSpPr>
        <p:spPr>
          <a:xfrm>
            <a:off x="6861241" y="1488476"/>
            <a:ext cx="2654423" cy="156247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Can you count in tens from any number?</a:t>
            </a:r>
            <a:endParaRPr lang="en-GB" dirty="0"/>
          </a:p>
        </p:txBody>
      </p:sp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5C5FA435-0E19-41BB-9460-A0C14E321644}"/>
              </a:ext>
            </a:extLst>
          </p:cNvPr>
          <p:cNvSpPr/>
          <p:nvPr/>
        </p:nvSpPr>
        <p:spPr>
          <a:xfrm>
            <a:off x="9404754" y="2229647"/>
            <a:ext cx="2654423" cy="156247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How many tens in 36? Can you add 1 more ten?</a:t>
            </a:r>
            <a:endParaRPr lang="en-GB" dirty="0"/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5FB237CF-2847-40A1-A06F-712A7F56AD12}"/>
              </a:ext>
            </a:extLst>
          </p:cNvPr>
          <p:cNvSpPr/>
          <p:nvPr/>
        </p:nvSpPr>
        <p:spPr>
          <a:xfrm>
            <a:off x="7768501" y="4174297"/>
            <a:ext cx="2654423" cy="156247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What is ten more than 68? 14? 31? </a:t>
            </a:r>
            <a:r>
              <a:rPr lang="en-US" dirty="0" err="1"/>
              <a:t>etc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18775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99FEE-FBA3-41CE-A79F-3076E4CDB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Addition- single digit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842574-EE26-4F93-A50F-06D25C6BA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32915" y="216817"/>
            <a:ext cx="3237322" cy="2450970"/>
          </a:xfrm>
          <a:prstGeom prst="wedgeEllipseCallout">
            <a:avLst>
              <a:gd name="adj1" fmla="val -34519"/>
              <a:gd name="adj2" fmla="val 555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dirty="0"/>
              <a:t>How can we solve these questions? 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DCC261-7481-4D2F-813B-6BAF41F32022}"/>
              </a:ext>
            </a:extLst>
          </p:cNvPr>
          <p:cNvSpPr txBox="1"/>
          <p:nvPr/>
        </p:nvSpPr>
        <p:spPr>
          <a:xfrm>
            <a:off x="838200" y="1690688"/>
            <a:ext cx="219644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omic Sans MS" panose="030F0702030302020204" pitchFamily="66" charset="0"/>
              </a:rPr>
              <a:t>15 + 4 =</a:t>
            </a:r>
          </a:p>
          <a:p>
            <a:endParaRPr lang="en-US" sz="3200" dirty="0">
              <a:latin typeface="Comic Sans MS" panose="030F0702030302020204" pitchFamily="66" charset="0"/>
            </a:endParaRPr>
          </a:p>
          <a:p>
            <a:r>
              <a:rPr lang="en-US" sz="3200" dirty="0">
                <a:latin typeface="Comic Sans MS" panose="030F0702030302020204" pitchFamily="66" charset="0"/>
              </a:rPr>
              <a:t>9 + 8 =</a:t>
            </a:r>
          </a:p>
          <a:p>
            <a:endParaRPr lang="en-US" sz="3200" dirty="0">
              <a:latin typeface="Comic Sans MS" panose="030F0702030302020204" pitchFamily="66" charset="0"/>
            </a:endParaRPr>
          </a:p>
          <a:p>
            <a:r>
              <a:rPr lang="en-US" sz="3200" dirty="0">
                <a:latin typeface="Comic Sans MS" panose="030F0702030302020204" pitchFamily="66" charset="0"/>
              </a:rPr>
              <a:t>11 + 5 =</a:t>
            </a:r>
          </a:p>
          <a:p>
            <a:endParaRPr lang="en-US" sz="3200" dirty="0">
              <a:latin typeface="Comic Sans MS" panose="030F0702030302020204" pitchFamily="66" charset="0"/>
            </a:endParaRPr>
          </a:p>
          <a:p>
            <a:r>
              <a:rPr lang="en-US" sz="3200" dirty="0">
                <a:latin typeface="Comic Sans MS" panose="030F0702030302020204" pitchFamily="66" charset="0"/>
              </a:rPr>
              <a:t>7 + 6 =</a:t>
            </a:r>
          </a:p>
          <a:p>
            <a:endParaRPr lang="en-US" sz="3200" dirty="0">
              <a:latin typeface="Comic Sans MS" panose="030F0702030302020204" pitchFamily="66" charset="0"/>
            </a:endParaRPr>
          </a:p>
          <a:p>
            <a:r>
              <a:rPr lang="en-US" sz="3200" dirty="0">
                <a:latin typeface="Comic Sans MS" panose="030F0702030302020204" pitchFamily="66" charset="0"/>
              </a:rPr>
              <a:t>14 + 9 =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8276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1CC4D-0711-4B52-9CFA-1D5969672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Addition- 2 digit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CDD90-01E4-4981-B7E1-471FB561F3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7952" y="2660839"/>
            <a:ext cx="3271887" cy="10401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14 + 12 =</a:t>
            </a:r>
            <a:endParaRPr lang="en-GB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9C0D85-4117-4BBA-B891-21277CB7821D}"/>
              </a:ext>
            </a:extLst>
          </p:cNvPr>
          <p:cNvSpPr txBox="1">
            <a:spLocks/>
          </p:cNvSpPr>
          <p:nvPr/>
        </p:nvSpPr>
        <p:spPr>
          <a:xfrm>
            <a:off x="8842342" y="180156"/>
            <a:ext cx="3237322" cy="2450970"/>
          </a:xfrm>
          <a:prstGeom prst="wedgeEllipseCallout">
            <a:avLst>
              <a:gd name="adj1" fmla="val -34519"/>
              <a:gd name="adj2" fmla="val 555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How can we add two 2-digit numbers quickly?</a:t>
            </a:r>
            <a:endParaRPr lang="en-GB" dirty="0"/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15DA6891-D264-47F6-A499-BE09B8ECD1FB}"/>
              </a:ext>
            </a:extLst>
          </p:cNvPr>
          <p:cNvSpPr/>
          <p:nvPr/>
        </p:nvSpPr>
        <p:spPr>
          <a:xfrm>
            <a:off x="5505254" y="1234911"/>
            <a:ext cx="2894029" cy="1586339"/>
          </a:xfrm>
          <a:prstGeom prst="cloudCallout">
            <a:avLst>
              <a:gd name="adj1" fmla="val -63504"/>
              <a:gd name="adj2" fmla="val 541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How many tens and how many ones?</a:t>
            </a:r>
            <a:endParaRPr lang="en-GB" dirty="0"/>
          </a:p>
        </p:txBody>
      </p:sp>
      <p:pic>
        <p:nvPicPr>
          <p:cNvPr id="2052" name="Picture 4" descr="Numicon Shapes | Teaching Resources">
            <a:extLst>
              <a:ext uri="{FF2B5EF4-FFF2-40B4-BE49-F238E27FC236}">
                <a16:creationId xmlns:a16="http://schemas.microsoft.com/office/drawing/2014/main" id="{19A372A3-74B9-4DD9-B1AB-A24BDC02E1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262498" y="5873348"/>
            <a:ext cx="788693" cy="395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Background pattern, icon&#10;&#10;Description automatically generated">
            <a:extLst>
              <a:ext uri="{FF2B5EF4-FFF2-40B4-BE49-F238E27FC236}">
                <a16:creationId xmlns:a16="http://schemas.microsoft.com/office/drawing/2014/main" id="{8FEDC793-4DB6-444A-A7D6-78BD26DD7D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05" y="4652093"/>
            <a:ext cx="712894" cy="1772936"/>
          </a:xfrm>
          <a:prstGeom prst="rect">
            <a:avLst/>
          </a:prstGeom>
        </p:spPr>
      </p:pic>
      <p:pic>
        <p:nvPicPr>
          <p:cNvPr id="11" name="Picture 10" descr="Background pattern, icon&#10;&#10;Description automatically generated">
            <a:extLst>
              <a:ext uri="{FF2B5EF4-FFF2-40B4-BE49-F238E27FC236}">
                <a16:creationId xmlns:a16="http://schemas.microsoft.com/office/drawing/2014/main" id="{14F3FC30-EBAD-41E0-82FE-EB668099FD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5007" y="4652093"/>
            <a:ext cx="712894" cy="1772936"/>
          </a:xfrm>
          <a:prstGeom prst="rect">
            <a:avLst/>
          </a:prstGeom>
        </p:spPr>
      </p:pic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619ABC14-3F7F-41B3-A631-859C97E4DE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1880" y="5752763"/>
            <a:ext cx="712894" cy="712894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707EF352-4F7A-4407-A4F7-131ABE821CE9}"/>
              </a:ext>
            </a:extLst>
          </p:cNvPr>
          <p:cNvSpPr/>
          <p:nvPr/>
        </p:nvSpPr>
        <p:spPr>
          <a:xfrm>
            <a:off x="7115175" y="3691036"/>
            <a:ext cx="5076825" cy="342373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677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2.59259E-6 L 0.64154 -0.001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70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59259E-6 L 0.4875 -0.0032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75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40741E-7 L 0.75417 -0.0708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708" y="-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4.81481E-6 L 0.56992 -0.0652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90" y="-3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9765A-8690-4DCE-8F01-490F3E8CA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Addition-2 digit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BDC896-992D-4E5F-BFDC-0B9BFA87F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24 + 13 =</a:t>
            </a:r>
            <a:endParaRPr lang="en-GB" sz="4000" dirty="0"/>
          </a:p>
        </p:txBody>
      </p:sp>
      <p:pic>
        <p:nvPicPr>
          <p:cNvPr id="3074" name="Picture 2" descr="100 square | Teaching Resources">
            <a:extLst>
              <a:ext uri="{FF2B5EF4-FFF2-40B4-BE49-F238E27FC236}">
                <a16:creationId xmlns:a16="http://schemas.microsoft.com/office/drawing/2014/main" id="{5BE56CBF-F220-44C6-99A2-11EC5CC0A0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381" y="1326724"/>
            <a:ext cx="6786710" cy="5239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83057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42C5E-A2FB-45D9-9BB0-D03114419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task: 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9868E7-A90E-4C32-89EC-54068694B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1) Single digit addition worksheet. Use a </a:t>
            </a:r>
            <a:r>
              <a:rPr lang="en-US" dirty="0" err="1"/>
              <a:t>numberline</a:t>
            </a:r>
            <a:r>
              <a:rPr lang="en-US" dirty="0"/>
              <a:t> to count on. </a:t>
            </a:r>
          </a:p>
          <a:p>
            <a:r>
              <a:rPr lang="en-US" dirty="0"/>
              <a:t>2) 2-digit addition. Use a hundred square to add tens and ones.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40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72E49-D70B-43C5-91AB-6BCE65917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Starter…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046B43-5EA0-42FB-A488-39F8C21DE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quickly can you say the number of objects you can see?</a:t>
            </a:r>
            <a:endParaRPr lang="en-GB" dirty="0"/>
          </a:p>
        </p:txBody>
      </p:sp>
      <p:pic>
        <p:nvPicPr>
          <p:cNvPr id="2050" name="Picture 2" descr="Purple brain 2 icon - Free purple brain icons">
            <a:extLst>
              <a:ext uri="{FF2B5EF4-FFF2-40B4-BE49-F238E27FC236}">
                <a16:creationId xmlns:a16="http://schemas.microsoft.com/office/drawing/2014/main" id="{7D1AC28F-4C2F-4C7F-B63E-C56BD9DBEA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9081" y="2938062"/>
            <a:ext cx="3373838" cy="337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613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3">
            <a:extLst>
              <a:ext uri="{FF2B5EF4-FFF2-40B4-BE49-F238E27FC236}">
                <a16:creationId xmlns:a16="http://schemas.microsoft.com/office/drawing/2014/main" id="{79566822-8FB0-47C9-9180-B8A9176DBD64}"/>
              </a:ext>
            </a:extLst>
          </p:cNvPr>
          <p:cNvSpPr/>
          <p:nvPr/>
        </p:nvSpPr>
        <p:spPr bwMode="auto">
          <a:xfrm>
            <a:off x="1969184" y="433279"/>
            <a:ext cx="8262588" cy="5957887"/>
          </a:xfrm>
          <a:prstGeom prst="roundRect">
            <a:avLst>
              <a:gd name="adj" fmla="val 2649"/>
            </a:avLst>
          </a:prstGeom>
          <a:solidFill>
            <a:schemeClr val="bg1"/>
          </a:solidFill>
          <a:ln w="25400" cap="rnd">
            <a:solidFill>
              <a:srgbClr val="E50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350" dirty="0">
                <a:latin typeface="Twinkl" pitchFamily="50" charset="0"/>
              </a:rPr>
              <a:t>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6012AC6-4441-4F03-80FD-FBB6216AFAAA}"/>
              </a:ext>
            </a:extLst>
          </p:cNvPr>
          <p:cNvSpPr/>
          <p:nvPr/>
        </p:nvSpPr>
        <p:spPr>
          <a:xfrm>
            <a:off x="3159855" y="763399"/>
            <a:ext cx="6207853" cy="2306973"/>
          </a:xfrm>
          <a:prstGeom prst="roundRect">
            <a:avLst>
              <a:gd name="adj" fmla="val 9031"/>
            </a:avLst>
          </a:prstGeom>
          <a:solidFill>
            <a:schemeClr val="bg1"/>
          </a:solidFill>
          <a:ln>
            <a:solidFill>
              <a:srgbClr val="E50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2510AE0-289D-4A06-88DC-86BFA8801AF7}"/>
              </a:ext>
            </a:extLst>
          </p:cNvPr>
          <p:cNvCxnSpPr>
            <a:cxnSpLocks/>
          </p:cNvCxnSpPr>
          <p:nvPr/>
        </p:nvCxnSpPr>
        <p:spPr>
          <a:xfrm>
            <a:off x="4317534" y="780176"/>
            <a:ext cx="0" cy="2281807"/>
          </a:xfrm>
          <a:prstGeom prst="line">
            <a:avLst/>
          </a:prstGeom>
          <a:ln>
            <a:solidFill>
              <a:srgbClr val="E50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53942F6-D89F-4856-A159-E6A723F20FC1}"/>
              </a:ext>
            </a:extLst>
          </p:cNvPr>
          <p:cNvCxnSpPr/>
          <p:nvPr/>
        </p:nvCxnSpPr>
        <p:spPr>
          <a:xfrm>
            <a:off x="5585670" y="780176"/>
            <a:ext cx="0" cy="2273417"/>
          </a:xfrm>
          <a:prstGeom prst="line">
            <a:avLst/>
          </a:prstGeom>
          <a:ln>
            <a:solidFill>
              <a:srgbClr val="E50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8BC8BB8-89B0-45E3-9335-CC284D1C7DC0}"/>
              </a:ext>
            </a:extLst>
          </p:cNvPr>
          <p:cNvCxnSpPr/>
          <p:nvPr/>
        </p:nvCxnSpPr>
        <p:spPr>
          <a:xfrm>
            <a:off x="6835630" y="763399"/>
            <a:ext cx="0" cy="2273417"/>
          </a:xfrm>
          <a:prstGeom prst="line">
            <a:avLst/>
          </a:prstGeom>
          <a:ln>
            <a:solidFill>
              <a:srgbClr val="E50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0126FD8-71C5-4668-B355-A168AA2C5730}"/>
              </a:ext>
            </a:extLst>
          </p:cNvPr>
          <p:cNvCxnSpPr/>
          <p:nvPr/>
        </p:nvCxnSpPr>
        <p:spPr>
          <a:xfrm>
            <a:off x="8211424" y="763399"/>
            <a:ext cx="0" cy="2273417"/>
          </a:xfrm>
          <a:prstGeom prst="line">
            <a:avLst/>
          </a:prstGeom>
          <a:ln>
            <a:solidFill>
              <a:srgbClr val="E50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1DF60E5-F91C-451D-80DB-29494DDEFA21}"/>
              </a:ext>
            </a:extLst>
          </p:cNvPr>
          <p:cNvCxnSpPr>
            <a:stCxn id="5" idx="1"/>
          </p:cNvCxnSpPr>
          <p:nvPr/>
        </p:nvCxnSpPr>
        <p:spPr>
          <a:xfrm>
            <a:off x="3159855" y="1916885"/>
            <a:ext cx="6207853" cy="8388"/>
          </a:xfrm>
          <a:prstGeom prst="line">
            <a:avLst/>
          </a:prstGeom>
          <a:ln>
            <a:solidFill>
              <a:srgbClr val="E50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5" name="Picture 24">
            <a:extLst>
              <a:ext uri="{FF2B5EF4-FFF2-40B4-BE49-F238E27FC236}">
                <a16:creationId xmlns:a16="http://schemas.microsoft.com/office/drawing/2014/main" id="{D3550A21-4133-4954-9827-E1693C0B763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3685" y="891259"/>
            <a:ext cx="1050021" cy="91454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40000"/>
              </a:srgbClr>
            </a:outerShdw>
          </a:effec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13EACB00-396D-4C79-9937-6B7884A9CF5E}"/>
              </a:ext>
            </a:extLst>
          </p:cNvPr>
          <p:cNvSpPr txBox="1"/>
          <p:nvPr/>
        </p:nvSpPr>
        <p:spPr>
          <a:xfrm>
            <a:off x="1969185" y="3540852"/>
            <a:ext cx="8253631" cy="369332"/>
          </a:xfrm>
          <a:prstGeom prst="rect">
            <a:avLst/>
          </a:prstGeom>
          <a:solidFill>
            <a:srgbClr val="F9C4BF"/>
          </a:solidFill>
          <a:ln>
            <a:solidFill>
              <a:srgbClr val="E6007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How many?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E043081-0445-467F-8070-352B2E76919B}"/>
              </a:ext>
            </a:extLst>
          </p:cNvPr>
          <p:cNvSpPr txBox="1"/>
          <p:nvPr/>
        </p:nvSpPr>
        <p:spPr>
          <a:xfrm>
            <a:off x="5947771" y="4331245"/>
            <a:ext cx="14742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 b="1" dirty="0">
                <a:solidFill>
                  <a:srgbClr val="E6007E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91190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3">
            <a:extLst>
              <a:ext uri="{FF2B5EF4-FFF2-40B4-BE49-F238E27FC236}">
                <a16:creationId xmlns:a16="http://schemas.microsoft.com/office/drawing/2014/main" id="{79566822-8FB0-47C9-9180-B8A9176DBD64}"/>
              </a:ext>
            </a:extLst>
          </p:cNvPr>
          <p:cNvSpPr/>
          <p:nvPr/>
        </p:nvSpPr>
        <p:spPr bwMode="auto">
          <a:xfrm>
            <a:off x="1969184" y="433279"/>
            <a:ext cx="8262588" cy="5957887"/>
          </a:xfrm>
          <a:prstGeom prst="roundRect">
            <a:avLst>
              <a:gd name="adj" fmla="val 2649"/>
            </a:avLst>
          </a:prstGeom>
          <a:solidFill>
            <a:schemeClr val="bg1"/>
          </a:solidFill>
          <a:ln w="25400" cap="rnd">
            <a:solidFill>
              <a:srgbClr val="E50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350" dirty="0">
                <a:latin typeface="Twinkl" pitchFamily="50" charset="0"/>
              </a:rPr>
              <a:t>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6012AC6-4441-4F03-80FD-FBB6216AFAAA}"/>
              </a:ext>
            </a:extLst>
          </p:cNvPr>
          <p:cNvSpPr/>
          <p:nvPr/>
        </p:nvSpPr>
        <p:spPr>
          <a:xfrm>
            <a:off x="3159855" y="763399"/>
            <a:ext cx="6207853" cy="2306973"/>
          </a:xfrm>
          <a:prstGeom prst="roundRect">
            <a:avLst>
              <a:gd name="adj" fmla="val 9031"/>
            </a:avLst>
          </a:prstGeom>
          <a:solidFill>
            <a:schemeClr val="bg1"/>
          </a:solidFill>
          <a:ln>
            <a:solidFill>
              <a:srgbClr val="00A8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2510AE0-289D-4A06-88DC-86BFA8801AF7}"/>
              </a:ext>
            </a:extLst>
          </p:cNvPr>
          <p:cNvCxnSpPr>
            <a:cxnSpLocks/>
          </p:cNvCxnSpPr>
          <p:nvPr/>
        </p:nvCxnSpPr>
        <p:spPr>
          <a:xfrm>
            <a:off x="4317534" y="780176"/>
            <a:ext cx="0" cy="2281807"/>
          </a:xfrm>
          <a:prstGeom prst="line">
            <a:avLst/>
          </a:prstGeom>
          <a:ln>
            <a:solidFill>
              <a:srgbClr val="00A8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53942F6-D89F-4856-A159-E6A723F20FC1}"/>
              </a:ext>
            </a:extLst>
          </p:cNvPr>
          <p:cNvCxnSpPr/>
          <p:nvPr/>
        </p:nvCxnSpPr>
        <p:spPr>
          <a:xfrm>
            <a:off x="5585670" y="780176"/>
            <a:ext cx="0" cy="2273417"/>
          </a:xfrm>
          <a:prstGeom prst="line">
            <a:avLst/>
          </a:prstGeom>
          <a:ln>
            <a:solidFill>
              <a:srgbClr val="00A8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8BC8BB8-89B0-45E3-9335-CC284D1C7DC0}"/>
              </a:ext>
            </a:extLst>
          </p:cNvPr>
          <p:cNvCxnSpPr/>
          <p:nvPr/>
        </p:nvCxnSpPr>
        <p:spPr>
          <a:xfrm>
            <a:off x="6835630" y="763399"/>
            <a:ext cx="0" cy="2273417"/>
          </a:xfrm>
          <a:prstGeom prst="line">
            <a:avLst/>
          </a:prstGeom>
          <a:ln>
            <a:solidFill>
              <a:srgbClr val="00A8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0126FD8-71C5-4668-B355-A168AA2C5730}"/>
              </a:ext>
            </a:extLst>
          </p:cNvPr>
          <p:cNvCxnSpPr/>
          <p:nvPr/>
        </p:nvCxnSpPr>
        <p:spPr>
          <a:xfrm>
            <a:off x="8211424" y="763399"/>
            <a:ext cx="0" cy="2273417"/>
          </a:xfrm>
          <a:prstGeom prst="line">
            <a:avLst/>
          </a:prstGeom>
          <a:ln>
            <a:solidFill>
              <a:srgbClr val="00A8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1DF60E5-F91C-451D-80DB-29494DDEFA21}"/>
              </a:ext>
            </a:extLst>
          </p:cNvPr>
          <p:cNvCxnSpPr>
            <a:stCxn id="5" idx="1"/>
          </p:cNvCxnSpPr>
          <p:nvPr/>
        </p:nvCxnSpPr>
        <p:spPr>
          <a:xfrm>
            <a:off x="3159855" y="1916885"/>
            <a:ext cx="6207853" cy="8388"/>
          </a:xfrm>
          <a:prstGeom prst="line">
            <a:avLst/>
          </a:prstGeom>
          <a:ln>
            <a:solidFill>
              <a:srgbClr val="00A8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3EACB00-396D-4C79-9937-6B7884A9CF5E}"/>
              </a:ext>
            </a:extLst>
          </p:cNvPr>
          <p:cNvSpPr txBox="1"/>
          <p:nvPr/>
        </p:nvSpPr>
        <p:spPr>
          <a:xfrm>
            <a:off x="1969185" y="3540852"/>
            <a:ext cx="8253631" cy="369332"/>
          </a:xfrm>
          <a:prstGeom prst="rect">
            <a:avLst/>
          </a:prstGeom>
          <a:solidFill>
            <a:srgbClr val="AFDEF9"/>
          </a:solidFill>
          <a:ln>
            <a:solidFill>
              <a:srgbClr val="00A8E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How many?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E043081-0445-467F-8070-352B2E76919B}"/>
              </a:ext>
            </a:extLst>
          </p:cNvPr>
          <p:cNvSpPr txBox="1"/>
          <p:nvPr/>
        </p:nvSpPr>
        <p:spPr>
          <a:xfrm>
            <a:off x="5947771" y="4331245"/>
            <a:ext cx="73545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 b="1" dirty="0">
                <a:solidFill>
                  <a:srgbClr val="00A8E7"/>
                </a:solidFill>
              </a:rPr>
              <a:t>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552A14C-0FE4-49CF-9273-22D39F0CF4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414" y="805343"/>
            <a:ext cx="640230" cy="99359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F8FD321-2138-4026-9D86-9FC7360DCD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2683" y="805343"/>
            <a:ext cx="640230" cy="99359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76A6389-86F2-454E-9D28-86467D23633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3697" y="807439"/>
            <a:ext cx="640230" cy="993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882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3">
            <a:extLst>
              <a:ext uri="{FF2B5EF4-FFF2-40B4-BE49-F238E27FC236}">
                <a16:creationId xmlns:a16="http://schemas.microsoft.com/office/drawing/2014/main" id="{79566822-8FB0-47C9-9180-B8A9176DBD64}"/>
              </a:ext>
            </a:extLst>
          </p:cNvPr>
          <p:cNvSpPr/>
          <p:nvPr/>
        </p:nvSpPr>
        <p:spPr bwMode="auto">
          <a:xfrm>
            <a:off x="1969184" y="433279"/>
            <a:ext cx="8262588" cy="5957887"/>
          </a:xfrm>
          <a:prstGeom prst="roundRect">
            <a:avLst>
              <a:gd name="adj" fmla="val 2649"/>
            </a:avLst>
          </a:prstGeom>
          <a:solidFill>
            <a:schemeClr val="bg1"/>
          </a:solidFill>
          <a:ln w="25400" cap="rnd">
            <a:solidFill>
              <a:srgbClr val="E50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350" dirty="0">
                <a:latin typeface="Twinkl" pitchFamily="50" charset="0"/>
              </a:rPr>
              <a:t>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6012AC6-4441-4F03-80FD-FBB6216AFAAA}"/>
              </a:ext>
            </a:extLst>
          </p:cNvPr>
          <p:cNvSpPr/>
          <p:nvPr/>
        </p:nvSpPr>
        <p:spPr>
          <a:xfrm>
            <a:off x="3159855" y="763399"/>
            <a:ext cx="6207853" cy="2306973"/>
          </a:xfrm>
          <a:prstGeom prst="roundRect">
            <a:avLst>
              <a:gd name="adj" fmla="val 9031"/>
            </a:avLst>
          </a:prstGeom>
          <a:solidFill>
            <a:schemeClr val="bg1"/>
          </a:solidFill>
          <a:ln>
            <a:solidFill>
              <a:srgbClr val="4A36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2510AE0-289D-4A06-88DC-86BFA8801AF7}"/>
              </a:ext>
            </a:extLst>
          </p:cNvPr>
          <p:cNvCxnSpPr>
            <a:cxnSpLocks/>
          </p:cNvCxnSpPr>
          <p:nvPr/>
        </p:nvCxnSpPr>
        <p:spPr>
          <a:xfrm>
            <a:off x="4317534" y="780176"/>
            <a:ext cx="0" cy="2281807"/>
          </a:xfrm>
          <a:prstGeom prst="line">
            <a:avLst/>
          </a:prstGeom>
          <a:ln>
            <a:solidFill>
              <a:srgbClr val="4A36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53942F6-D89F-4856-A159-E6A723F20FC1}"/>
              </a:ext>
            </a:extLst>
          </p:cNvPr>
          <p:cNvCxnSpPr/>
          <p:nvPr/>
        </p:nvCxnSpPr>
        <p:spPr>
          <a:xfrm>
            <a:off x="5585670" y="780176"/>
            <a:ext cx="0" cy="2273417"/>
          </a:xfrm>
          <a:prstGeom prst="line">
            <a:avLst/>
          </a:prstGeom>
          <a:ln>
            <a:solidFill>
              <a:srgbClr val="4A36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8BC8BB8-89B0-45E3-9335-CC284D1C7DC0}"/>
              </a:ext>
            </a:extLst>
          </p:cNvPr>
          <p:cNvCxnSpPr/>
          <p:nvPr/>
        </p:nvCxnSpPr>
        <p:spPr>
          <a:xfrm>
            <a:off x="6835630" y="763399"/>
            <a:ext cx="0" cy="2273417"/>
          </a:xfrm>
          <a:prstGeom prst="line">
            <a:avLst/>
          </a:prstGeom>
          <a:ln>
            <a:solidFill>
              <a:srgbClr val="4A36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0126FD8-71C5-4668-B355-A168AA2C5730}"/>
              </a:ext>
            </a:extLst>
          </p:cNvPr>
          <p:cNvCxnSpPr/>
          <p:nvPr/>
        </p:nvCxnSpPr>
        <p:spPr>
          <a:xfrm>
            <a:off x="8211424" y="763399"/>
            <a:ext cx="0" cy="2273417"/>
          </a:xfrm>
          <a:prstGeom prst="line">
            <a:avLst/>
          </a:prstGeom>
          <a:ln>
            <a:solidFill>
              <a:srgbClr val="4A36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1DF60E5-F91C-451D-80DB-29494DDEFA21}"/>
              </a:ext>
            </a:extLst>
          </p:cNvPr>
          <p:cNvCxnSpPr>
            <a:stCxn id="5" idx="1"/>
          </p:cNvCxnSpPr>
          <p:nvPr/>
        </p:nvCxnSpPr>
        <p:spPr>
          <a:xfrm>
            <a:off x="3159855" y="1916885"/>
            <a:ext cx="6207853" cy="8388"/>
          </a:xfrm>
          <a:prstGeom prst="line">
            <a:avLst/>
          </a:prstGeom>
          <a:ln>
            <a:solidFill>
              <a:srgbClr val="4A36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3EACB00-396D-4C79-9937-6B7884A9CF5E}"/>
              </a:ext>
            </a:extLst>
          </p:cNvPr>
          <p:cNvSpPr txBox="1"/>
          <p:nvPr/>
        </p:nvSpPr>
        <p:spPr>
          <a:xfrm>
            <a:off x="1969185" y="3540852"/>
            <a:ext cx="8253631" cy="369332"/>
          </a:xfrm>
          <a:prstGeom prst="rect">
            <a:avLst/>
          </a:prstGeom>
          <a:solidFill>
            <a:srgbClr val="CFB6D8"/>
          </a:solidFill>
          <a:ln>
            <a:solidFill>
              <a:srgbClr val="4A368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How many?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E043081-0445-467F-8070-352B2E76919B}"/>
              </a:ext>
            </a:extLst>
          </p:cNvPr>
          <p:cNvSpPr txBox="1"/>
          <p:nvPr/>
        </p:nvSpPr>
        <p:spPr>
          <a:xfrm>
            <a:off x="5947771" y="4331245"/>
            <a:ext cx="735458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8800" b="1" dirty="0">
                <a:solidFill>
                  <a:srgbClr val="4A3682"/>
                </a:solidFill>
              </a:rPr>
              <a:t>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0AD4B1-1427-49CC-9A7F-C95DB057D6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293" y="902016"/>
            <a:ext cx="913584" cy="95437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2297487-DB50-413A-B9A8-10BCBD3F30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6113" y="875559"/>
            <a:ext cx="913584" cy="95437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16B6AA9-3962-40A8-99EA-CFBBBCF3F74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012" y="880609"/>
            <a:ext cx="913584" cy="95437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EF59DC0-6623-46C1-9793-E36505E727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311" y="862953"/>
            <a:ext cx="913584" cy="954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926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3">
            <a:extLst>
              <a:ext uri="{FF2B5EF4-FFF2-40B4-BE49-F238E27FC236}">
                <a16:creationId xmlns:a16="http://schemas.microsoft.com/office/drawing/2014/main" id="{79566822-8FB0-47C9-9180-B8A9176DBD64}"/>
              </a:ext>
            </a:extLst>
          </p:cNvPr>
          <p:cNvSpPr/>
          <p:nvPr/>
        </p:nvSpPr>
        <p:spPr bwMode="auto">
          <a:xfrm>
            <a:off x="1969184" y="433279"/>
            <a:ext cx="8262588" cy="5957887"/>
          </a:xfrm>
          <a:prstGeom prst="roundRect">
            <a:avLst>
              <a:gd name="adj" fmla="val 2649"/>
            </a:avLst>
          </a:prstGeom>
          <a:solidFill>
            <a:schemeClr val="bg1"/>
          </a:solidFill>
          <a:ln w="25400" cap="rnd">
            <a:solidFill>
              <a:srgbClr val="E50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350" dirty="0">
                <a:latin typeface="Twinkl" pitchFamily="50" charset="0"/>
              </a:rPr>
              <a:t>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6012AC6-4441-4F03-80FD-FBB6216AFAAA}"/>
              </a:ext>
            </a:extLst>
          </p:cNvPr>
          <p:cNvSpPr/>
          <p:nvPr/>
        </p:nvSpPr>
        <p:spPr>
          <a:xfrm>
            <a:off x="3159855" y="763399"/>
            <a:ext cx="6207853" cy="2306973"/>
          </a:xfrm>
          <a:prstGeom prst="roundRect">
            <a:avLst>
              <a:gd name="adj" fmla="val 9031"/>
            </a:avLst>
          </a:prstGeom>
          <a:solidFill>
            <a:schemeClr val="bg1"/>
          </a:solidFill>
          <a:ln>
            <a:solidFill>
              <a:srgbClr val="E5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2510AE0-289D-4A06-88DC-86BFA8801AF7}"/>
              </a:ext>
            </a:extLst>
          </p:cNvPr>
          <p:cNvCxnSpPr>
            <a:cxnSpLocks/>
          </p:cNvCxnSpPr>
          <p:nvPr/>
        </p:nvCxnSpPr>
        <p:spPr>
          <a:xfrm>
            <a:off x="4317534" y="780176"/>
            <a:ext cx="0" cy="2281807"/>
          </a:xfrm>
          <a:prstGeom prst="line">
            <a:avLst/>
          </a:prstGeom>
          <a:ln>
            <a:solidFill>
              <a:srgbClr val="E5C8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53942F6-D89F-4856-A159-E6A723F20FC1}"/>
              </a:ext>
            </a:extLst>
          </p:cNvPr>
          <p:cNvCxnSpPr/>
          <p:nvPr/>
        </p:nvCxnSpPr>
        <p:spPr>
          <a:xfrm>
            <a:off x="5585670" y="780176"/>
            <a:ext cx="0" cy="2273417"/>
          </a:xfrm>
          <a:prstGeom prst="line">
            <a:avLst/>
          </a:prstGeom>
          <a:ln>
            <a:solidFill>
              <a:srgbClr val="E5C8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8BC8BB8-89B0-45E3-9335-CC284D1C7DC0}"/>
              </a:ext>
            </a:extLst>
          </p:cNvPr>
          <p:cNvCxnSpPr/>
          <p:nvPr/>
        </p:nvCxnSpPr>
        <p:spPr>
          <a:xfrm>
            <a:off x="6835630" y="763399"/>
            <a:ext cx="0" cy="2273417"/>
          </a:xfrm>
          <a:prstGeom prst="line">
            <a:avLst/>
          </a:prstGeom>
          <a:ln>
            <a:solidFill>
              <a:srgbClr val="E5C8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0126FD8-71C5-4668-B355-A168AA2C5730}"/>
              </a:ext>
            </a:extLst>
          </p:cNvPr>
          <p:cNvCxnSpPr/>
          <p:nvPr/>
        </p:nvCxnSpPr>
        <p:spPr>
          <a:xfrm>
            <a:off x="8211424" y="763399"/>
            <a:ext cx="0" cy="2273417"/>
          </a:xfrm>
          <a:prstGeom prst="line">
            <a:avLst/>
          </a:prstGeom>
          <a:ln>
            <a:solidFill>
              <a:srgbClr val="E5C8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1DF60E5-F91C-451D-80DB-29494DDEFA21}"/>
              </a:ext>
            </a:extLst>
          </p:cNvPr>
          <p:cNvCxnSpPr>
            <a:stCxn id="5" idx="1"/>
          </p:cNvCxnSpPr>
          <p:nvPr/>
        </p:nvCxnSpPr>
        <p:spPr>
          <a:xfrm>
            <a:off x="3159855" y="1916885"/>
            <a:ext cx="6207853" cy="8388"/>
          </a:xfrm>
          <a:prstGeom prst="line">
            <a:avLst/>
          </a:prstGeom>
          <a:ln>
            <a:solidFill>
              <a:srgbClr val="E5C8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3EACB00-396D-4C79-9937-6B7884A9CF5E}"/>
              </a:ext>
            </a:extLst>
          </p:cNvPr>
          <p:cNvSpPr txBox="1"/>
          <p:nvPr/>
        </p:nvSpPr>
        <p:spPr>
          <a:xfrm>
            <a:off x="1969185" y="3540852"/>
            <a:ext cx="8253631" cy="369332"/>
          </a:xfrm>
          <a:prstGeom prst="rect">
            <a:avLst/>
          </a:prstGeom>
          <a:solidFill>
            <a:srgbClr val="FFEDAA"/>
          </a:solidFill>
          <a:ln>
            <a:solidFill>
              <a:srgbClr val="E5C8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How many?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E043081-0445-467F-8070-352B2E76919B}"/>
              </a:ext>
            </a:extLst>
          </p:cNvPr>
          <p:cNvSpPr txBox="1"/>
          <p:nvPr/>
        </p:nvSpPr>
        <p:spPr>
          <a:xfrm>
            <a:off x="5947771" y="4331245"/>
            <a:ext cx="735458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8800" b="1" dirty="0">
                <a:solidFill>
                  <a:srgbClr val="FFE000"/>
                </a:solidFill>
              </a:rPr>
              <a:t>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96183ED-3847-4960-87AE-1E021963AE5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7513" y="939568"/>
            <a:ext cx="962365" cy="88926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2BF3568-0FE8-49F1-BCFD-8AA83A47FB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9154" y="939568"/>
            <a:ext cx="962365" cy="889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806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3">
            <a:extLst>
              <a:ext uri="{FF2B5EF4-FFF2-40B4-BE49-F238E27FC236}">
                <a16:creationId xmlns:a16="http://schemas.microsoft.com/office/drawing/2014/main" id="{79566822-8FB0-47C9-9180-B8A9176DBD64}"/>
              </a:ext>
            </a:extLst>
          </p:cNvPr>
          <p:cNvSpPr/>
          <p:nvPr/>
        </p:nvSpPr>
        <p:spPr bwMode="auto">
          <a:xfrm>
            <a:off x="1969184" y="433279"/>
            <a:ext cx="8262588" cy="5957887"/>
          </a:xfrm>
          <a:prstGeom prst="roundRect">
            <a:avLst>
              <a:gd name="adj" fmla="val 2649"/>
            </a:avLst>
          </a:prstGeom>
          <a:solidFill>
            <a:schemeClr val="bg1"/>
          </a:solidFill>
          <a:ln w="25400" cap="rnd">
            <a:solidFill>
              <a:srgbClr val="E50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350" dirty="0">
                <a:latin typeface="Twinkl" pitchFamily="50" charset="0"/>
              </a:rPr>
              <a:t>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6012AC6-4441-4F03-80FD-FBB6216AFAAA}"/>
              </a:ext>
            </a:extLst>
          </p:cNvPr>
          <p:cNvSpPr/>
          <p:nvPr/>
        </p:nvSpPr>
        <p:spPr>
          <a:xfrm>
            <a:off x="3159855" y="763399"/>
            <a:ext cx="6207853" cy="2306973"/>
          </a:xfrm>
          <a:prstGeom prst="roundRect">
            <a:avLst>
              <a:gd name="adj" fmla="val 9031"/>
            </a:avLst>
          </a:prstGeom>
          <a:solidFill>
            <a:schemeClr val="bg1"/>
          </a:solidFill>
          <a:ln>
            <a:solidFill>
              <a:srgbClr val="E50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2510AE0-289D-4A06-88DC-86BFA8801AF7}"/>
              </a:ext>
            </a:extLst>
          </p:cNvPr>
          <p:cNvCxnSpPr>
            <a:cxnSpLocks/>
          </p:cNvCxnSpPr>
          <p:nvPr/>
        </p:nvCxnSpPr>
        <p:spPr>
          <a:xfrm>
            <a:off x="4317534" y="780176"/>
            <a:ext cx="0" cy="2281807"/>
          </a:xfrm>
          <a:prstGeom prst="line">
            <a:avLst/>
          </a:prstGeom>
          <a:ln>
            <a:solidFill>
              <a:srgbClr val="E50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53942F6-D89F-4856-A159-E6A723F20FC1}"/>
              </a:ext>
            </a:extLst>
          </p:cNvPr>
          <p:cNvCxnSpPr/>
          <p:nvPr/>
        </p:nvCxnSpPr>
        <p:spPr>
          <a:xfrm>
            <a:off x="5585670" y="780176"/>
            <a:ext cx="0" cy="2273417"/>
          </a:xfrm>
          <a:prstGeom prst="line">
            <a:avLst/>
          </a:prstGeom>
          <a:ln>
            <a:solidFill>
              <a:srgbClr val="E50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8BC8BB8-89B0-45E3-9335-CC284D1C7DC0}"/>
              </a:ext>
            </a:extLst>
          </p:cNvPr>
          <p:cNvCxnSpPr/>
          <p:nvPr/>
        </p:nvCxnSpPr>
        <p:spPr>
          <a:xfrm>
            <a:off x="6835630" y="763399"/>
            <a:ext cx="0" cy="2273417"/>
          </a:xfrm>
          <a:prstGeom prst="line">
            <a:avLst/>
          </a:prstGeom>
          <a:ln>
            <a:solidFill>
              <a:srgbClr val="E50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0126FD8-71C5-4668-B355-A168AA2C5730}"/>
              </a:ext>
            </a:extLst>
          </p:cNvPr>
          <p:cNvCxnSpPr/>
          <p:nvPr/>
        </p:nvCxnSpPr>
        <p:spPr>
          <a:xfrm>
            <a:off x="8211424" y="763399"/>
            <a:ext cx="0" cy="2273417"/>
          </a:xfrm>
          <a:prstGeom prst="line">
            <a:avLst/>
          </a:prstGeom>
          <a:ln>
            <a:solidFill>
              <a:srgbClr val="E50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1DF60E5-F91C-451D-80DB-29494DDEFA21}"/>
              </a:ext>
            </a:extLst>
          </p:cNvPr>
          <p:cNvCxnSpPr>
            <a:stCxn id="5" idx="1"/>
          </p:cNvCxnSpPr>
          <p:nvPr/>
        </p:nvCxnSpPr>
        <p:spPr>
          <a:xfrm>
            <a:off x="3159855" y="1916885"/>
            <a:ext cx="6207853" cy="8388"/>
          </a:xfrm>
          <a:prstGeom prst="line">
            <a:avLst/>
          </a:prstGeom>
          <a:ln>
            <a:solidFill>
              <a:srgbClr val="E50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3EACB00-396D-4C79-9937-6B7884A9CF5E}"/>
              </a:ext>
            </a:extLst>
          </p:cNvPr>
          <p:cNvSpPr txBox="1"/>
          <p:nvPr/>
        </p:nvSpPr>
        <p:spPr>
          <a:xfrm>
            <a:off x="1969185" y="3540852"/>
            <a:ext cx="8253631" cy="369332"/>
          </a:xfrm>
          <a:prstGeom prst="rect">
            <a:avLst/>
          </a:prstGeom>
          <a:solidFill>
            <a:srgbClr val="F9C4BF"/>
          </a:solidFill>
          <a:ln>
            <a:solidFill>
              <a:srgbClr val="E6007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How many?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E043081-0445-467F-8070-352B2E76919B}"/>
              </a:ext>
            </a:extLst>
          </p:cNvPr>
          <p:cNvSpPr txBox="1"/>
          <p:nvPr/>
        </p:nvSpPr>
        <p:spPr>
          <a:xfrm>
            <a:off x="5947771" y="4331245"/>
            <a:ext cx="14742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 b="1" dirty="0">
                <a:solidFill>
                  <a:srgbClr val="E6007E"/>
                </a:solidFill>
              </a:rPr>
              <a:t>5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88EFF77-4D27-4B52-BDDE-1B995BE7BE4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6631" y="1021982"/>
            <a:ext cx="893247" cy="81084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F8C2081-816F-462E-8DCE-AC009DD178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4311" y="998439"/>
            <a:ext cx="893247" cy="81084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0671012-411E-4656-8F7F-3596A918F6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9103" y="998439"/>
            <a:ext cx="893247" cy="81084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22B57B7-6099-49E4-B3BF-E07EE1CFE3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9062" y="998439"/>
            <a:ext cx="893247" cy="81084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27B1F87-48E3-4A6B-A382-E6862B8F37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2943" y="994564"/>
            <a:ext cx="893247" cy="810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443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3">
            <a:extLst>
              <a:ext uri="{FF2B5EF4-FFF2-40B4-BE49-F238E27FC236}">
                <a16:creationId xmlns:a16="http://schemas.microsoft.com/office/drawing/2014/main" id="{79566822-8FB0-47C9-9180-B8A9176DBD64}"/>
              </a:ext>
            </a:extLst>
          </p:cNvPr>
          <p:cNvSpPr/>
          <p:nvPr/>
        </p:nvSpPr>
        <p:spPr bwMode="auto">
          <a:xfrm>
            <a:off x="1969184" y="433279"/>
            <a:ext cx="8262588" cy="5957887"/>
          </a:xfrm>
          <a:prstGeom prst="roundRect">
            <a:avLst>
              <a:gd name="adj" fmla="val 2649"/>
            </a:avLst>
          </a:prstGeom>
          <a:solidFill>
            <a:schemeClr val="bg1"/>
          </a:solidFill>
          <a:ln w="25400" cap="rnd">
            <a:solidFill>
              <a:srgbClr val="E50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350" dirty="0">
                <a:latin typeface="Twinkl" pitchFamily="50" charset="0"/>
              </a:rPr>
              <a:t>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6012AC6-4441-4F03-80FD-FBB6216AFAAA}"/>
              </a:ext>
            </a:extLst>
          </p:cNvPr>
          <p:cNvSpPr/>
          <p:nvPr/>
        </p:nvSpPr>
        <p:spPr>
          <a:xfrm>
            <a:off x="3159855" y="763399"/>
            <a:ext cx="6207853" cy="2306973"/>
          </a:xfrm>
          <a:prstGeom prst="roundRect">
            <a:avLst>
              <a:gd name="adj" fmla="val 9031"/>
            </a:avLst>
          </a:prstGeom>
          <a:solidFill>
            <a:schemeClr val="bg1"/>
          </a:solidFill>
          <a:ln>
            <a:solidFill>
              <a:srgbClr val="00A8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2510AE0-289D-4A06-88DC-86BFA8801AF7}"/>
              </a:ext>
            </a:extLst>
          </p:cNvPr>
          <p:cNvCxnSpPr>
            <a:cxnSpLocks/>
          </p:cNvCxnSpPr>
          <p:nvPr/>
        </p:nvCxnSpPr>
        <p:spPr>
          <a:xfrm>
            <a:off x="4317534" y="780176"/>
            <a:ext cx="0" cy="2281807"/>
          </a:xfrm>
          <a:prstGeom prst="line">
            <a:avLst/>
          </a:prstGeom>
          <a:ln>
            <a:solidFill>
              <a:srgbClr val="00A8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53942F6-D89F-4856-A159-E6A723F20FC1}"/>
              </a:ext>
            </a:extLst>
          </p:cNvPr>
          <p:cNvCxnSpPr/>
          <p:nvPr/>
        </p:nvCxnSpPr>
        <p:spPr>
          <a:xfrm>
            <a:off x="5585670" y="780176"/>
            <a:ext cx="0" cy="2273417"/>
          </a:xfrm>
          <a:prstGeom prst="line">
            <a:avLst/>
          </a:prstGeom>
          <a:ln>
            <a:solidFill>
              <a:srgbClr val="00A8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8BC8BB8-89B0-45E3-9335-CC284D1C7DC0}"/>
              </a:ext>
            </a:extLst>
          </p:cNvPr>
          <p:cNvCxnSpPr/>
          <p:nvPr/>
        </p:nvCxnSpPr>
        <p:spPr>
          <a:xfrm>
            <a:off x="6835630" y="763399"/>
            <a:ext cx="0" cy="2273417"/>
          </a:xfrm>
          <a:prstGeom prst="line">
            <a:avLst/>
          </a:prstGeom>
          <a:ln>
            <a:solidFill>
              <a:srgbClr val="00A8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0126FD8-71C5-4668-B355-A168AA2C5730}"/>
              </a:ext>
            </a:extLst>
          </p:cNvPr>
          <p:cNvCxnSpPr/>
          <p:nvPr/>
        </p:nvCxnSpPr>
        <p:spPr>
          <a:xfrm>
            <a:off x="8211424" y="763399"/>
            <a:ext cx="0" cy="2273417"/>
          </a:xfrm>
          <a:prstGeom prst="line">
            <a:avLst/>
          </a:prstGeom>
          <a:ln>
            <a:solidFill>
              <a:srgbClr val="00A8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1DF60E5-F91C-451D-80DB-29494DDEFA21}"/>
              </a:ext>
            </a:extLst>
          </p:cNvPr>
          <p:cNvCxnSpPr>
            <a:stCxn id="5" idx="1"/>
          </p:cNvCxnSpPr>
          <p:nvPr/>
        </p:nvCxnSpPr>
        <p:spPr>
          <a:xfrm>
            <a:off x="3159855" y="1916885"/>
            <a:ext cx="6207853" cy="8388"/>
          </a:xfrm>
          <a:prstGeom prst="line">
            <a:avLst/>
          </a:prstGeom>
          <a:ln>
            <a:solidFill>
              <a:srgbClr val="00A8E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3EACB00-396D-4C79-9937-6B7884A9CF5E}"/>
              </a:ext>
            </a:extLst>
          </p:cNvPr>
          <p:cNvSpPr txBox="1"/>
          <p:nvPr/>
        </p:nvSpPr>
        <p:spPr>
          <a:xfrm>
            <a:off x="1969185" y="3540852"/>
            <a:ext cx="8253631" cy="369332"/>
          </a:xfrm>
          <a:prstGeom prst="rect">
            <a:avLst/>
          </a:prstGeom>
          <a:solidFill>
            <a:srgbClr val="AFDEF9"/>
          </a:solidFill>
          <a:ln>
            <a:solidFill>
              <a:srgbClr val="00A8E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How many?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E043081-0445-467F-8070-352B2E76919B}"/>
              </a:ext>
            </a:extLst>
          </p:cNvPr>
          <p:cNvSpPr txBox="1"/>
          <p:nvPr/>
        </p:nvSpPr>
        <p:spPr>
          <a:xfrm>
            <a:off x="3159854" y="4537214"/>
            <a:ext cx="73545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 b="1" dirty="0">
                <a:solidFill>
                  <a:srgbClr val="00A8E7"/>
                </a:solidFill>
              </a:rPr>
              <a:t>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202927-93EA-4BF8-B189-F31C005C97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875" y="874237"/>
            <a:ext cx="399526" cy="98341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77C01C1-5A33-442E-B789-94F9A18D6B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3124" y="843729"/>
            <a:ext cx="399526" cy="98341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159335F-D30D-4311-879A-1D5E3940E3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3083" y="828852"/>
            <a:ext cx="399526" cy="98341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103F3B0E-C4D9-416C-8796-AE169EDD33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3203" y="847411"/>
            <a:ext cx="399526" cy="98341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F5E8B64-CA6B-4177-92B3-F4FBD70FAB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6984" y="857067"/>
            <a:ext cx="399526" cy="983413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A0D3EFA-1405-4CE8-84C8-7AC64F1A11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596" y="1962271"/>
            <a:ext cx="399526" cy="983413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2E8757E2-C641-4D85-B786-339A704EAC1A}"/>
              </a:ext>
            </a:extLst>
          </p:cNvPr>
          <p:cNvSpPr/>
          <p:nvPr/>
        </p:nvSpPr>
        <p:spPr>
          <a:xfrm>
            <a:off x="5252165" y="4117805"/>
            <a:ext cx="4788061" cy="2003121"/>
          </a:xfrm>
          <a:custGeom>
            <a:avLst/>
            <a:gdLst>
              <a:gd name="connsiteX0" fmla="*/ 69860 w 4788061"/>
              <a:gd name="connsiteY0" fmla="*/ 683354 h 2003121"/>
              <a:gd name="connsiteX1" fmla="*/ 589977 w 4788061"/>
              <a:gd name="connsiteY1" fmla="*/ 37401 h 2003121"/>
              <a:gd name="connsiteX2" fmla="*/ 3433845 w 4788061"/>
              <a:gd name="connsiteY2" fmla="*/ 87735 h 2003121"/>
              <a:gd name="connsiteX3" fmla="*/ 4566359 w 4788061"/>
              <a:gd name="connsiteY3" fmla="*/ 171625 h 2003121"/>
              <a:gd name="connsiteX4" fmla="*/ 4784473 w 4788061"/>
              <a:gd name="connsiteY4" fmla="*/ 784022 h 2003121"/>
              <a:gd name="connsiteX5" fmla="*/ 4683805 w 4788061"/>
              <a:gd name="connsiteY5" fmla="*/ 1371251 h 2003121"/>
              <a:gd name="connsiteX6" fmla="*/ 4448913 w 4788061"/>
              <a:gd name="connsiteY6" fmla="*/ 1656477 h 2003121"/>
              <a:gd name="connsiteX7" fmla="*/ 3870073 w 4788061"/>
              <a:gd name="connsiteY7" fmla="*/ 1740367 h 2003121"/>
              <a:gd name="connsiteX8" fmla="*/ 3232509 w 4788061"/>
              <a:gd name="connsiteY8" fmla="*/ 1908146 h 2003121"/>
              <a:gd name="connsiteX9" fmla="*/ 1680546 w 4788061"/>
              <a:gd name="connsiteY9" fmla="*/ 1992036 h 2003121"/>
              <a:gd name="connsiteX10" fmla="*/ 615144 w 4788061"/>
              <a:gd name="connsiteY10" fmla="*/ 1966869 h 2003121"/>
              <a:gd name="connsiteX11" fmla="*/ 61471 w 4788061"/>
              <a:gd name="connsiteY11" fmla="*/ 1673255 h 2003121"/>
              <a:gd name="connsiteX12" fmla="*/ 69860 w 4788061"/>
              <a:gd name="connsiteY12" fmla="*/ 683354 h 2003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788061" h="2003121">
                <a:moveTo>
                  <a:pt x="69860" y="683354"/>
                </a:moveTo>
                <a:cubicBezTo>
                  <a:pt x="157944" y="410712"/>
                  <a:pt x="29313" y="136671"/>
                  <a:pt x="589977" y="37401"/>
                </a:cubicBezTo>
                <a:cubicBezTo>
                  <a:pt x="1150641" y="-61869"/>
                  <a:pt x="2771115" y="65364"/>
                  <a:pt x="3433845" y="87735"/>
                </a:cubicBezTo>
                <a:cubicBezTo>
                  <a:pt x="4096575" y="110106"/>
                  <a:pt x="4341254" y="55577"/>
                  <a:pt x="4566359" y="171625"/>
                </a:cubicBezTo>
                <a:cubicBezTo>
                  <a:pt x="4791464" y="287673"/>
                  <a:pt x="4764899" y="584084"/>
                  <a:pt x="4784473" y="784022"/>
                </a:cubicBezTo>
                <a:cubicBezTo>
                  <a:pt x="4804047" y="983960"/>
                  <a:pt x="4739732" y="1225842"/>
                  <a:pt x="4683805" y="1371251"/>
                </a:cubicBezTo>
                <a:cubicBezTo>
                  <a:pt x="4627878" y="1516660"/>
                  <a:pt x="4584535" y="1594958"/>
                  <a:pt x="4448913" y="1656477"/>
                </a:cubicBezTo>
                <a:cubicBezTo>
                  <a:pt x="4313291" y="1717996"/>
                  <a:pt x="4072807" y="1698422"/>
                  <a:pt x="3870073" y="1740367"/>
                </a:cubicBezTo>
                <a:cubicBezTo>
                  <a:pt x="3667339" y="1782312"/>
                  <a:pt x="3597430" y="1866201"/>
                  <a:pt x="3232509" y="1908146"/>
                </a:cubicBezTo>
                <a:cubicBezTo>
                  <a:pt x="2867588" y="1950091"/>
                  <a:pt x="2116773" y="1982249"/>
                  <a:pt x="1680546" y="1992036"/>
                </a:cubicBezTo>
                <a:cubicBezTo>
                  <a:pt x="1244319" y="2001823"/>
                  <a:pt x="884990" y="2019999"/>
                  <a:pt x="615144" y="1966869"/>
                </a:cubicBezTo>
                <a:cubicBezTo>
                  <a:pt x="345298" y="1913739"/>
                  <a:pt x="148157" y="1882980"/>
                  <a:pt x="61471" y="1673255"/>
                </a:cubicBezTo>
                <a:cubicBezTo>
                  <a:pt x="-25215" y="1463530"/>
                  <a:pt x="-18224" y="955996"/>
                  <a:pt x="69860" y="683354"/>
                </a:cubicBezTo>
                <a:close/>
              </a:path>
            </a:pathLst>
          </a:custGeom>
          <a:solidFill>
            <a:srgbClr val="AFDEF9"/>
          </a:solidFill>
          <a:ln>
            <a:solidFill>
              <a:srgbClr val="00A8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C6E8C4-461D-4965-B4F7-112784BCAF82}"/>
              </a:ext>
            </a:extLst>
          </p:cNvPr>
          <p:cNvSpPr txBox="1"/>
          <p:nvPr/>
        </p:nvSpPr>
        <p:spPr>
          <a:xfrm>
            <a:off x="5585671" y="4223858"/>
            <a:ext cx="44545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</a:rPr>
              <a:t>Tip: </a:t>
            </a:r>
            <a:endParaRPr lang="en-GB" dirty="0"/>
          </a:p>
          <a:p>
            <a:r>
              <a:rPr lang="en-GB" dirty="0">
                <a:solidFill>
                  <a:srgbClr val="000000"/>
                </a:solidFill>
              </a:rPr>
              <a:t>When the top row is full, you know that this is 5.</a:t>
            </a:r>
            <a:endParaRPr lang="en-GB" dirty="0"/>
          </a:p>
          <a:p>
            <a:r>
              <a:rPr lang="en-GB" dirty="0">
                <a:solidFill>
                  <a:srgbClr val="000000"/>
                </a:solidFill>
              </a:rPr>
              <a:t>Strategy: Put 5 in your head and count on for the bottom row. It is quicker than starting to count from 1 again! </a:t>
            </a:r>
            <a:endParaRPr lang="en-GB" dirty="0"/>
          </a:p>
          <a:p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0484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3">
            <a:extLst>
              <a:ext uri="{FF2B5EF4-FFF2-40B4-BE49-F238E27FC236}">
                <a16:creationId xmlns:a16="http://schemas.microsoft.com/office/drawing/2014/main" id="{79566822-8FB0-47C9-9180-B8A9176DBD64}"/>
              </a:ext>
            </a:extLst>
          </p:cNvPr>
          <p:cNvSpPr/>
          <p:nvPr/>
        </p:nvSpPr>
        <p:spPr bwMode="auto">
          <a:xfrm>
            <a:off x="1969184" y="433279"/>
            <a:ext cx="8262588" cy="5957887"/>
          </a:xfrm>
          <a:prstGeom prst="roundRect">
            <a:avLst>
              <a:gd name="adj" fmla="val 2649"/>
            </a:avLst>
          </a:prstGeom>
          <a:solidFill>
            <a:schemeClr val="bg1"/>
          </a:solidFill>
          <a:ln w="25400" cap="rnd">
            <a:solidFill>
              <a:srgbClr val="E50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350" dirty="0">
                <a:latin typeface="Twinkl" pitchFamily="50" charset="0"/>
              </a:rPr>
              <a:t>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6012AC6-4441-4F03-80FD-FBB6216AFAAA}"/>
              </a:ext>
            </a:extLst>
          </p:cNvPr>
          <p:cNvSpPr/>
          <p:nvPr/>
        </p:nvSpPr>
        <p:spPr>
          <a:xfrm>
            <a:off x="3159855" y="763399"/>
            <a:ext cx="6207853" cy="2306973"/>
          </a:xfrm>
          <a:prstGeom prst="roundRect">
            <a:avLst>
              <a:gd name="adj" fmla="val 9031"/>
            </a:avLst>
          </a:prstGeom>
          <a:solidFill>
            <a:schemeClr val="bg1"/>
          </a:solidFill>
          <a:ln>
            <a:solidFill>
              <a:srgbClr val="4A36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2510AE0-289D-4A06-88DC-86BFA8801AF7}"/>
              </a:ext>
            </a:extLst>
          </p:cNvPr>
          <p:cNvCxnSpPr>
            <a:cxnSpLocks/>
          </p:cNvCxnSpPr>
          <p:nvPr/>
        </p:nvCxnSpPr>
        <p:spPr>
          <a:xfrm>
            <a:off x="4317534" y="780176"/>
            <a:ext cx="0" cy="2281807"/>
          </a:xfrm>
          <a:prstGeom prst="line">
            <a:avLst/>
          </a:prstGeom>
          <a:ln>
            <a:solidFill>
              <a:srgbClr val="4A36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53942F6-D89F-4856-A159-E6A723F20FC1}"/>
              </a:ext>
            </a:extLst>
          </p:cNvPr>
          <p:cNvCxnSpPr/>
          <p:nvPr/>
        </p:nvCxnSpPr>
        <p:spPr>
          <a:xfrm>
            <a:off x="5585670" y="780176"/>
            <a:ext cx="0" cy="2273417"/>
          </a:xfrm>
          <a:prstGeom prst="line">
            <a:avLst/>
          </a:prstGeom>
          <a:ln>
            <a:solidFill>
              <a:srgbClr val="4A36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8BC8BB8-89B0-45E3-9335-CC284D1C7DC0}"/>
              </a:ext>
            </a:extLst>
          </p:cNvPr>
          <p:cNvCxnSpPr/>
          <p:nvPr/>
        </p:nvCxnSpPr>
        <p:spPr>
          <a:xfrm>
            <a:off x="6835630" y="763399"/>
            <a:ext cx="0" cy="2273417"/>
          </a:xfrm>
          <a:prstGeom prst="line">
            <a:avLst/>
          </a:prstGeom>
          <a:ln>
            <a:solidFill>
              <a:srgbClr val="4A36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0126FD8-71C5-4668-B355-A168AA2C5730}"/>
              </a:ext>
            </a:extLst>
          </p:cNvPr>
          <p:cNvCxnSpPr/>
          <p:nvPr/>
        </p:nvCxnSpPr>
        <p:spPr>
          <a:xfrm>
            <a:off x="8211424" y="763399"/>
            <a:ext cx="0" cy="2273417"/>
          </a:xfrm>
          <a:prstGeom prst="line">
            <a:avLst/>
          </a:prstGeom>
          <a:ln>
            <a:solidFill>
              <a:srgbClr val="4A36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1DF60E5-F91C-451D-80DB-29494DDEFA21}"/>
              </a:ext>
            </a:extLst>
          </p:cNvPr>
          <p:cNvCxnSpPr>
            <a:stCxn id="5" idx="1"/>
          </p:cNvCxnSpPr>
          <p:nvPr/>
        </p:nvCxnSpPr>
        <p:spPr>
          <a:xfrm>
            <a:off x="3159855" y="1916885"/>
            <a:ext cx="6207853" cy="8388"/>
          </a:xfrm>
          <a:prstGeom prst="line">
            <a:avLst/>
          </a:prstGeom>
          <a:ln>
            <a:solidFill>
              <a:srgbClr val="4A36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3EACB00-396D-4C79-9937-6B7884A9CF5E}"/>
              </a:ext>
            </a:extLst>
          </p:cNvPr>
          <p:cNvSpPr txBox="1"/>
          <p:nvPr/>
        </p:nvSpPr>
        <p:spPr>
          <a:xfrm>
            <a:off x="1969185" y="3540852"/>
            <a:ext cx="8253631" cy="369332"/>
          </a:xfrm>
          <a:prstGeom prst="rect">
            <a:avLst/>
          </a:prstGeom>
          <a:solidFill>
            <a:srgbClr val="CFB6D8"/>
          </a:solidFill>
          <a:ln>
            <a:solidFill>
              <a:srgbClr val="4A368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How many?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E043081-0445-467F-8070-352B2E76919B}"/>
              </a:ext>
            </a:extLst>
          </p:cNvPr>
          <p:cNvSpPr txBox="1"/>
          <p:nvPr/>
        </p:nvSpPr>
        <p:spPr>
          <a:xfrm>
            <a:off x="5947771" y="4331245"/>
            <a:ext cx="735458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8800" b="1" dirty="0">
                <a:solidFill>
                  <a:srgbClr val="4A3682"/>
                </a:solidFill>
              </a:rPr>
              <a:t>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CA97F4-977C-4C70-AC85-11B3862541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9134" y="1013290"/>
            <a:ext cx="1019123" cy="86622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16B4FA4-FFDA-4146-99B6-92B2097E310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1130" y="1013289"/>
            <a:ext cx="1019123" cy="86622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0B31001-D381-43FC-B790-116DA575AE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824" y="1013288"/>
            <a:ext cx="1019123" cy="866229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B916967-3C00-46BD-B455-ACCC9F77DB9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9772" y="1009202"/>
            <a:ext cx="1019123" cy="866229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FD810D3-7079-43E9-8C80-1A7F05A6DD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1859" y="1009202"/>
            <a:ext cx="1019123" cy="866229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D017D85C-A599-4C41-9DD2-F81BE50A17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570" y="2047930"/>
            <a:ext cx="1019123" cy="866229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24B56C32-1382-4B2A-816C-38BEB64D3EA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6115" y="2064708"/>
            <a:ext cx="1019123" cy="866229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B57BD47D-5B13-4D3C-A684-56E36FEECB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1090" y="2077714"/>
            <a:ext cx="1019123" cy="86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215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283</Words>
  <Application>Microsoft Office PowerPoint</Application>
  <PresentationFormat>Widescreen</PresentationFormat>
  <Paragraphs>67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Comic Sans MS</vt:lpstr>
      <vt:lpstr>Twinkl</vt:lpstr>
      <vt:lpstr>Office Theme</vt:lpstr>
      <vt:lpstr> </vt:lpstr>
      <vt:lpstr>Starter…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Recap! Count in tens from any number…</vt:lpstr>
      <vt:lpstr>Addition- single digit</vt:lpstr>
      <vt:lpstr>Addition- 2 digit</vt:lpstr>
      <vt:lpstr>Addition-2 digit</vt:lpstr>
      <vt:lpstr>Your task: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LO: To count in 2s, 5s and 10s.   Must: count in 2s and 10s.  Should: count in 5s. Could: use knowledge of counting in 2/5/10 to add </dc:title>
  <dc:creator>Gemma Bleakley</dc:creator>
  <cp:lastModifiedBy>Gemma Bleakley</cp:lastModifiedBy>
  <cp:revision>1</cp:revision>
  <dcterms:created xsi:type="dcterms:W3CDTF">2022-01-12T09:43:12Z</dcterms:created>
  <dcterms:modified xsi:type="dcterms:W3CDTF">2022-01-14T13:44:00Z</dcterms:modified>
</cp:coreProperties>
</file>