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87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12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47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79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16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72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980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54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122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7052-3357-4BBA-908F-86EDBE1C4E4C}" type="datetimeFigureOut">
              <a:rPr lang="en-GB" smtClean="0"/>
              <a:t>15/10/2021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897FD-A723-419B-A963-F7D2B8BC81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13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9797" y="1769218"/>
            <a:ext cx="9144000" cy="1655762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Reception LO: to create a wanted poster.</a:t>
            </a:r>
          </a:p>
          <a:p>
            <a:r>
              <a:rPr lang="en-GB" sz="9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Must: verbally describe the wolf</a:t>
            </a:r>
          </a:p>
          <a:p>
            <a:r>
              <a:rPr lang="en-GB" sz="9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draw a picture of the wolf</a:t>
            </a:r>
          </a:p>
          <a:p>
            <a:r>
              <a:rPr lang="en-GB" sz="9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write some simple words to describe the wolf.</a:t>
            </a:r>
          </a:p>
          <a:p>
            <a:endParaRPr lang="en-GB" sz="9600" dirty="0" smtClean="0">
              <a:latin typeface="Comic Sans MS" panose="030F0702030302020204" pitchFamily="66" charset="0"/>
            </a:endParaRPr>
          </a:p>
          <a:p>
            <a:r>
              <a:rPr lang="en-GB" sz="9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Year 1 LO: to write a character description</a:t>
            </a:r>
          </a:p>
          <a:p>
            <a:r>
              <a:rPr lang="en-GB" sz="9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Must: write sentences which can be read back.</a:t>
            </a:r>
          </a:p>
          <a:p>
            <a:r>
              <a:rPr lang="en-GB" sz="96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use adjectives to describe.</a:t>
            </a:r>
          </a:p>
          <a:p>
            <a:r>
              <a:rPr lang="en-GB" sz="9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use conjunctions to extend my sentences</a:t>
            </a:r>
            <a:r>
              <a:rPr lang="en-GB" dirty="0" smtClean="0">
                <a:solidFill>
                  <a:srgbClr val="00B050"/>
                </a:solidFill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190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, communication, connection, phone, receiver, telephone icon -  Download on Iconfinde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268" y="517328"/>
            <a:ext cx="5308075" cy="53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97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000" dirty="0" smtClean="0">
                <a:latin typeface="Comic Sans MS" panose="030F0702030302020204" pitchFamily="66" charset="0"/>
              </a:rPr>
              <a:t>Wanted!</a:t>
            </a:r>
            <a:endParaRPr lang="en-GB" sz="800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372 Big Bad Wolf Stock Photos, Pictures &amp;amp; Royalty-Free Images - iStoc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6" y="1690688"/>
            <a:ext cx="4809217" cy="448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267" y="1690688"/>
            <a:ext cx="3651613" cy="4665570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9784080" y="365125"/>
            <a:ext cx="2407920" cy="1803309"/>
          </a:xfrm>
          <a:prstGeom prst="cloudCallout">
            <a:avLst>
              <a:gd name="adj1" fmla="val -82135"/>
              <a:gd name="adj2" fmla="val -55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How can we describe the wolf?</a:t>
            </a:r>
            <a:endParaRPr lang="en-GB" dirty="0"/>
          </a:p>
        </p:txBody>
      </p:sp>
      <p:sp>
        <p:nvSpPr>
          <p:cNvPr id="7" name="Cloud Callout 6"/>
          <p:cNvSpPr/>
          <p:nvPr/>
        </p:nvSpPr>
        <p:spPr>
          <a:xfrm>
            <a:off x="9784080" y="2411389"/>
            <a:ext cx="2407920" cy="1803309"/>
          </a:xfrm>
          <a:prstGeom prst="cloudCallout">
            <a:avLst>
              <a:gd name="adj1" fmla="val -82135"/>
              <a:gd name="adj2" fmla="val -55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kind of words will we need to use?</a:t>
            </a:r>
            <a:endParaRPr lang="en-GB" dirty="0"/>
          </a:p>
        </p:txBody>
      </p:sp>
      <p:sp>
        <p:nvSpPr>
          <p:cNvPr id="8" name="Cloud Callout 7"/>
          <p:cNvSpPr/>
          <p:nvPr/>
        </p:nvSpPr>
        <p:spPr>
          <a:xfrm>
            <a:off x="9784080" y="4552949"/>
            <a:ext cx="2407920" cy="1803309"/>
          </a:xfrm>
          <a:prstGeom prst="cloudCallout">
            <a:avLst>
              <a:gd name="adj1" fmla="val -82135"/>
              <a:gd name="adj2" fmla="val -55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What is an adjective?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27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re You Using Your Five Senses to Stay Safe? - Incident Prevention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98"/>
          <a:stretch/>
        </p:blipFill>
        <p:spPr bwMode="auto">
          <a:xfrm>
            <a:off x="6477000" y="2464776"/>
            <a:ext cx="4678680" cy="268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838200" y="1802674"/>
            <a:ext cx="5133703" cy="3657600"/>
          </a:xfrm>
          <a:prstGeom prst="cloudCallout">
            <a:avLst>
              <a:gd name="adj1" fmla="val -54541"/>
              <a:gd name="adj2" fmla="val 610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Use your senses to help describe the wolf. What does he look like? Sound like? Feel like? Smell like?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93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Write a character description/ make a wanted poster for the wolf. </a:t>
            </a:r>
            <a:endParaRPr lang="en-GB" sz="3600" dirty="0"/>
          </a:p>
          <a:p>
            <a:pPr lvl="1"/>
            <a:r>
              <a:rPr lang="en-GB" sz="3200" dirty="0" smtClean="0"/>
              <a:t>Use adjectives to describe</a:t>
            </a:r>
          </a:p>
          <a:p>
            <a:pPr lvl="1"/>
            <a:r>
              <a:rPr lang="en-GB" sz="3200" dirty="0" smtClean="0"/>
              <a:t>Use your senses to help describe the wolf.</a:t>
            </a:r>
            <a:endParaRPr lang="en-GB" sz="3200" dirty="0"/>
          </a:p>
          <a:p>
            <a:pPr lvl="1"/>
            <a:r>
              <a:rPr lang="en-GB" sz="3200" dirty="0" smtClean="0"/>
              <a:t>Check your writing makes sense!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3006" y="2938781"/>
            <a:ext cx="2225039" cy="323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27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Wanted!</vt:lpstr>
      <vt:lpstr>PowerPoint Presentation</vt:lpstr>
      <vt:lpstr>Your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</cp:revision>
  <dcterms:created xsi:type="dcterms:W3CDTF">2021-10-15T13:29:25Z</dcterms:created>
  <dcterms:modified xsi:type="dcterms:W3CDTF">2021-10-15T13:30:10Z</dcterms:modified>
</cp:coreProperties>
</file>