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2" r:id="rId4"/>
    <p:sldId id="263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F7A318-B74D-466B-BFAE-45C2B85CD322}" v="8" dt="2021-09-26T12:19:07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" userId="d76da8eb-9b1c-4628-b118-63327dcb5b86" providerId="ADAL" clId="{24F7A318-B74D-466B-BFAE-45C2B85CD322}"/>
    <pc:docChg chg="custSel addSld delSld modSld">
      <pc:chgData name="Gemma" userId="d76da8eb-9b1c-4628-b118-63327dcb5b86" providerId="ADAL" clId="{24F7A318-B74D-466B-BFAE-45C2B85CD322}" dt="2021-09-26T12:20:40.016" v="726" actId="20577"/>
      <pc:docMkLst>
        <pc:docMk/>
      </pc:docMkLst>
      <pc:sldChg chg="modSp mod">
        <pc:chgData name="Gemma" userId="d76da8eb-9b1c-4628-b118-63327dcb5b86" providerId="ADAL" clId="{24F7A318-B74D-466B-BFAE-45C2B85CD322}" dt="2021-09-26T11:54:07.312" v="8" actId="1076"/>
        <pc:sldMkLst>
          <pc:docMk/>
          <pc:sldMk cId="3733331678" sldId="256"/>
        </pc:sldMkLst>
        <pc:spChg chg="mod">
          <ac:chgData name="Gemma" userId="d76da8eb-9b1c-4628-b118-63327dcb5b86" providerId="ADAL" clId="{24F7A318-B74D-466B-BFAE-45C2B85CD322}" dt="2021-09-26T11:54:07.312" v="8" actId="1076"/>
          <ac:spMkLst>
            <pc:docMk/>
            <pc:sldMk cId="3733331678" sldId="256"/>
            <ac:spMk id="3" creationId="{7BE838E4-8184-4326-8F67-3CBD14BDD5DB}"/>
          </ac:spMkLst>
        </pc:spChg>
      </pc:sldChg>
      <pc:sldChg chg="del">
        <pc:chgData name="Gemma" userId="d76da8eb-9b1c-4628-b118-63327dcb5b86" providerId="ADAL" clId="{24F7A318-B74D-466B-BFAE-45C2B85CD322}" dt="2021-09-26T12:14:42.569" v="25" actId="47"/>
        <pc:sldMkLst>
          <pc:docMk/>
          <pc:sldMk cId="3555297828" sldId="257"/>
        </pc:sldMkLst>
      </pc:sldChg>
      <pc:sldChg chg="del">
        <pc:chgData name="Gemma" userId="d76da8eb-9b1c-4628-b118-63327dcb5b86" providerId="ADAL" clId="{24F7A318-B74D-466B-BFAE-45C2B85CD322}" dt="2021-09-26T12:14:18.766" v="9" actId="47"/>
        <pc:sldMkLst>
          <pc:docMk/>
          <pc:sldMk cId="2828967763" sldId="259"/>
        </pc:sldMkLst>
      </pc:sldChg>
      <pc:sldChg chg="modSp mod">
        <pc:chgData name="Gemma" userId="d76da8eb-9b1c-4628-b118-63327dcb5b86" providerId="ADAL" clId="{24F7A318-B74D-466B-BFAE-45C2B85CD322}" dt="2021-09-26T12:20:40.016" v="726" actId="20577"/>
        <pc:sldMkLst>
          <pc:docMk/>
          <pc:sldMk cId="2169339015" sldId="260"/>
        </pc:sldMkLst>
        <pc:spChg chg="mod">
          <ac:chgData name="Gemma" userId="d76da8eb-9b1c-4628-b118-63327dcb5b86" providerId="ADAL" clId="{24F7A318-B74D-466B-BFAE-45C2B85CD322}" dt="2021-09-26T12:20:40.016" v="726" actId="20577"/>
          <ac:spMkLst>
            <pc:docMk/>
            <pc:sldMk cId="2169339015" sldId="260"/>
            <ac:spMk id="4" creationId="{993FDCB7-8BE1-4C7E-A4B0-719DFE790078}"/>
          </ac:spMkLst>
        </pc:spChg>
      </pc:sldChg>
      <pc:sldChg chg="addSp delSp modSp new mod">
        <pc:chgData name="Gemma" userId="d76da8eb-9b1c-4628-b118-63327dcb5b86" providerId="ADAL" clId="{24F7A318-B74D-466B-BFAE-45C2B85CD322}" dt="2021-09-26T12:20:24.405" v="657" actId="113"/>
        <pc:sldMkLst>
          <pc:docMk/>
          <pc:sldMk cId="1299834153" sldId="261"/>
        </pc:sldMkLst>
        <pc:spChg chg="mod">
          <ac:chgData name="Gemma" userId="d76da8eb-9b1c-4628-b118-63327dcb5b86" providerId="ADAL" clId="{24F7A318-B74D-466B-BFAE-45C2B85CD322}" dt="2021-09-26T12:14:35.824" v="21" actId="20577"/>
          <ac:spMkLst>
            <pc:docMk/>
            <pc:sldMk cId="1299834153" sldId="261"/>
            <ac:spMk id="2" creationId="{ED9BD315-1664-4D4A-BFDB-86772ADA62DE}"/>
          </ac:spMkLst>
        </pc:spChg>
        <pc:spChg chg="del">
          <ac:chgData name="Gemma" userId="d76da8eb-9b1c-4628-b118-63327dcb5b86" providerId="ADAL" clId="{24F7A318-B74D-466B-BFAE-45C2B85CD322}" dt="2021-09-26T12:14:22.874" v="11" actId="22"/>
          <ac:spMkLst>
            <pc:docMk/>
            <pc:sldMk cId="1299834153" sldId="261"/>
            <ac:spMk id="3" creationId="{9FCA30F4-541C-4BB5-B379-7B534F31DF00}"/>
          </ac:spMkLst>
        </pc:spChg>
        <pc:spChg chg="add mod">
          <ac:chgData name="Gemma" userId="d76da8eb-9b1c-4628-b118-63327dcb5b86" providerId="ADAL" clId="{24F7A318-B74D-466B-BFAE-45C2B85CD322}" dt="2021-09-26T12:20:24.405" v="657" actId="113"/>
          <ac:spMkLst>
            <pc:docMk/>
            <pc:sldMk cId="1299834153" sldId="261"/>
            <ac:spMk id="6" creationId="{19BE1FB0-D038-40AD-B9FD-EE7FED23F22F}"/>
          </ac:spMkLst>
        </pc:spChg>
        <pc:picChg chg="add mod ord">
          <ac:chgData name="Gemma" userId="d76da8eb-9b1c-4628-b118-63327dcb5b86" providerId="ADAL" clId="{24F7A318-B74D-466B-BFAE-45C2B85CD322}" dt="2021-09-26T12:14:40.086" v="24" actId="1076"/>
          <ac:picMkLst>
            <pc:docMk/>
            <pc:sldMk cId="1299834153" sldId="261"/>
            <ac:picMk id="5" creationId="{84FAAA9D-AF33-4B28-9D22-A4AA0CB82795}"/>
          </ac:picMkLst>
        </pc:picChg>
      </pc:sldChg>
      <pc:sldChg chg="addSp modSp new mod modAnim">
        <pc:chgData name="Gemma" userId="d76da8eb-9b1c-4628-b118-63327dcb5b86" providerId="ADAL" clId="{24F7A318-B74D-466B-BFAE-45C2B85CD322}" dt="2021-09-26T12:17:34.054" v="246"/>
        <pc:sldMkLst>
          <pc:docMk/>
          <pc:sldMk cId="2261124625" sldId="262"/>
        </pc:sldMkLst>
        <pc:spChg chg="mod">
          <ac:chgData name="Gemma" userId="d76da8eb-9b1c-4628-b118-63327dcb5b86" providerId="ADAL" clId="{24F7A318-B74D-466B-BFAE-45C2B85CD322}" dt="2021-09-26T12:15:19.081" v="59" actId="20577"/>
          <ac:spMkLst>
            <pc:docMk/>
            <pc:sldMk cId="2261124625" sldId="262"/>
            <ac:spMk id="2" creationId="{853FA579-D166-408C-9BCD-6660D6715460}"/>
          </ac:spMkLst>
        </pc:spChg>
        <pc:spChg chg="mod">
          <ac:chgData name="Gemma" userId="d76da8eb-9b1c-4628-b118-63327dcb5b86" providerId="ADAL" clId="{24F7A318-B74D-466B-BFAE-45C2B85CD322}" dt="2021-09-26T12:16:06.496" v="228" actId="20577"/>
          <ac:spMkLst>
            <pc:docMk/>
            <pc:sldMk cId="2261124625" sldId="262"/>
            <ac:spMk id="3" creationId="{77934990-B5B0-4C9B-9764-5EA92D88002A}"/>
          </ac:spMkLst>
        </pc:spChg>
        <pc:spChg chg="add mod">
          <ac:chgData name="Gemma" userId="d76da8eb-9b1c-4628-b118-63327dcb5b86" providerId="ADAL" clId="{24F7A318-B74D-466B-BFAE-45C2B85CD322}" dt="2021-09-26T12:17:21.472" v="245" actId="20577"/>
          <ac:spMkLst>
            <pc:docMk/>
            <pc:sldMk cId="2261124625" sldId="262"/>
            <ac:spMk id="4" creationId="{DCCD3FDD-E109-4702-94D0-8653E66B4496}"/>
          </ac:spMkLst>
        </pc:spChg>
      </pc:sldChg>
      <pc:sldChg chg="addSp modSp new mod modAnim">
        <pc:chgData name="Gemma" userId="d76da8eb-9b1c-4628-b118-63327dcb5b86" providerId="ADAL" clId="{24F7A318-B74D-466B-BFAE-45C2B85CD322}" dt="2021-09-26T12:18:56.662" v="432"/>
        <pc:sldMkLst>
          <pc:docMk/>
          <pc:sldMk cId="1182841898" sldId="263"/>
        </pc:sldMkLst>
        <pc:spChg chg="mod">
          <ac:chgData name="Gemma" userId="d76da8eb-9b1c-4628-b118-63327dcb5b86" providerId="ADAL" clId="{24F7A318-B74D-466B-BFAE-45C2B85CD322}" dt="2021-09-26T12:17:46.177" v="263" actId="20577"/>
          <ac:spMkLst>
            <pc:docMk/>
            <pc:sldMk cId="1182841898" sldId="263"/>
            <ac:spMk id="2" creationId="{1E7DF9F8-0EA0-406F-AC40-2E74C9092285}"/>
          </ac:spMkLst>
        </pc:spChg>
        <pc:spChg chg="mod">
          <ac:chgData name="Gemma" userId="d76da8eb-9b1c-4628-b118-63327dcb5b86" providerId="ADAL" clId="{24F7A318-B74D-466B-BFAE-45C2B85CD322}" dt="2021-09-26T12:18:01.845" v="359" actId="20577"/>
          <ac:spMkLst>
            <pc:docMk/>
            <pc:sldMk cId="1182841898" sldId="263"/>
            <ac:spMk id="3" creationId="{A070EA2E-2030-4B1F-AC49-3CC8A08A0BF7}"/>
          </ac:spMkLst>
        </pc:spChg>
        <pc:spChg chg="add mod">
          <ac:chgData name="Gemma" userId="d76da8eb-9b1c-4628-b118-63327dcb5b86" providerId="ADAL" clId="{24F7A318-B74D-466B-BFAE-45C2B85CD322}" dt="2021-09-26T12:18:14.132" v="365" actId="20577"/>
          <ac:spMkLst>
            <pc:docMk/>
            <pc:sldMk cId="1182841898" sldId="263"/>
            <ac:spMk id="4" creationId="{B211FAB1-422A-4D8E-A86F-AB4475CD2C4E}"/>
          </ac:spMkLst>
        </pc:spChg>
        <pc:spChg chg="add mod">
          <ac:chgData name="Gemma" userId="d76da8eb-9b1c-4628-b118-63327dcb5b86" providerId="ADAL" clId="{24F7A318-B74D-466B-BFAE-45C2B85CD322}" dt="2021-09-26T12:18:22.554" v="376" actId="20577"/>
          <ac:spMkLst>
            <pc:docMk/>
            <pc:sldMk cId="1182841898" sldId="263"/>
            <ac:spMk id="5" creationId="{B8DC052E-DC4B-4DED-AF7E-226EB437AAD3}"/>
          </ac:spMkLst>
        </pc:spChg>
        <pc:spChg chg="add mod">
          <ac:chgData name="Gemma" userId="d76da8eb-9b1c-4628-b118-63327dcb5b86" providerId="ADAL" clId="{24F7A318-B74D-466B-BFAE-45C2B85CD322}" dt="2021-09-26T12:18:30.276" v="394" actId="20577"/>
          <ac:spMkLst>
            <pc:docMk/>
            <pc:sldMk cId="1182841898" sldId="263"/>
            <ac:spMk id="6" creationId="{A24B3732-CE33-4FDE-81E8-4EFA06349AA5}"/>
          </ac:spMkLst>
        </pc:spChg>
        <pc:spChg chg="add mod">
          <ac:chgData name="Gemma" userId="d76da8eb-9b1c-4628-b118-63327dcb5b86" providerId="ADAL" clId="{24F7A318-B74D-466B-BFAE-45C2B85CD322}" dt="2021-09-26T12:18:40.203" v="417" actId="20577"/>
          <ac:spMkLst>
            <pc:docMk/>
            <pc:sldMk cId="1182841898" sldId="263"/>
            <ac:spMk id="7" creationId="{90802095-3EFE-4B3C-A1ED-3BB4B0F2133C}"/>
          </ac:spMkLst>
        </pc:spChg>
        <pc:spChg chg="add mod">
          <ac:chgData name="Gemma" userId="d76da8eb-9b1c-4628-b118-63327dcb5b86" providerId="ADAL" clId="{24F7A318-B74D-466B-BFAE-45C2B85CD322}" dt="2021-09-26T12:18:48.352" v="431" actId="20577"/>
          <ac:spMkLst>
            <pc:docMk/>
            <pc:sldMk cId="1182841898" sldId="263"/>
            <ac:spMk id="8" creationId="{B550C1DC-4452-4889-9BFE-06C91E7E101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403D3-EC4B-4F94-AF5E-EC76B059146C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67540-C3C3-45E5-8C0F-81F4DD149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071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A6902-555D-4BD0-B15F-084B82532A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CA5CE-D62F-41AF-A61D-360319C9A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8B17E-B73C-4496-955F-67183EC1E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72309-B461-46C7-8B55-5D8CE4217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10214-6547-49AF-982C-248DE615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48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90B07-9435-4BDB-813A-7A2334BBE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4FCFEE-2FDA-4749-8A80-FD254A26F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6FB76-DDBC-4F05-BBF5-DDBB46AB8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20DED-A4CF-449A-8D0D-6074AF4D3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89B94-BA8B-4DB9-B688-D8673D61A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78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1DA03A-80C0-45D6-AC5B-BF9A1EDC34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B5F4BB-378E-46DE-8C8A-20A5F5851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96867-68D3-4002-B19D-84D72E7D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E7FFA-2B20-4B4A-849F-7AE95674A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46D9F-3123-434B-97D9-71172DE2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8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31D30-8223-4816-906C-1C81000C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CC01C-4670-4797-8721-0F8A0AD7A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420DB-B0D2-4160-9326-972D2A89C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F256E-E7F4-4318-A499-B95671389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155FF-D0D6-4D9A-9FB2-52420C919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94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7DB89-1C99-4B9A-8A05-FFAEB9569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6974A-75B7-491F-AFD3-D348FDCBE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C1326-18BC-4F78-BED0-4A68829CE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A1705-3827-4282-ABAC-8BD3D317A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F15A4-8A57-41BA-8051-DA43D669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506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5E061-401D-4764-83A4-9BE6AEB89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8AB31-DFF8-47A1-910F-0AE1FC524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561F9-8857-48F4-8E43-461DD2012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73991-BEE9-4070-BA56-112B9AC5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1EAE8-5A43-4216-A86E-78A4D2AD9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64F10-1E54-404F-9843-8D3EF89D8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831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6C07A-11B6-4A3B-868A-0F024EDB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71BF3-9A13-43A7-AEB0-97D669A85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FCE1B-7E4C-49DE-AF4C-599F91814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C7742-E6A3-4A91-9F81-3935888D3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201670-9972-46C8-B491-FA9E59756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FA7E38-0D62-4130-850D-E5DE3553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203B68-D096-49BF-A563-8D970D011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4AD381-F809-40A4-AAB1-F82312034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2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B762A-648E-4856-AF32-E821FC771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01873B-FA12-43E6-BDCF-8AD0C3D8A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5CED41-EBF3-497C-BA5F-25882157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865F90-CA36-4B58-9743-E34984AF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03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98228E-F690-4973-A7E9-50BD7DAE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8DE4B7-D3DE-43A0-9F4E-846956F8B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E5B85-20E4-4037-A93B-63FE4390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96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234F0-A467-4B40-8B08-4E4D58AF7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009E0-4C7A-4A13-89A7-39C8A4E54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07DEA-5596-4BAD-AAA0-EE79B6985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F75AA-081A-4069-96D4-E1FBBA11C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45B59-9107-4257-A341-6233D16B7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9830D-CBA9-4BF2-891F-64EEAEF50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745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FD2F5-4ACB-4F61-A41A-2BB85B38E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F8253-BAC4-47DB-8D11-3C37B19F7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FFB3A-40C0-4B0F-BD60-6CBE20954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64596-1E90-4F4C-A028-C84DB5004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6E030-9422-416D-9248-CB31D9EB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38BF5-BFD0-4CAC-9B11-DA9133BA4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4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9CFB4A-2C93-4305-8048-745BDEC67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98BAC-38B3-4E00-8DBF-40CF79402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8E3A7-96B6-420F-AC91-74E76CF27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A910B-F5F2-4D9E-BE70-66EA54457B5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1709F-6887-48CC-B966-E97AEC2F4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DE383-99DE-4E1A-B031-E657A7547D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75B2F-6BB4-4991-8036-B8194DA742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47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7BE838E4-8184-4326-8F67-3CBD14BDD5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6078" y="1306013"/>
            <a:ext cx="8299537" cy="456731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GB" sz="3200" dirty="0">
                <a:solidFill>
                  <a:srgbClr val="0070C0"/>
                </a:solidFill>
              </a:rPr>
              <a:t>Reception LO: to listen carefully to initial sounds in words.</a:t>
            </a:r>
          </a:p>
          <a:p>
            <a:pPr algn="l"/>
            <a:r>
              <a:rPr lang="en-GB" sz="3200" dirty="0">
                <a:solidFill>
                  <a:srgbClr val="FF0000"/>
                </a:solidFill>
              </a:rPr>
              <a:t>Must: listen carefully.</a:t>
            </a:r>
          </a:p>
          <a:p>
            <a:pPr algn="l"/>
            <a:r>
              <a:rPr lang="en-GB" sz="3200" dirty="0">
                <a:solidFill>
                  <a:srgbClr val="FFC000"/>
                </a:solidFill>
              </a:rPr>
              <a:t>Should: recognise some initial sounds.</a:t>
            </a:r>
          </a:p>
          <a:p>
            <a:pPr algn="l"/>
            <a:r>
              <a:rPr lang="en-GB" sz="3200" dirty="0">
                <a:solidFill>
                  <a:srgbClr val="00B050"/>
                </a:solidFill>
              </a:rPr>
              <a:t>Could: group words with the same initial sound.</a:t>
            </a:r>
          </a:p>
          <a:p>
            <a:pPr algn="l"/>
            <a:endParaRPr lang="en-GB" sz="3200" dirty="0">
              <a:solidFill>
                <a:srgbClr val="0070C0"/>
              </a:solidFill>
            </a:endParaRPr>
          </a:p>
          <a:p>
            <a:pPr algn="l"/>
            <a:r>
              <a:rPr lang="en-GB" sz="3200" dirty="0">
                <a:solidFill>
                  <a:srgbClr val="0070C0"/>
                </a:solidFill>
              </a:rPr>
              <a:t>Year 1 LO: to plan my diary</a:t>
            </a:r>
          </a:p>
          <a:p>
            <a:pPr algn="l"/>
            <a:r>
              <a:rPr lang="en-GB" sz="3200" dirty="0">
                <a:solidFill>
                  <a:srgbClr val="FF0000"/>
                </a:solidFill>
              </a:rPr>
              <a:t>Must: sequence key events. </a:t>
            </a:r>
          </a:p>
          <a:p>
            <a:pPr algn="l"/>
            <a:r>
              <a:rPr lang="en-GB" sz="3200" dirty="0">
                <a:solidFill>
                  <a:srgbClr val="FFC000"/>
                </a:solidFill>
              </a:rPr>
              <a:t>Should: record key vocab</a:t>
            </a:r>
          </a:p>
          <a:p>
            <a:pPr algn="l"/>
            <a:r>
              <a:rPr lang="en-GB" sz="3200" dirty="0">
                <a:solidFill>
                  <a:srgbClr val="00B050"/>
                </a:solidFill>
              </a:rPr>
              <a:t>Could: record feeling words </a:t>
            </a:r>
            <a:r>
              <a:rPr lang="en-GB" sz="3200" dirty="0" err="1">
                <a:solidFill>
                  <a:srgbClr val="00B050"/>
                </a:solidFill>
              </a:rPr>
              <a:t>eg</a:t>
            </a:r>
            <a:r>
              <a:rPr lang="en-GB" sz="3200" dirty="0">
                <a:solidFill>
                  <a:srgbClr val="00B050"/>
                </a:solidFill>
              </a:rPr>
              <a:t> scared. </a:t>
            </a:r>
          </a:p>
          <a:p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33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605E95-C0E4-4C9B-A262-104C4143D1F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283" b="46083"/>
          <a:stretch/>
        </p:blipFill>
        <p:spPr bwMode="auto">
          <a:xfrm>
            <a:off x="9124452" y="346143"/>
            <a:ext cx="2453571" cy="2391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635523-C36D-46F2-B280-76A9C8E9D54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79" r="50522" b="45037"/>
          <a:stretch/>
        </p:blipFill>
        <p:spPr bwMode="auto">
          <a:xfrm>
            <a:off x="4596216" y="239810"/>
            <a:ext cx="2453571" cy="23914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30B636F-6446-435A-A144-5E725A597EA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02" r="1403" b="45551"/>
          <a:stretch/>
        </p:blipFill>
        <p:spPr bwMode="auto">
          <a:xfrm>
            <a:off x="6882341" y="938807"/>
            <a:ext cx="2340680" cy="2391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24FA1F4-171F-44E3-8FB7-BC75BB59569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43" r="74283"/>
          <a:stretch/>
        </p:blipFill>
        <p:spPr bwMode="auto">
          <a:xfrm>
            <a:off x="95832" y="182452"/>
            <a:ext cx="2540247" cy="2391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9FC9AC-1747-4978-A1E0-185166D66BF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24" r="25943" b="45037"/>
          <a:stretch/>
        </p:blipFill>
        <p:spPr bwMode="auto">
          <a:xfrm>
            <a:off x="2302686" y="746898"/>
            <a:ext cx="2540247" cy="23914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54E10D20-553C-42A2-872A-331B46BEEFCD}"/>
              </a:ext>
            </a:extLst>
          </p:cNvPr>
          <p:cNvSpPr/>
          <p:nvPr/>
        </p:nvSpPr>
        <p:spPr>
          <a:xfrm>
            <a:off x="10345468" y="553714"/>
            <a:ext cx="1750700" cy="9881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Sequence the events</a:t>
            </a:r>
          </a:p>
        </p:txBody>
      </p:sp>
    </p:spTree>
    <p:extLst>
      <p:ext uri="{BB962C8B-B14F-4D97-AF65-F5344CB8AC3E}">
        <p14:creationId xmlns:p14="http://schemas.microsoft.com/office/powerpoint/2010/main" val="394045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-0.7418 0.580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096" y="2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-0.16927 0.587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64" y="2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85185E-6 L 0.21888 0.5182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38" y="2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04544 0.495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6" y="2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72 0.02013 L 0.77656 0.6069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35" y="2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FA579-D166-408C-9BCD-6660D6715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the features of a diary?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34990-B5B0-4C9B-9764-5EA92D880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Starts with ‘Dear Diary’</a:t>
            </a:r>
          </a:p>
          <a:p>
            <a:r>
              <a:rPr lang="en-GB" dirty="0"/>
              <a:t>Has a date</a:t>
            </a:r>
          </a:p>
          <a:p>
            <a:r>
              <a:rPr lang="en-GB" dirty="0"/>
              <a:t>Uses time connectives</a:t>
            </a:r>
          </a:p>
          <a:p>
            <a:r>
              <a:rPr lang="en-GB" dirty="0"/>
              <a:t>Records the events in the order they happen</a:t>
            </a:r>
          </a:p>
          <a:p>
            <a:r>
              <a:rPr lang="en-GB" dirty="0"/>
              <a:t>Explains how you are feeling</a:t>
            </a:r>
          </a:p>
          <a:p>
            <a:r>
              <a:rPr lang="en-GB" dirty="0"/>
              <a:t>Finishes with your name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CD3FDD-E109-4702-94D0-8653E66B4496}"/>
              </a:ext>
            </a:extLst>
          </p:cNvPr>
          <p:cNvSpPr/>
          <p:nvPr/>
        </p:nvSpPr>
        <p:spPr>
          <a:xfrm>
            <a:off x="692458" y="1890944"/>
            <a:ext cx="8176334" cy="2982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Click to reveal</a:t>
            </a:r>
          </a:p>
        </p:txBody>
      </p:sp>
    </p:spTree>
    <p:extLst>
      <p:ext uri="{BB962C8B-B14F-4D97-AF65-F5344CB8AC3E}">
        <p14:creationId xmlns:p14="http://schemas.microsoft.com/office/powerpoint/2010/main" val="226112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DF9F8-0EA0-406F-AC40-2E74C909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connectives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0EA2E-2030-4B1F-AC49-3CC8A08A0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 you think of any time connectives?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211FAB1-422A-4D8E-A86F-AB4475CD2C4E}"/>
              </a:ext>
            </a:extLst>
          </p:cNvPr>
          <p:cNvSpPr/>
          <p:nvPr/>
        </p:nvSpPr>
        <p:spPr>
          <a:xfrm>
            <a:off x="1278384" y="3053918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first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8DC052E-DC4B-4DED-AF7E-226EB437AAD3}"/>
              </a:ext>
            </a:extLst>
          </p:cNvPr>
          <p:cNvSpPr/>
          <p:nvPr/>
        </p:nvSpPr>
        <p:spPr>
          <a:xfrm>
            <a:off x="2984376" y="4951844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then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24B3732-CE33-4FDE-81E8-4EFA06349AA5}"/>
              </a:ext>
            </a:extLst>
          </p:cNvPr>
          <p:cNvSpPr/>
          <p:nvPr/>
        </p:nvSpPr>
        <p:spPr>
          <a:xfrm>
            <a:off x="5281843" y="2816440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After that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0802095-3EFE-4B3C-A1ED-3BB4B0F2133C}"/>
              </a:ext>
            </a:extLst>
          </p:cNvPr>
          <p:cNvSpPr/>
          <p:nvPr/>
        </p:nvSpPr>
        <p:spPr>
          <a:xfrm>
            <a:off x="8845118" y="2886722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next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50C1DC-4452-4889-9BFE-06C91E7E1010}"/>
              </a:ext>
            </a:extLst>
          </p:cNvPr>
          <p:cNvSpPr/>
          <p:nvPr/>
        </p:nvSpPr>
        <p:spPr>
          <a:xfrm>
            <a:off x="7583010" y="4830932"/>
            <a:ext cx="2068498" cy="1225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finally</a:t>
            </a:r>
          </a:p>
        </p:txBody>
      </p:sp>
    </p:spTree>
    <p:extLst>
      <p:ext uri="{BB962C8B-B14F-4D97-AF65-F5344CB8AC3E}">
        <p14:creationId xmlns:p14="http://schemas.microsoft.com/office/powerpoint/2010/main" val="118284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BD315-1664-4D4A-BFDB-86772ADA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task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4FAAA9D-AF33-4B28-9D22-A4AA0CB827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73820" y="192768"/>
            <a:ext cx="4307426" cy="618802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BE1FB0-D038-40AD-B9FD-EE7FED23F22F}"/>
              </a:ext>
            </a:extLst>
          </p:cNvPr>
          <p:cNvSpPr txBox="1"/>
          <p:nvPr/>
        </p:nvSpPr>
        <p:spPr>
          <a:xfrm>
            <a:off x="923278" y="1690688"/>
            <a:ext cx="541537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Add key words and time connectives for each main event on your planning sheet. </a:t>
            </a:r>
          </a:p>
          <a:p>
            <a:endParaRPr lang="en-GB" sz="2800" dirty="0"/>
          </a:p>
          <a:p>
            <a:r>
              <a:rPr lang="en-GB" sz="2800" dirty="0"/>
              <a:t>You can write in full sentences if you want to. </a:t>
            </a:r>
          </a:p>
          <a:p>
            <a:endParaRPr lang="en-GB" sz="2800" dirty="0"/>
          </a:p>
          <a:p>
            <a:r>
              <a:rPr lang="en-GB" sz="2800" b="1" dirty="0"/>
              <a:t>Challenge: </a:t>
            </a:r>
            <a:r>
              <a:rPr lang="en-GB" sz="2800" dirty="0"/>
              <a:t>Can you record how Vlad was feeling at each event?</a:t>
            </a:r>
          </a:p>
        </p:txBody>
      </p:sp>
    </p:spTree>
    <p:extLst>
      <p:ext uri="{BB962C8B-B14F-4D97-AF65-F5344CB8AC3E}">
        <p14:creationId xmlns:p14="http://schemas.microsoft.com/office/powerpoint/2010/main" val="129983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65E5-66B6-4FDF-A2D6-B29C5753C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993FDCB7-8BE1-4C7E-A4B0-719DFE790078}"/>
              </a:ext>
            </a:extLst>
          </p:cNvPr>
          <p:cNvSpPr/>
          <p:nvPr/>
        </p:nvSpPr>
        <p:spPr>
          <a:xfrm>
            <a:off x="4412021" y="1800809"/>
            <a:ext cx="4086809" cy="3405673"/>
          </a:xfrm>
          <a:prstGeom prst="cloudCallout">
            <a:avLst>
              <a:gd name="adj1" fmla="val -39098"/>
              <a:gd name="adj2" fmla="val 767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Share your plan with a partner. Talk through what you have written.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7A5A6E-95FA-43FE-83B6-B2979C4F837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79" r="50522" b="45037"/>
          <a:stretch/>
        </p:blipFill>
        <p:spPr bwMode="auto">
          <a:xfrm>
            <a:off x="1153220" y="2516479"/>
            <a:ext cx="2453571" cy="23914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52B240-CE94-4904-9D90-CE232D0FE0D9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43" r="74283"/>
          <a:stretch/>
        </p:blipFill>
        <p:spPr bwMode="auto">
          <a:xfrm>
            <a:off x="9034559" y="2516479"/>
            <a:ext cx="2540247" cy="2391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6933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6 L -0.16927 0.587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64" y="2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73 0.02014 L 0.77656 0.6069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35" y="2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176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What are the features of a diary?</vt:lpstr>
      <vt:lpstr>Time connectives</vt:lpstr>
      <vt:lpstr>Your task</vt:lpstr>
      <vt:lpstr>Plenary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Bottesch</dc:creator>
  <cp:lastModifiedBy>Jack Bottesch</cp:lastModifiedBy>
  <cp:revision>2</cp:revision>
  <dcterms:created xsi:type="dcterms:W3CDTF">2021-09-26T11:40:12Z</dcterms:created>
  <dcterms:modified xsi:type="dcterms:W3CDTF">2021-09-26T12:20:43Z</dcterms:modified>
</cp:coreProperties>
</file>