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DBCCA-843C-4934-940C-BB4DCE3D1C5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70E0EAE-FD95-4D7C-A3B2-4133D0B6622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DDD5194-73A5-4D87-AD20-EE401AE7CBA0}"/>
              </a:ext>
            </a:extLst>
          </p:cNvPr>
          <p:cNvSpPr>
            <a:spLocks noGrp="1"/>
          </p:cNvSpPr>
          <p:nvPr>
            <p:ph type="dt" sz="half" idx="10"/>
          </p:nvPr>
        </p:nvSpPr>
        <p:spPr/>
        <p:txBody>
          <a:bodyPr/>
          <a:lstStyle/>
          <a:p>
            <a:fld id="{58D05ECF-0C7C-4CA8-B6DC-514167C4697B}" type="datetimeFigureOut">
              <a:rPr lang="en-GB" smtClean="0"/>
              <a:t>21/02/2022</a:t>
            </a:fld>
            <a:endParaRPr lang="en-GB"/>
          </a:p>
        </p:txBody>
      </p:sp>
      <p:sp>
        <p:nvSpPr>
          <p:cNvPr id="5" name="Footer Placeholder 4">
            <a:extLst>
              <a:ext uri="{FF2B5EF4-FFF2-40B4-BE49-F238E27FC236}">
                <a16:creationId xmlns:a16="http://schemas.microsoft.com/office/drawing/2014/main" id="{4C7CEB7B-2EC2-46FF-A59F-303EDF1E93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4D1009-F1E7-42C5-8179-29C6CEF71764}"/>
              </a:ext>
            </a:extLst>
          </p:cNvPr>
          <p:cNvSpPr>
            <a:spLocks noGrp="1"/>
          </p:cNvSpPr>
          <p:nvPr>
            <p:ph type="sldNum" sz="quarter" idx="12"/>
          </p:nvPr>
        </p:nvSpPr>
        <p:spPr/>
        <p:txBody>
          <a:bodyPr/>
          <a:lstStyle/>
          <a:p>
            <a:fld id="{3D8C70D3-3E3D-4A55-90E8-574884E2C742}" type="slidenum">
              <a:rPr lang="en-GB" smtClean="0"/>
              <a:t>‹#›</a:t>
            </a:fld>
            <a:endParaRPr lang="en-GB"/>
          </a:p>
        </p:txBody>
      </p:sp>
    </p:spTree>
    <p:extLst>
      <p:ext uri="{BB962C8B-B14F-4D97-AF65-F5344CB8AC3E}">
        <p14:creationId xmlns:p14="http://schemas.microsoft.com/office/powerpoint/2010/main" val="3505419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56E0C-D43C-4C17-BA88-25AE29B4F52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5089E1B-992E-4D7B-A8E0-590F7CD0EB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E1A3A1-3B67-4EF4-87F9-1290B87A004C}"/>
              </a:ext>
            </a:extLst>
          </p:cNvPr>
          <p:cNvSpPr>
            <a:spLocks noGrp="1"/>
          </p:cNvSpPr>
          <p:nvPr>
            <p:ph type="dt" sz="half" idx="10"/>
          </p:nvPr>
        </p:nvSpPr>
        <p:spPr/>
        <p:txBody>
          <a:bodyPr/>
          <a:lstStyle/>
          <a:p>
            <a:fld id="{58D05ECF-0C7C-4CA8-B6DC-514167C4697B}" type="datetimeFigureOut">
              <a:rPr lang="en-GB" smtClean="0"/>
              <a:t>21/02/2022</a:t>
            </a:fld>
            <a:endParaRPr lang="en-GB"/>
          </a:p>
        </p:txBody>
      </p:sp>
      <p:sp>
        <p:nvSpPr>
          <p:cNvPr id="5" name="Footer Placeholder 4">
            <a:extLst>
              <a:ext uri="{FF2B5EF4-FFF2-40B4-BE49-F238E27FC236}">
                <a16:creationId xmlns:a16="http://schemas.microsoft.com/office/drawing/2014/main" id="{E8F34B05-E93A-4EF6-9DD7-82120F9C67A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0B5C41C-0B47-4744-B6C0-50A52927AA0C}"/>
              </a:ext>
            </a:extLst>
          </p:cNvPr>
          <p:cNvSpPr>
            <a:spLocks noGrp="1"/>
          </p:cNvSpPr>
          <p:nvPr>
            <p:ph type="sldNum" sz="quarter" idx="12"/>
          </p:nvPr>
        </p:nvSpPr>
        <p:spPr/>
        <p:txBody>
          <a:bodyPr/>
          <a:lstStyle/>
          <a:p>
            <a:fld id="{3D8C70D3-3E3D-4A55-90E8-574884E2C742}" type="slidenum">
              <a:rPr lang="en-GB" smtClean="0"/>
              <a:t>‹#›</a:t>
            </a:fld>
            <a:endParaRPr lang="en-GB"/>
          </a:p>
        </p:txBody>
      </p:sp>
    </p:spTree>
    <p:extLst>
      <p:ext uri="{BB962C8B-B14F-4D97-AF65-F5344CB8AC3E}">
        <p14:creationId xmlns:p14="http://schemas.microsoft.com/office/powerpoint/2010/main" val="3731012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C9D6B7-37D2-4000-8317-665D2C23C4B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E2643EE-C35D-4C1C-9F7A-B896021FE62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B9881F-DD5D-4846-BA15-5E45E2D47B63}"/>
              </a:ext>
            </a:extLst>
          </p:cNvPr>
          <p:cNvSpPr>
            <a:spLocks noGrp="1"/>
          </p:cNvSpPr>
          <p:nvPr>
            <p:ph type="dt" sz="half" idx="10"/>
          </p:nvPr>
        </p:nvSpPr>
        <p:spPr/>
        <p:txBody>
          <a:bodyPr/>
          <a:lstStyle/>
          <a:p>
            <a:fld id="{58D05ECF-0C7C-4CA8-B6DC-514167C4697B}" type="datetimeFigureOut">
              <a:rPr lang="en-GB" smtClean="0"/>
              <a:t>21/02/2022</a:t>
            </a:fld>
            <a:endParaRPr lang="en-GB"/>
          </a:p>
        </p:txBody>
      </p:sp>
      <p:sp>
        <p:nvSpPr>
          <p:cNvPr id="5" name="Footer Placeholder 4">
            <a:extLst>
              <a:ext uri="{FF2B5EF4-FFF2-40B4-BE49-F238E27FC236}">
                <a16:creationId xmlns:a16="http://schemas.microsoft.com/office/drawing/2014/main" id="{1BEDE9C2-B748-49B5-AC32-8268D277C9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CC6EA74-A3FC-40AE-9498-60B468A937E2}"/>
              </a:ext>
            </a:extLst>
          </p:cNvPr>
          <p:cNvSpPr>
            <a:spLocks noGrp="1"/>
          </p:cNvSpPr>
          <p:nvPr>
            <p:ph type="sldNum" sz="quarter" idx="12"/>
          </p:nvPr>
        </p:nvSpPr>
        <p:spPr/>
        <p:txBody>
          <a:bodyPr/>
          <a:lstStyle/>
          <a:p>
            <a:fld id="{3D8C70D3-3E3D-4A55-90E8-574884E2C742}" type="slidenum">
              <a:rPr lang="en-GB" smtClean="0"/>
              <a:t>‹#›</a:t>
            </a:fld>
            <a:endParaRPr lang="en-GB"/>
          </a:p>
        </p:txBody>
      </p:sp>
    </p:spTree>
    <p:extLst>
      <p:ext uri="{BB962C8B-B14F-4D97-AF65-F5344CB8AC3E}">
        <p14:creationId xmlns:p14="http://schemas.microsoft.com/office/powerpoint/2010/main" val="2991674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360A9-561A-44F7-BD2D-C11E9A856BF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76FCFF9-ABA5-46DD-82CF-FDF53CC3041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12B0843-A579-42F7-A7F1-26CEAFFD4E72}"/>
              </a:ext>
            </a:extLst>
          </p:cNvPr>
          <p:cNvSpPr>
            <a:spLocks noGrp="1"/>
          </p:cNvSpPr>
          <p:nvPr>
            <p:ph type="dt" sz="half" idx="10"/>
          </p:nvPr>
        </p:nvSpPr>
        <p:spPr/>
        <p:txBody>
          <a:bodyPr/>
          <a:lstStyle/>
          <a:p>
            <a:fld id="{58D05ECF-0C7C-4CA8-B6DC-514167C4697B}" type="datetimeFigureOut">
              <a:rPr lang="en-GB" smtClean="0"/>
              <a:t>21/02/2022</a:t>
            </a:fld>
            <a:endParaRPr lang="en-GB"/>
          </a:p>
        </p:txBody>
      </p:sp>
      <p:sp>
        <p:nvSpPr>
          <p:cNvPr id="5" name="Footer Placeholder 4">
            <a:extLst>
              <a:ext uri="{FF2B5EF4-FFF2-40B4-BE49-F238E27FC236}">
                <a16:creationId xmlns:a16="http://schemas.microsoft.com/office/drawing/2014/main" id="{E8E5D643-379B-4D17-80ED-BADE000F87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635DE5-CFF2-498F-974C-0EE514E1358B}"/>
              </a:ext>
            </a:extLst>
          </p:cNvPr>
          <p:cNvSpPr>
            <a:spLocks noGrp="1"/>
          </p:cNvSpPr>
          <p:nvPr>
            <p:ph type="sldNum" sz="quarter" idx="12"/>
          </p:nvPr>
        </p:nvSpPr>
        <p:spPr/>
        <p:txBody>
          <a:bodyPr/>
          <a:lstStyle/>
          <a:p>
            <a:fld id="{3D8C70D3-3E3D-4A55-90E8-574884E2C742}" type="slidenum">
              <a:rPr lang="en-GB" smtClean="0"/>
              <a:t>‹#›</a:t>
            </a:fld>
            <a:endParaRPr lang="en-GB"/>
          </a:p>
        </p:txBody>
      </p:sp>
    </p:spTree>
    <p:extLst>
      <p:ext uri="{BB962C8B-B14F-4D97-AF65-F5344CB8AC3E}">
        <p14:creationId xmlns:p14="http://schemas.microsoft.com/office/powerpoint/2010/main" val="1151209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62B55-8278-4319-B3F5-D0F4A0A75C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BE7EBD8-4C13-42F5-8D05-3882827B97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7852FF7-3771-49BF-BFB5-9B61823D8095}"/>
              </a:ext>
            </a:extLst>
          </p:cNvPr>
          <p:cNvSpPr>
            <a:spLocks noGrp="1"/>
          </p:cNvSpPr>
          <p:nvPr>
            <p:ph type="dt" sz="half" idx="10"/>
          </p:nvPr>
        </p:nvSpPr>
        <p:spPr/>
        <p:txBody>
          <a:bodyPr/>
          <a:lstStyle/>
          <a:p>
            <a:fld id="{58D05ECF-0C7C-4CA8-B6DC-514167C4697B}" type="datetimeFigureOut">
              <a:rPr lang="en-GB" smtClean="0"/>
              <a:t>21/02/2022</a:t>
            </a:fld>
            <a:endParaRPr lang="en-GB"/>
          </a:p>
        </p:txBody>
      </p:sp>
      <p:sp>
        <p:nvSpPr>
          <p:cNvPr id="5" name="Footer Placeholder 4">
            <a:extLst>
              <a:ext uri="{FF2B5EF4-FFF2-40B4-BE49-F238E27FC236}">
                <a16:creationId xmlns:a16="http://schemas.microsoft.com/office/drawing/2014/main" id="{8EDC1D28-AD27-45D2-BCE0-6423374098F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027F5C-9318-4E47-9717-B05B3AE41EE2}"/>
              </a:ext>
            </a:extLst>
          </p:cNvPr>
          <p:cNvSpPr>
            <a:spLocks noGrp="1"/>
          </p:cNvSpPr>
          <p:nvPr>
            <p:ph type="sldNum" sz="quarter" idx="12"/>
          </p:nvPr>
        </p:nvSpPr>
        <p:spPr/>
        <p:txBody>
          <a:bodyPr/>
          <a:lstStyle/>
          <a:p>
            <a:fld id="{3D8C70D3-3E3D-4A55-90E8-574884E2C742}" type="slidenum">
              <a:rPr lang="en-GB" smtClean="0"/>
              <a:t>‹#›</a:t>
            </a:fld>
            <a:endParaRPr lang="en-GB"/>
          </a:p>
        </p:txBody>
      </p:sp>
    </p:spTree>
    <p:extLst>
      <p:ext uri="{BB962C8B-B14F-4D97-AF65-F5344CB8AC3E}">
        <p14:creationId xmlns:p14="http://schemas.microsoft.com/office/powerpoint/2010/main" val="265095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4ACD9-839F-47B3-9860-429E06161EE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D76F494-95DC-4984-A8E4-4C58522281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5352D7E-D3BB-46AC-9EAC-F357E53729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BA9C7DF-B8CD-4FDB-BFD9-046E34BFFE29}"/>
              </a:ext>
            </a:extLst>
          </p:cNvPr>
          <p:cNvSpPr>
            <a:spLocks noGrp="1"/>
          </p:cNvSpPr>
          <p:nvPr>
            <p:ph type="dt" sz="half" idx="10"/>
          </p:nvPr>
        </p:nvSpPr>
        <p:spPr/>
        <p:txBody>
          <a:bodyPr/>
          <a:lstStyle/>
          <a:p>
            <a:fld id="{58D05ECF-0C7C-4CA8-B6DC-514167C4697B}" type="datetimeFigureOut">
              <a:rPr lang="en-GB" smtClean="0"/>
              <a:t>21/02/2022</a:t>
            </a:fld>
            <a:endParaRPr lang="en-GB"/>
          </a:p>
        </p:txBody>
      </p:sp>
      <p:sp>
        <p:nvSpPr>
          <p:cNvPr id="6" name="Footer Placeholder 5">
            <a:extLst>
              <a:ext uri="{FF2B5EF4-FFF2-40B4-BE49-F238E27FC236}">
                <a16:creationId xmlns:a16="http://schemas.microsoft.com/office/drawing/2014/main" id="{21345686-486E-453E-AFD4-5470D61609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D00FE77-411C-49FC-833C-03CC9B872129}"/>
              </a:ext>
            </a:extLst>
          </p:cNvPr>
          <p:cNvSpPr>
            <a:spLocks noGrp="1"/>
          </p:cNvSpPr>
          <p:nvPr>
            <p:ph type="sldNum" sz="quarter" idx="12"/>
          </p:nvPr>
        </p:nvSpPr>
        <p:spPr/>
        <p:txBody>
          <a:bodyPr/>
          <a:lstStyle/>
          <a:p>
            <a:fld id="{3D8C70D3-3E3D-4A55-90E8-574884E2C742}" type="slidenum">
              <a:rPr lang="en-GB" smtClean="0"/>
              <a:t>‹#›</a:t>
            </a:fld>
            <a:endParaRPr lang="en-GB"/>
          </a:p>
        </p:txBody>
      </p:sp>
    </p:spTree>
    <p:extLst>
      <p:ext uri="{BB962C8B-B14F-4D97-AF65-F5344CB8AC3E}">
        <p14:creationId xmlns:p14="http://schemas.microsoft.com/office/powerpoint/2010/main" val="4135854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B28BC-D7AF-47EA-AFDF-E00D7D7707A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9D76B4B-B042-4117-AAB0-C3F70C4759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5C8427-9C4C-4CED-ADA9-620C4E9733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F45A6A6-5964-4F67-8AC7-85D940C105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5E3D193-6E12-4C24-8950-43F98E71A2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B46A9C8-AF75-4B7A-AB5C-81013A1B3CD5}"/>
              </a:ext>
            </a:extLst>
          </p:cNvPr>
          <p:cNvSpPr>
            <a:spLocks noGrp="1"/>
          </p:cNvSpPr>
          <p:nvPr>
            <p:ph type="dt" sz="half" idx="10"/>
          </p:nvPr>
        </p:nvSpPr>
        <p:spPr/>
        <p:txBody>
          <a:bodyPr/>
          <a:lstStyle/>
          <a:p>
            <a:fld id="{58D05ECF-0C7C-4CA8-B6DC-514167C4697B}" type="datetimeFigureOut">
              <a:rPr lang="en-GB" smtClean="0"/>
              <a:t>21/02/2022</a:t>
            </a:fld>
            <a:endParaRPr lang="en-GB"/>
          </a:p>
        </p:txBody>
      </p:sp>
      <p:sp>
        <p:nvSpPr>
          <p:cNvPr id="8" name="Footer Placeholder 7">
            <a:extLst>
              <a:ext uri="{FF2B5EF4-FFF2-40B4-BE49-F238E27FC236}">
                <a16:creationId xmlns:a16="http://schemas.microsoft.com/office/drawing/2014/main" id="{1927FD68-FF73-4257-9821-561BB10DA47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81D9AF1-6393-48D5-B191-D78D8BA0E0A5}"/>
              </a:ext>
            </a:extLst>
          </p:cNvPr>
          <p:cNvSpPr>
            <a:spLocks noGrp="1"/>
          </p:cNvSpPr>
          <p:nvPr>
            <p:ph type="sldNum" sz="quarter" idx="12"/>
          </p:nvPr>
        </p:nvSpPr>
        <p:spPr/>
        <p:txBody>
          <a:bodyPr/>
          <a:lstStyle/>
          <a:p>
            <a:fld id="{3D8C70D3-3E3D-4A55-90E8-574884E2C742}" type="slidenum">
              <a:rPr lang="en-GB" smtClean="0"/>
              <a:t>‹#›</a:t>
            </a:fld>
            <a:endParaRPr lang="en-GB"/>
          </a:p>
        </p:txBody>
      </p:sp>
    </p:spTree>
    <p:extLst>
      <p:ext uri="{BB962C8B-B14F-4D97-AF65-F5344CB8AC3E}">
        <p14:creationId xmlns:p14="http://schemas.microsoft.com/office/powerpoint/2010/main" val="2766553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29AAB-B46D-4BBD-8F3E-96528AF1198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9DDFBE9-667D-43FC-8D29-1DD584203DF3}"/>
              </a:ext>
            </a:extLst>
          </p:cNvPr>
          <p:cNvSpPr>
            <a:spLocks noGrp="1"/>
          </p:cNvSpPr>
          <p:nvPr>
            <p:ph type="dt" sz="half" idx="10"/>
          </p:nvPr>
        </p:nvSpPr>
        <p:spPr/>
        <p:txBody>
          <a:bodyPr/>
          <a:lstStyle/>
          <a:p>
            <a:fld id="{58D05ECF-0C7C-4CA8-B6DC-514167C4697B}" type="datetimeFigureOut">
              <a:rPr lang="en-GB" smtClean="0"/>
              <a:t>21/02/2022</a:t>
            </a:fld>
            <a:endParaRPr lang="en-GB"/>
          </a:p>
        </p:txBody>
      </p:sp>
      <p:sp>
        <p:nvSpPr>
          <p:cNvPr id="4" name="Footer Placeholder 3">
            <a:extLst>
              <a:ext uri="{FF2B5EF4-FFF2-40B4-BE49-F238E27FC236}">
                <a16:creationId xmlns:a16="http://schemas.microsoft.com/office/drawing/2014/main" id="{E35C4A7A-77DD-49FD-8F83-A20D9580D2C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5B335CC-9BB9-43A9-BDF2-6B833F79CD28}"/>
              </a:ext>
            </a:extLst>
          </p:cNvPr>
          <p:cNvSpPr>
            <a:spLocks noGrp="1"/>
          </p:cNvSpPr>
          <p:nvPr>
            <p:ph type="sldNum" sz="quarter" idx="12"/>
          </p:nvPr>
        </p:nvSpPr>
        <p:spPr/>
        <p:txBody>
          <a:bodyPr/>
          <a:lstStyle/>
          <a:p>
            <a:fld id="{3D8C70D3-3E3D-4A55-90E8-574884E2C742}" type="slidenum">
              <a:rPr lang="en-GB" smtClean="0"/>
              <a:t>‹#›</a:t>
            </a:fld>
            <a:endParaRPr lang="en-GB"/>
          </a:p>
        </p:txBody>
      </p:sp>
    </p:spTree>
    <p:extLst>
      <p:ext uri="{BB962C8B-B14F-4D97-AF65-F5344CB8AC3E}">
        <p14:creationId xmlns:p14="http://schemas.microsoft.com/office/powerpoint/2010/main" val="1989851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D06942-9921-4D1E-A6C3-F54BEFA84F8A}"/>
              </a:ext>
            </a:extLst>
          </p:cNvPr>
          <p:cNvSpPr>
            <a:spLocks noGrp="1"/>
          </p:cNvSpPr>
          <p:nvPr>
            <p:ph type="dt" sz="half" idx="10"/>
          </p:nvPr>
        </p:nvSpPr>
        <p:spPr/>
        <p:txBody>
          <a:bodyPr/>
          <a:lstStyle/>
          <a:p>
            <a:fld id="{58D05ECF-0C7C-4CA8-B6DC-514167C4697B}" type="datetimeFigureOut">
              <a:rPr lang="en-GB" smtClean="0"/>
              <a:t>21/02/2022</a:t>
            </a:fld>
            <a:endParaRPr lang="en-GB"/>
          </a:p>
        </p:txBody>
      </p:sp>
      <p:sp>
        <p:nvSpPr>
          <p:cNvPr id="3" name="Footer Placeholder 2">
            <a:extLst>
              <a:ext uri="{FF2B5EF4-FFF2-40B4-BE49-F238E27FC236}">
                <a16:creationId xmlns:a16="http://schemas.microsoft.com/office/drawing/2014/main" id="{DB05A651-5454-432C-9827-1602F682F54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AF1A60B-7FEE-4506-815E-07ABE03087D0}"/>
              </a:ext>
            </a:extLst>
          </p:cNvPr>
          <p:cNvSpPr>
            <a:spLocks noGrp="1"/>
          </p:cNvSpPr>
          <p:nvPr>
            <p:ph type="sldNum" sz="quarter" idx="12"/>
          </p:nvPr>
        </p:nvSpPr>
        <p:spPr/>
        <p:txBody>
          <a:bodyPr/>
          <a:lstStyle/>
          <a:p>
            <a:fld id="{3D8C70D3-3E3D-4A55-90E8-574884E2C742}" type="slidenum">
              <a:rPr lang="en-GB" smtClean="0"/>
              <a:t>‹#›</a:t>
            </a:fld>
            <a:endParaRPr lang="en-GB"/>
          </a:p>
        </p:txBody>
      </p:sp>
    </p:spTree>
    <p:extLst>
      <p:ext uri="{BB962C8B-B14F-4D97-AF65-F5344CB8AC3E}">
        <p14:creationId xmlns:p14="http://schemas.microsoft.com/office/powerpoint/2010/main" val="3915737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453CF-84A6-4A7E-9A35-FFDC23FEAB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A4F9ABA-BF32-419C-8433-33D707BBE9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0F48CC2-601E-4C13-AF35-BCA9F8F492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F32DED-5127-496B-8DA6-944B3F82EA3A}"/>
              </a:ext>
            </a:extLst>
          </p:cNvPr>
          <p:cNvSpPr>
            <a:spLocks noGrp="1"/>
          </p:cNvSpPr>
          <p:nvPr>
            <p:ph type="dt" sz="half" idx="10"/>
          </p:nvPr>
        </p:nvSpPr>
        <p:spPr/>
        <p:txBody>
          <a:bodyPr/>
          <a:lstStyle/>
          <a:p>
            <a:fld id="{58D05ECF-0C7C-4CA8-B6DC-514167C4697B}" type="datetimeFigureOut">
              <a:rPr lang="en-GB" smtClean="0"/>
              <a:t>21/02/2022</a:t>
            </a:fld>
            <a:endParaRPr lang="en-GB"/>
          </a:p>
        </p:txBody>
      </p:sp>
      <p:sp>
        <p:nvSpPr>
          <p:cNvPr id="6" name="Footer Placeholder 5">
            <a:extLst>
              <a:ext uri="{FF2B5EF4-FFF2-40B4-BE49-F238E27FC236}">
                <a16:creationId xmlns:a16="http://schemas.microsoft.com/office/drawing/2014/main" id="{433ADEB7-C722-44BD-9C8C-AC89619D12E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B79F34E-9F24-4F98-8206-6C33D686D2D6}"/>
              </a:ext>
            </a:extLst>
          </p:cNvPr>
          <p:cNvSpPr>
            <a:spLocks noGrp="1"/>
          </p:cNvSpPr>
          <p:nvPr>
            <p:ph type="sldNum" sz="quarter" idx="12"/>
          </p:nvPr>
        </p:nvSpPr>
        <p:spPr/>
        <p:txBody>
          <a:bodyPr/>
          <a:lstStyle/>
          <a:p>
            <a:fld id="{3D8C70D3-3E3D-4A55-90E8-574884E2C742}" type="slidenum">
              <a:rPr lang="en-GB" smtClean="0"/>
              <a:t>‹#›</a:t>
            </a:fld>
            <a:endParaRPr lang="en-GB"/>
          </a:p>
        </p:txBody>
      </p:sp>
    </p:spTree>
    <p:extLst>
      <p:ext uri="{BB962C8B-B14F-4D97-AF65-F5344CB8AC3E}">
        <p14:creationId xmlns:p14="http://schemas.microsoft.com/office/powerpoint/2010/main" val="2259993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1DAB0-0446-4A48-8385-671BA3A560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B62DCB3-4E02-4B31-B89A-C771070337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67FBE7E-67C1-4D5C-B5FC-85E2D02633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D75F85-C8F5-4247-9CDB-55C1F01211DD}"/>
              </a:ext>
            </a:extLst>
          </p:cNvPr>
          <p:cNvSpPr>
            <a:spLocks noGrp="1"/>
          </p:cNvSpPr>
          <p:nvPr>
            <p:ph type="dt" sz="half" idx="10"/>
          </p:nvPr>
        </p:nvSpPr>
        <p:spPr/>
        <p:txBody>
          <a:bodyPr/>
          <a:lstStyle/>
          <a:p>
            <a:fld id="{58D05ECF-0C7C-4CA8-B6DC-514167C4697B}" type="datetimeFigureOut">
              <a:rPr lang="en-GB" smtClean="0"/>
              <a:t>21/02/2022</a:t>
            </a:fld>
            <a:endParaRPr lang="en-GB"/>
          </a:p>
        </p:txBody>
      </p:sp>
      <p:sp>
        <p:nvSpPr>
          <p:cNvPr id="6" name="Footer Placeholder 5">
            <a:extLst>
              <a:ext uri="{FF2B5EF4-FFF2-40B4-BE49-F238E27FC236}">
                <a16:creationId xmlns:a16="http://schemas.microsoft.com/office/drawing/2014/main" id="{4F93F785-7F56-49B7-B74D-0F60877F8DD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D730990-9003-4B39-902B-85965CE189E2}"/>
              </a:ext>
            </a:extLst>
          </p:cNvPr>
          <p:cNvSpPr>
            <a:spLocks noGrp="1"/>
          </p:cNvSpPr>
          <p:nvPr>
            <p:ph type="sldNum" sz="quarter" idx="12"/>
          </p:nvPr>
        </p:nvSpPr>
        <p:spPr/>
        <p:txBody>
          <a:bodyPr/>
          <a:lstStyle/>
          <a:p>
            <a:fld id="{3D8C70D3-3E3D-4A55-90E8-574884E2C742}" type="slidenum">
              <a:rPr lang="en-GB" smtClean="0"/>
              <a:t>‹#›</a:t>
            </a:fld>
            <a:endParaRPr lang="en-GB"/>
          </a:p>
        </p:txBody>
      </p:sp>
    </p:spTree>
    <p:extLst>
      <p:ext uri="{BB962C8B-B14F-4D97-AF65-F5344CB8AC3E}">
        <p14:creationId xmlns:p14="http://schemas.microsoft.com/office/powerpoint/2010/main" val="2901616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ED29E0-96FB-4075-8AB8-659A7D135F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AA128CB-2D6A-4DCD-8DC6-9D8192780B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0AF798-10BA-454C-93F3-D4D279912C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D05ECF-0C7C-4CA8-B6DC-514167C4697B}" type="datetimeFigureOut">
              <a:rPr lang="en-GB" smtClean="0"/>
              <a:t>21/02/2022</a:t>
            </a:fld>
            <a:endParaRPr lang="en-GB"/>
          </a:p>
        </p:txBody>
      </p:sp>
      <p:sp>
        <p:nvSpPr>
          <p:cNvPr id="5" name="Footer Placeholder 4">
            <a:extLst>
              <a:ext uri="{FF2B5EF4-FFF2-40B4-BE49-F238E27FC236}">
                <a16:creationId xmlns:a16="http://schemas.microsoft.com/office/drawing/2014/main" id="{03F1E7BB-DFF7-412C-BB6A-6D6904F516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E71B747-6A02-426F-BC6E-343C64AABE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8C70D3-3E3D-4A55-90E8-574884E2C742}" type="slidenum">
              <a:rPr lang="en-GB" smtClean="0"/>
              <a:t>‹#›</a:t>
            </a:fld>
            <a:endParaRPr lang="en-GB"/>
          </a:p>
        </p:txBody>
      </p:sp>
    </p:spTree>
    <p:extLst>
      <p:ext uri="{BB962C8B-B14F-4D97-AF65-F5344CB8AC3E}">
        <p14:creationId xmlns:p14="http://schemas.microsoft.com/office/powerpoint/2010/main" val="15663262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26D5CA6-E4A9-41E5-9616-2C644A4090D6}"/>
              </a:ext>
            </a:extLst>
          </p:cNvPr>
          <p:cNvSpPr>
            <a:spLocks noGrp="1"/>
          </p:cNvSpPr>
          <p:nvPr>
            <p:ph type="subTitle" idx="1"/>
          </p:nvPr>
        </p:nvSpPr>
        <p:spPr>
          <a:xfrm>
            <a:off x="1355323" y="849959"/>
            <a:ext cx="10114625" cy="3358055"/>
          </a:xfrm>
        </p:spPr>
        <p:txBody>
          <a:bodyPr>
            <a:normAutofit fontScale="62500" lnSpcReduction="20000"/>
          </a:bodyPr>
          <a:lstStyle/>
          <a:p>
            <a:pPr algn="l"/>
            <a:r>
              <a:rPr lang="en-US" sz="7000" dirty="0">
                <a:solidFill>
                  <a:srgbClr val="0070C0"/>
                </a:solidFill>
                <a:latin typeface="Comic Sans MS" panose="030F0702030302020204" pitchFamily="66" charset="0"/>
              </a:rPr>
              <a:t>LO: to identify imperative verbs.</a:t>
            </a:r>
          </a:p>
          <a:p>
            <a:pPr algn="l"/>
            <a:r>
              <a:rPr lang="en-US" sz="7000" dirty="0">
                <a:solidFill>
                  <a:srgbClr val="FF0000"/>
                </a:solidFill>
                <a:latin typeface="Comic Sans MS" panose="030F0702030302020204" pitchFamily="66" charset="0"/>
              </a:rPr>
              <a:t>Must: know what a verb is. </a:t>
            </a:r>
          </a:p>
          <a:p>
            <a:pPr algn="l"/>
            <a:r>
              <a:rPr lang="en-US" sz="7000" dirty="0">
                <a:solidFill>
                  <a:srgbClr val="FFC000"/>
                </a:solidFill>
                <a:latin typeface="Comic Sans MS" panose="030F0702030302020204" pitchFamily="66" charset="0"/>
              </a:rPr>
              <a:t>Should: identify imperative verbs in a sentence.</a:t>
            </a:r>
          </a:p>
          <a:p>
            <a:pPr algn="l"/>
            <a:r>
              <a:rPr lang="en-US" sz="7000" dirty="0">
                <a:solidFill>
                  <a:srgbClr val="00B050"/>
                </a:solidFill>
                <a:latin typeface="Comic Sans MS" panose="030F0702030302020204" pitchFamily="66" charset="0"/>
              </a:rPr>
              <a:t>Could: write my own sentence using imperative verbs. </a:t>
            </a:r>
          </a:p>
          <a:p>
            <a:endParaRPr lang="en-GB" dirty="0"/>
          </a:p>
        </p:txBody>
      </p:sp>
    </p:spTree>
    <p:extLst>
      <p:ext uri="{BB962C8B-B14F-4D97-AF65-F5344CB8AC3E}">
        <p14:creationId xmlns:p14="http://schemas.microsoft.com/office/powerpoint/2010/main" val="1459741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hought Bubble: Cloud 3">
            <a:extLst>
              <a:ext uri="{FF2B5EF4-FFF2-40B4-BE49-F238E27FC236}">
                <a16:creationId xmlns:a16="http://schemas.microsoft.com/office/drawing/2014/main" id="{7F04A712-ABDB-447B-9851-D0500227D22D}"/>
              </a:ext>
            </a:extLst>
          </p:cNvPr>
          <p:cNvSpPr/>
          <p:nvPr/>
        </p:nvSpPr>
        <p:spPr>
          <a:xfrm>
            <a:off x="177554" y="168677"/>
            <a:ext cx="4376692" cy="2672178"/>
          </a:xfrm>
          <a:prstGeom prst="cloudCallout">
            <a:avLst>
              <a:gd name="adj1" fmla="val 67040"/>
              <a:gd name="adj2" fmla="val 4540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Comic Sans MS" panose="030F0702030302020204" pitchFamily="66" charset="0"/>
              </a:rPr>
              <a:t>What is a verb?</a:t>
            </a:r>
            <a:endParaRPr lang="en-GB" sz="3200" dirty="0">
              <a:latin typeface="Comic Sans MS" panose="030F0702030302020204" pitchFamily="66" charset="0"/>
            </a:endParaRPr>
          </a:p>
        </p:txBody>
      </p:sp>
      <p:sp>
        <p:nvSpPr>
          <p:cNvPr id="5" name="TextBox 4">
            <a:extLst>
              <a:ext uri="{FF2B5EF4-FFF2-40B4-BE49-F238E27FC236}">
                <a16:creationId xmlns:a16="http://schemas.microsoft.com/office/drawing/2014/main" id="{897B9CEA-E739-409B-AE92-46B1717E0691}"/>
              </a:ext>
            </a:extLst>
          </p:cNvPr>
          <p:cNvSpPr txBox="1"/>
          <p:nvPr/>
        </p:nvSpPr>
        <p:spPr>
          <a:xfrm>
            <a:off x="7004482" y="1065322"/>
            <a:ext cx="4163628" cy="1569660"/>
          </a:xfrm>
          <a:prstGeom prst="rect">
            <a:avLst/>
          </a:prstGeom>
          <a:noFill/>
        </p:spPr>
        <p:txBody>
          <a:bodyPr wrap="square" rtlCol="0">
            <a:spAutoFit/>
          </a:bodyPr>
          <a:lstStyle/>
          <a:p>
            <a:pPr algn="ctr"/>
            <a:r>
              <a:rPr lang="en-US" sz="2400" dirty="0">
                <a:latin typeface="Comic Sans MS" panose="030F0702030302020204" pitchFamily="66" charset="0"/>
              </a:rPr>
              <a:t>A verb is a word that shows an action or state of being. Whatever you are doing can be expressed by a verb. </a:t>
            </a:r>
            <a:endParaRPr lang="en-GB" sz="2400" dirty="0">
              <a:latin typeface="Comic Sans MS" panose="030F0702030302020204" pitchFamily="66" charset="0"/>
            </a:endParaRPr>
          </a:p>
        </p:txBody>
      </p:sp>
      <p:sp>
        <p:nvSpPr>
          <p:cNvPr id="6" name="TextBox 5">
            <a:extLst>
              <a:ext uri="{FF2B5EF4-FFF2-40B4-BE49-F238E27FC236}">
                <a16:creationId xmlns:a16="http://schemas.microsoft.com/office/drawing/2014/main" id="{8EE69D57-714B-4373-8C21-762A182FE05E}"/>
              </a:ext>
            </a:extLst>
          </p:cNvPr>
          <p:cNvSpPr txBox="1"/>
          <p:nvPr/>
        </p:nvSpPr>
        <p:spPr>
          <a:xfrm>
            <a:off x="585926" y="3160990"/>
            <a:ext cx="8407153" cy="3539430"/>
          </a:xfrm>
          <a:prstGeom prst="rect">
            <a:avLst/>
          </a:prstGeom>
          <a:noFill/>
        </p:spPr>
        <p:txBody>
          <a:bodyPr wrap="square" rtlCol="0">
            <a:spAutoFit/>
          </a:bodyPr>
          <a:lstStyle/>
          <a:p>
            <a:r>
              <a:rPr lang="en-US" sz="3200" b="1" dirty="0">
                <a:latin typeface="Comic Sans MS" panose="030F0702030302020204" pitchFamily="66" charset="0"/>
              </a:rPr>
              <a:t>All sentences need a verb!</a:t>
            </a:r>
          </a:p>
          <a:p>
            <a:r>
              <a:rPr lang="en-US" sz="3200" dirty="0" err="1">
                <a:latin typeface="Comic Sans MS" panose="030F0702030302020204" pitchFamily="66" charset="0"/>
              </a:rPr>
              <a:t>Eg</a:t>
            </a:r>
            <a:endParaRPr lang="en-US" sz="3200" dirty="0">
              <a:latin typeface="Comic Sans MS" panose="030F0702030302020204" pitchFamily="66" charset="0"/>
            </a:endParaRPr>
          </a:p>
          <a:p>
            <a:r>
              <a:rPr lang="en-US" sz="3200" dirty="0">
                <a:latin typeface="Comic Sans MS" panose="030F0702030302020204" pitchFamily="66" charset="0"/>
              </a:rPr>
              <a:t>The boy is running. </a:t>
            </a:r>
          </a:p>
          <a:p>
            <a:r>
              <a:rPr lang="en-US" sz="3200" dirty="0">
                <a:latin typeface="Comic Sans MS" panose="030F0702030302020204" pitchFamily="66" charset="0"/>
              </a:rPr>
              <a:t>The shops are closed.</a:t>
            </a:r>
          </a:p>
          <a:p>
            <a:r>
              <a:rPr lang="en-US" sz="3200" dirty="0">
                <a:latin typeface="Comic Sans MS" panose="030F0702030302020204" pitchFamily="66" charset="0"/>
              </a:rPr>
              <a:t>Fairies can fly!</a:t>
            </a:r>
          </a:p>
          <a:p>
            <a:r>
              <a:rPr lang="en-US" sz="3200" dirty="0">
                <a:latin typeface="Comic Sans MS" panose="030F0702030302020204" pitchFamily="66" charset="0"/>
              </a:rPr>
              <a:t>Carefully, the door creaked open. </a:t>
            </a:r>
          </a:p>
          <a:p>
            <a:endParaRPr lang="en-GB" sz="3200" dirty="0">
              <a:latin typeface="Comic Sans MS" panose="030F0702030302020204" pitchFamily="66" charset="0"/>
            </a:endParaRPr>
          </a:p>
        </p:txBody>
      </p:sp>
      <p:pic>
        <p:nvPicPr>
          <p:cNvPr id="1026" name="Picture 2" descr="Baby cartoon runner Images, Stock Photos &amp;amp; Vectors | Shutterstock">
            <a:extLst>
              <a:ext uri="{FF2B5EF4-FFF2-40B4-BE49-F238E27FC236}">
                <a16:creationId xmlns:a16="http://schemas.microsoft.com/office/drawing/2014/main" id="{4A8FCF3B-9ACE-4AE8-82CC-989DBE2CDB6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605"/>
          <a:stretch/>
        </p:blipFill>
        <p:spPr bwMode="auto">
          <a:xfrm>
            <a:off x="7917866" y="3160990"/>
            <a:ext cx="3250244" cy="3164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3837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E1519-47F3-4E54-910B-A891255AD6E9}"/>
              </a:ext>
            </a:extLst>
          </p:cNvPr>
          <p:cNvSpPr>
            <a:spLocks noGrp="1"/>
          </p:cNvSpPr>
          <p:nvPr>
            <p:ph type="title"/>
          </p:nvPr>
        </p:nvSpPr>
        <p:spPr/>
        <p:txBody>
          <a:bodyPr/>
          <a:lstStyle/>
          <a:p>
            <a:r>
              <a:rPr lang="en-US" dirty="0"/>
              <a:t>Imperative Verbs</a:t>
            </a:r>
            <a:endParaRPr lang="en-GB" dirty="0"/>
          </a:p>
        </p:txBody>
      </p:sp>
      <p:sp>
        <p:nvSpPr>
          <p:cNvPr id="3" name="Content Placeholder 2">
            <a:extLst>
              <a:ext uri="{FF2B5EF4-FFF2-40B4-BE49-F238E27FC236}">
                <a16:creationId xmlns:a16="http://schemas.microsoft.com/office/drawing/2014/main" id="{155D4427-D309-462D-AE3D-A5CD731B66C6}"/>
              </a:ext>
            </a:extLst>
          </p:cNvPr>
          <p:cNvSpPr>
            <a:spLocks noGrp="1"/>
          </p:cNvSpPr>
          <p:nvPr>
            <p:ph idx="1"/>
          </p:nvPr>
        </p:nvSpPr>
        <p:spPr>
          <a:xfrm>
            <a:off x="838200" y="1368425"/>
            <a:ext cx="10515600" cy="2422525"/>
          </a:xfrm>
        </p:spPr>
        <p:txBody>
          <a:bodyPr/>
          <a:lstStyle/>
          <a:p>
            <a:pPr marL="0" indent="0" algn="ctr">
              <a:buNone/>
            </a:pPr>
            <a:r>
              <a:rPr lang="en-US" b="0" i="0" dirty="0">
                <a:solidFill>
                  <a:srgbClr val="202124"/>
                </a:solidFill>
                <a:effectLst/>
                <a:latin typeface="Comic Sans MS" panose="030F0702030302020204" pitchFamily="66" charset="0"/>
              </a:rPr>
              <a:t>Imperative verbs are </a:t>
            </a:r>
            <a:r>
              <a:rPr lang="en-US" b="1" i="0" dirty="0">
                <a:solidFill>
                  <a:srgbClr val="202124"/>
                </a:solidFill>
                <a:effectLst/>
                <a:latin typeface="Comic Sans MS" panose="030F0702030302020204" pitchFamily="66" charset="0"/>
              </a:rPr>
              <a:t>verbs that create an imperative sentence</a:t>
            </a:r>
            <a:r>
              <a:rPr lang="en-US" b="0" i="0" dirty="0">
                <a:solidFill>
                  <a:srgbClr val="202124"/>
                </a:solidFill>
                <a:effectLst/>
                <a:latin typeface="Comic Sans MS" panose="030F0702030302020204" pitchFamily="66" charset="0"/>
              </a:rPr>
              <a:t> (i.e. a sentence that gives an order or command). When reading an imperative sentence, it will always sound like the speaker is bossing someone around. Imperative verbs don't leave room for questions or discussion, even if the sentence has a polite tone.</a:t>
            </a:r>
            <a:endParaRPr lang="en-GB" dirty="0">
              <a:latin typeface="Comic Sans MS" panose="030F0702030302020204" pitchFamily="66" charset="0"/>
            </a:endParaRPr>
          </a:p>
        </p:txBody>
      </p:sp>
      <p:sp>
        <p:nvSpPr>
          <p:cNvPr id="4" name="TextBox 3">
            <a:extLst>
              <a:ext uri="{FF2B5EF4-FFF2-40B4-BE49-F238E27FC236}">
                <a16:creationId xmlns:a16="http://schemas.microsoft.com/office/drawing/2014/main" id="{A47BE64A-412B-4C42-800E-737D9231E447}"/>
              </a:ext>
            </a:extLst>
          </p:cNvPr>
          <p:cNvSpPr txBox="1"/>
          <p:nvPr/>
        </p:nvSpPr>
        <p:spPr>
          <a:xfrm>
            <a:off x="838200" y="4381579"/>
            <a:ext cx="7462422" cy="2215991"/>
          </a:xfrm>
          <a:prstGeom prst="rect">
            <a:avLst/>
          </a:prstGeom>
          <a:noFill/>
        </p:spPr>
        <p:txBody>
          <a:bodyPr wrap="square" rtlCol="0">
            <a:spAutoFit/>
          </a:bodyPr>
          <a:lstStyle/>
          <a:p>
            <a:pPr algn="l">
              <a:buFont typeface="Arial" panose="020B0604020202020204" pitchFamily="34" charset="0"/>
              <a:buChar char="•"/>
            </a:pPr>
            <a:r>
              <a:rPr lang="en-US" sz="2400" b="0" i="0" dirty="0">
                <a:solidFill>
                  <a:srgbClr val="202124"/>
                </a:solidFill>
                <a:effectLst/>
                <a:latin typeface="Comic Sans MS" panose="030F0702030302020204" pitchFamily="66" charset="0"/>
              </a:rPr>
              <a:t>Clean your room!</a:t>
            </a:r>
          </a:p>
          <a:p>
            <a:pPr algn="l">
              <a:buFont typeface="Arial" panose="020B0604020202020204" pitchFamily="34" charset="0"/>
              <a:buChar char="•"/>
            </a:pPr>
            <a:r>
              <a:rPr lang="en-US" sz="2400" b="0" i="0" dirty="0">
                <a:solidFill>
                  <a:srgbClr val="202124"/>
                </a:solidFill>
                <a:effectLst/>
                <a:latin typeface="Comic Sans MS" panose="030F0702030302020204" pitchFamily="66" charset="0"/>
              </a:rPr>
              <a:t>Do your homework.</a:t>
            </a:r>
          </a:p>
          <a:p>
            <a:pPr algn="l">
              <a:buFont typeface="Arial" panose="020B0604020202020204" pitchFamily="34" charset="0"/>
              <a:buChar char="•"/>
            </a:pPr>
            <a:r>
              <a:rPr lang="en-US" sz="2400" b="0" i="0" dirty="0">
                <a:solidFill>
                  <a:srgbClr val="202124"/>
                </a:solidFill>
                <a:effectLst/>
                <a:latin typeface="Comic Sans MS" panose="030F0702030302020204" pitchFamily="66" charset="0"/>
              </a:rPr>
              <a:t>Take the dog for a walk, please.</a:t>
            </a:r>
          </a:p>
          <a:p>
            <a:pPr algn="l">
              <a:buFont typeface="Arial" panose="020B0604020202020204" pitchFamily="34" charset="0"/>
              <a:buChar char="•"/>
            </a:pPr>
            <a:r>
              <a:rPr lang="en-US" sz="2400" b="0" i="0" dirty="0">
                <a:solidFill>
                  <a:srgbClr val="202124"/>
                </a:solidFill>
                <a:effectLst/>
                <a:latin typeface="Comic Sans MS" panose="030F0702030302020204" pitchFamily="66" charset="0"/>
              </a:rPr>
              <a:t>Don't touch that!</a:t>
            </a:r>
          </a:p>
          <a:p>
            <a:pPr algn="l">
              <a:buFont typeface="Arial" panose="020B0604020202020204" pitchFamily="34" charset="0"/>
              <a:buChar char="•"/>
            </a:pPr>
            <a:r>
              <a:rPr lang="en-US" sz="2400" b="0" i="0" dirty="0">
                <a:solidFill>
                  <a:srgbClr val="202124"/>
                </a:solidFill>
                <a:effectLst/>
                <a:latin typeface="Comic Sans MS" panose="030F0702030302020204" pitchFamily="66" charset="0"/>
              </a:rPr>
              <a:t>Do come to visit us whenever you're in town.</a:t>
            </a:r>
          </a:p>
          <a:p>
            <a:endParaRPr lang="en-GB" dirty="0"/>
          </a:p>
        </p:txBody>
      </p:sp>
      <p:sp>
        <p:nvSpPr>
          <p:cNvPr id="5" name="Star: 7 Points 4">
            <a:extLst>
              <a:ext uri="{FF2B5EF4-FFF2-40B4-BE49-F238E27FC236}">
                <a16:creationId xmlns:a16="http://schemas.microsoft.com/office/drawing/2014/main" id="{DD3E20C3-EFA2-4CCF-A2A0-58F5766E2A69}"/>
              </a:ext>
            </a:extLst>
          </p:cNvPr>
          <p:cNvSpPr/>
          <p:nvPr/>
        </p:nvSpPr>
        <p:spPr>
          <a:xfrm>
            <a:off x="8220722" y="3346882"/>
            <a:ext cx="3480047" cy="3122535"/>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Simon says…..</a:t>
            </a:r>
          </a:p>
          <a:p>
            <a:pPr algn="ctr"/>
            <a:endParaRPr lang="en-US" dirty="0"/>
          </a:p>
          <a:p>
            <a:pPr algn="ctr"/>
            <a:r>
              <a:rPr lang="en-US" dirty="0"/>
              <a:t>Jump up and down!</a:t>
            </a:r>
          </a:p>
          <a:p>
            <a:pPr algn="ctr"/>
            <a:endParaRPr lang="en-US" dirty="0"/>
          </a:p>
          <a:p>
            <a:pPr algn="ctr"/>
            <a:r>
              <a:rPr lang="en-US" dirty="0"/>
              <a:t>Turn around!</a:t>
            </a:r>
            <a:endParaRPr lang="en-GB" dirty="0"/>
          </a:p>
        </p:txBody>
      </p:sp>
    </p:spTree>
    <p:extLst>
      <p:ext uri="{BB962C8B-B14F-4D97-AF65-F5344CB8AC3E}">
        <p14:creationId xmlns:p14="http://schemas.microsoft.com/office/powerpoint/2010/main" val="824545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29FA3-4D3B-4F4C-9EB8-4A6E869B694F}"/>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88DB9D32-6AD9-4949-B70B-B61D4951EF7B}"/>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12906426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248</TotalTime>
  <Words>196</Words>
  <Application>Microsoft Office PowerPoint</Application>
  <PresentationFormat>Widescreen</PresentationFormat>
  <Paragraphs>24</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Comic Sans MS</vt:lpstr>
      <vt:lpstr>Office Theme</vt:lpstr>
      <vt:lpstr>PowerPoint Presentation</vt:lpstr>
      <vt:lpstr>PowerPoint Presentation</vt:lpstr>
      <vt:lpstr>Imperative Verbs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Gemma Bleakley</dc:creator>
  <cp:lastModifiedBy>Gemma Bleakley</cp:lastModifiedBy>
  <cp:revision>1</cp:revision>
  <dcterms:created xsi:type="dcterms:W3CDTF">2022-02-21T12:42:54Z</dcterms:created>
  <dcterms:modified xsi:type="dcterms:W3CDTF">2022-02-21T16:51:01Z</dcterms:modified>
</cp:coreProperties>
</file>