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298" r:id="rId13"/>
    <p:sldId id="312" r:id="rId14"/>
    <p:sldId id="299" r:id="rId15"/>
    <p:sldId id="300" r:id="rId16"/>
    <p:sldId id="313" r:id="rId17"/>
    <p:sldId id="314" r:id="rId18"/>
    <p:sldId id="301" r:id="rId19"/>
    <p:sldId id="311" r:id="rId20"/>
    <p:sldId id="315" r:id="rId21"/>
    <p:sldId id="30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21/01/2022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21/01/2022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10" Type="http://schemas.openxmlformats.org/officeDocument/2006/relationships/image" Target="../media/image21.png"/><Relationship Id="rId9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50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50.png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" y="230813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4425" y="1056492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back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using a number line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143780"/>
              </p:ext>
            </p:extLst>
          </p:nvPr>
        </p:nvGraphicFramePr>
        <p:xfrm>
          <a:off x="929615" y="2361100"/>
          <a:ext cx="7137792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112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71007631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016965823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41214011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2548205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79220980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8106221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28283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67989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07695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47401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7107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26813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93815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33521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26235" y="288023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88577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48871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09165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55811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2457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62751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367819" y="340149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19" y="3401492"/>
                <a:ext cx="776347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824532" y="347681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697450" y="337628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450" y="3376288"/>
                <a:ext cx="650537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ounded Rectangle 26"/>
          <p:cNvSpPr/>
          <p:nvPr/>
        </p:nvSpPr>
        <p:spPr>
          <a:xfrm>
            <a:off x="2849610" y="34816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3982354" y="347681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007432" y="34816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230571" y="34816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40070" y="3471972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357624" y="423285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7624" y="4232852"/>
                <a:ext cx="776347" cy="769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2814337" y="430817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687255" y="420764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255" y="4207648"/>
                <a:ext cx="650537" cy="7694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ounded Rectangle 34"/>
          <p:cNvSpPr/>
          <p:nvPr/>
        </p:nvSpPr>
        <p:spPr>
          <a:xfrm>
            <a:off x="2839415" y="431302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3972159" y="430817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997237" y="431302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5220376" y="431302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29875" y="4303332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358672" y="503919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672" y="5039192"/>
                <a:ext cx="776347" cy="7694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2815385" y="511451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688303" y="501398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8303" y="5013988"/>
                <a:ext cx="650537" cy="76944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ounded Rectangle 42"/>
          <p:cNvSpPr/>
          <p:nvPr/>
        </p:nvSpPr>
        <p:spPr>
          <a:xfrm>
            <a:off x="2840463" y="51193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/>
          <p:cNvSpPr txBox="1"/>
          <p:nvPr/>
        </p:nvSpPr>
        <p:spPr>
          <a:xfrm>
            <a:off x="3973207" y="511451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3998285" y="51193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221424" y="51193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30923" y="5109672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9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12403" y="1248904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back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using a number line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577924"/>
              </p:ext>
            </p:extLst>
          </p:nvPr>
        </p:nvGraphicFramePr>
        <p:xfrm>
          <a:off x="902321" y="3316449"/>
          <a:ext cx="7137792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112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71007631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016965823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41214011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2548205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79220980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8106221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00989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40695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80401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0107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59813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99519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66521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06227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98941" y="3835586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61283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21577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81871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28517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75163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0943" y="383176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367819" y="506652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19" y="5066522"/>
                <a:ext cx="776347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824532" y="514184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697450" y="504131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450" y="5041318"/>
                <a:ext cx="650537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ounded Rectangle 26"/>
          <p:cNvSpPr/>
          <p:nvPr/>
        </p:nvSpPr>
        <p:spPr>
          <a:xfrm>
            <a:off x="2849610" y="514669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3982354" y="514184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007432" y="514669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230571" y="514669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40070" y="5137002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827872" y="239256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398120" y="239256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934761" y="239256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05009" y="2404990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2" name="Left Bracket 51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4899342" y="2820019"/>
            <a:ext cx="448849" cy="448441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Left Bracket 52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4425778" y="2842646"/>
            <a:ext cx="448849" cy="40318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Left Bracket 53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972102" y="2830218"/>
            <a:ext cx="448849" cy="40318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Left Bracket 54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568383" y="2842646"/>
            <a:ext cx="448849" cy="40318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642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8" grpId="0"/>
      <p:bldP spid="31" grpId="0"/>
      <p:bldP spid="48" grpId="0"/>
      <p:bldP spid="49" grpId="0"/>
      <p:bldP spid="50" grpId="0"/>
      <p:bldP spid="51" grpId="0"/>
      <p:bldP spid="52" grpId="0" animBg="1"/>
      <p:bldP spid="53" grpId="0" animBg="1"/>
      <p:bldP spid="54" grpId="0" animBg="1"/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3 on </a:t>
            </a:r>
            <a:r>
              <a:rPr lang="en-GB"/>
              <a:t>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1) What is one less than 6?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What is        take away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3) If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5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4</a:t>
                </a:r>
                <a:r>
                  <a:rPr lang="en-GB" sz="28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, then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4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4) What is this called?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4"/>
                <a:stretch>
                  <a:fillRect l="-1626" t="-1524" b="-2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625" y="1357658"/>
            <a:ext cx="1040248" cy="96850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429" y="1357659"/>
            <a:ext cx="1040248" cy="968507"/>
          </a:xfrm>
          <a:prstGeom prst="rect">
            <a:avLst/>
          </a:prstGeom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99439"/>
              </p:ext>
            </p:extLst>
          </p:nvPr>
        </p:nvGraphicFramePr>
        <p:xfrm>
          <a:off x="1275588" y="4934537"/>
          <a:ext cx="630936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0936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1) What is one less than 6?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What is        take away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3) If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5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4</a:t>
                </a:r>
                <a:r>
                  <a:rPr lang="en-GB" sz="28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, then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4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4) What is this called?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5"/>
                <a:stretch>
                  <a:fillRect l="-1626" t="-1524" b="-2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45803" y="158030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79749" y="3347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0393" y="4174856"/>
            <a:ext cx="2783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Number track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625" y="1357658"/>
            <a:ext cx="1040248" cy="96850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429" y="1357659"/>
            <a:ext cx="1040248" cy="96850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535940" y="289257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275588" y="4934537"/>
          <a:ext cx="630936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0936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883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414760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Subtraction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back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61134"/>
              </p:ext>
            </p:extLst>
          </p:nvPr>
        </p:nvGraphicFramePr>
        <p:xfrm>
          <a:off x="875210" y="3975909"/>
          <a:ext cx="694944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5785490" y="4058748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5493099" y="3419242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8382" y="1610426"/>
            <a:ext cx="1467802" cy="1008186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2297922" y="1737628"/>
            <a:ext cx="2719256" cy="1430787"/>
          </a:xfrm>
          <a:prstGeom prst="wedgeRoundRectCallout">
            <a:avLst>
              <a:gd name="adj1" fmla="val -74910"/>
              <a:gd name="adj2" fmla="val 7008"/>
              <a:gd name="adj3" fmla="val 16667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2105586" y="1711933"/>
            <a:ext cx="29115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 can use a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number track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to count back.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020783" y="2048757"/>
                <a:ext cx="231482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0783" y="2048757"/>
                <a:ext cx="2314824" cy="584775"/>
              </a:xfrm>
              <a:prstGeom prst="rect">
                <a:avLst/>
              </a:prstGeom>
              <a:blipFill>
                <a:blip r:embed="rId4"/>
                <a:stretch>
                  <a:fillRect t="-14583" r="-264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Left Bracket 12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4792753" y="3406814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4380265" y="4055626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6647588" y="2033837"/>
            <a:ext cx="1282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16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/>
      <p:bldP spid="12" grpId="0"/>
      <p:bldP spid="13" grpId="0" animBg="1"/>
      <p:bldP spid="14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354171" y="447967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171" y="4479672"/>
                <a:ext cx="776347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810884" y="455499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83802" y="445446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3802" y="4454468"/>
                <a:ext cx="650537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2835962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3968706" y="455499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93784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08270" y="4554997"/>
            <a:ext cx="73360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6"/>
                </a:solidFill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216923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2349" y="3696384"/>
            <a:ext cx="1522402" cy="1067806"/>
          </a:xfrm>
          <a:prstGeom prst="rect">
            <a:avLst/>
          </a:prstGeom>
        </p:spPr>
      </p:pic>
      <p:sp>
        <p:nvSpPr>
          <p:cNvPr id="22" name="Rounded Rectangular Callout 21"/>
          <p:cNvSpPr/>
          <p:nvPr/>
        </p:nvSpPr>
        <p:spPr>
          <a:xfrm>
            <a:off x="2598829" y="3382922"/>
            <a:ext cx="2832979" cy="794949"/>
          </a:xfrm>
          <a:prstGeom prst="wedgeRoundRectCallout">
            <a:avLst>
              <a:gd name="adj1" fmla="val -72688"/>
              <a:gd name="adj2" fmla="val 34500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598829" y="3354781"/>
            <a:ext cx="26048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can count back 4!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62003" y="148707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17381" y="148707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73933" y="148707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32299" y="148707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170551" y="4566287"/>
            <a:ext cx="809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756443" y="3462163"/>
            <a:ext cx="2770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16, 15, 14, 13</a:t>
            </a:r>
          </a:p>
        </p:txBody>
      </p:sp>
      <p:sp>
        <p:nvSpPr>
          <p:cNvPr id="40" name="Rounded Rectangular Callout 39"/>
          <p:cNvSpPr/>
          <p:nvPr/>
        </p:nvSpPr>
        <p:spPr>
          <a:xfrm>
            <a:off x="3451109" y="442641"/>
            <a:ext cx="2663651" cy="850806"/>
          </a:xfrm>
          <a:prstGeom prst="wedgeRoundRectCallout">
            <a:avLst>
              <a:gd name="adj1" fmla="val 70651"/>
              <a:gd name="adj2" fmla="val 34500"/>
              <a:gd name="adj3" fmla="val 16667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3451108" y="442641"/>
            <a:ext cx="26636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Remember to count 4 jumps.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170" y="354046"/>
            <a:ext cx="1467802" cy="1008186"/>
          </a:xfrm>
          <a:prstGeom prst="rect">
            <a:avLst/>
          </a:prstGeom>
        </p:spPr>
      </p:pic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877204"/>
              </p:ext>
            </p:extLst>
          </p:nvPr>
        </p:nvGraphicFramePr>
        <p:xfrm>
          <a:off x="713109" y="2380471"/>
          <a:ext cx="694944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  <p:sp>
        <p:nvSpPr>
          <p:cNvPr id="46" name="Oval 45"/>
          <p:cNvSpPr/>
          <p:nvPr/>
        </p:nvSpPr>
        <p:spPr>
          <a:xfrm>
            <a:off x="4231508" y="2485164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Left Bracket 46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952750" y="1865566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Left Bracket 47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252404" y="1853138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Oval 48"/>
          <p:cNvSpPr/>
          <p:nvPr/>
        </p:nvSpPr>
        <p:spPr>
          <a:xfrm>
            <a:off x="1453483" y="2463310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Left Bracket 49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2584473" y="1853138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Left Bracket 50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1884127" y="1840710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682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8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 animBg="1"/>
      <p:bldP spid="17" grpId="0"/>
      <p:bldP spid="18" grpId="0" animBg="1"/>
      <p:bldP spid="19" grpId="0"/>
      <p:bldP spid="19" grpId="1"/>
      <p:bldP spid="20" grpId="0" animBg="1"/>
      <p:bldP spid="22" grpId="0" animBg="1"/>
      <p:bldP spid="23" grpId="0"/>
      <p:bldP spid="23" grpId="1"/>
      <p:bldP spid="30" grpId="0"/>
      <p:bldP spid="31" grpId="0"/>
      <p:bldP spid="32" grpId="0"/>
      <p:bldP spid="33" grpId="0"/>
      <p:bldP spid="37" grpId="0"/>
      <p:bldP spid="38" grpId="0"/>
      <p:bldP spid="40" grpId="0" animBg="1"/>
      <p:bldP spid="41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354171" y="447967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171" y="4479672"/>
                <a:ext cx="776347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810884" y="455499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83802" y="445446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3802" y="4454468"/>
                <a:ext cx="650537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2835962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3968706" y="455499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93784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16923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2349" y="3696384"/>
            <a:ext cx="1522402" cy="1067806"/>
          </a:xfrm>
          <a:prstGeom prst="rect">
            <a:avLst/>
          </a:prstGeom>
        </p:spPr>
      </p:pic>
      <p:sp>
        <p:nvSpPr>
          <p:cNvPr id="22" name="Rounded Rectangular Callout 21"/>
          <p:cNvSpPr/>
          <p:nvPr/>
        </p:nvSpPr>
        <p:spPr>
          <a:xfrm>
            <a:off x="2598830" y="3382922"/>
            <a:ext cx="2362152" cy="794949"/>
          </a:xfrm>
          <a:prstGeom prst="wedgeRoundRectCallout">
            <a:avLst>
              <a:gd name="adj1" fmla="val -72688"/>
              <a:gd name="adj2" fmla="val 34500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5126422" y="4591291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508330" y="3488009"/>
            <a:ext cx="793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16,</a:t>
            </a:r>
          </a:p>
        </p:txBody>
      </p:sp>
      <p:sp>
        <p:nvSpPr>
          <p:cNvPr id="40" name="Rounded Rectangular Callout 39"/>
          <p:cNvSpPr/>
          <p:nvPr/>
        </p:nvSpPr>
        <p:spPr>
          <a:xfrm>
            <a:off x="3354171" y="442641"/>
            <a:ext cx="2760589" cy="972389"/>
          </a:xfrm>
          <a:prstGeom prst="wedgeRoundRectCallout">
            <a:avLst>
              <a:gd name="adj1" fmla="val 73123"/>
              <a:gd name="adj2" fmla="val 6429"/>
              <a:gd name="adj3" fmla="val 16667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3298845" y="479168"/>
            <a:ext cx="28444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Try it again, Tiny.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151922" y="3488009"/>
            <a:ext cx="751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15,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761647" y="3488009"/>
            <a:ext cx="729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14,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280449" y="3488009"/>
            <a:ext cx="8067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840029" y="3525474"/>
            <a:ext cx="2006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OK! I will.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170" y="354046"/>
            <a:ext cx="1467802" cy="100818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550226" y="1459709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05604" y="1459709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62156" y="1459709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20522" y="1459709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779906"/>
              </p:ext>
            </p:extLst>
          </p:nvPr>
        </p:nvGraphicFramePr>
        <p:xfrm>
          <a:off x="713109" y="2380471"/>
          <a:ext cx="694944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  <p:sp>
        <p:nvSpPr>
          <p:cNvPr id="33" name="Oval 32"/>
          <p:cNvSpPr/>
          <p:nvPr/>
        </p:nvSpPr>
        <p:spPr>
          <a:xfrm>
            <a:off x="4910923" y="2430833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eft Bracket 33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4640973" y="1838202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Left Bracket 34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940627" y="1825774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Oval 35"/>
          <p:cNvSpPr/>
          <p:nvPr/>
        </p:nvSpPr>
        <p:spPr>
          <a:xfrm>
            <a:off x="2139966" y="2463310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Left Bracket 46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272696" y="1825774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Left Bracket 47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2572350" y="1813346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151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7" grpId="0"/>
      <p:bldP spid="38" grpId="0"/>
      <p:bldP spid="40" grpId="0" animBg="1"/>
      <p:bldP spid="41" grpId="0"/>
      <p:bldP spid="56" grpId="0"/>
      <p:bldP spid="57" grpId="0"/>
      <p:bldP spid="58" grpId="0"/>
      <p:bldP spid="59" grpId="0"/>
      <p:bldP spid="59" grpId="1"/>
      <p:bldP spid="28" grpId="0"/>
      <p:bldP spid="29" grpId="0"/>
      <p:bldP spid="30" grpId="0"/>
      <p:bldP spid="31" grpId="0"/>
      <p:bldP spid="33" grpId="0" animBg="1"/>
      <p:bldP spid="34" grpId="0" animBg="1"/>
      <p:bldP spid="35" grpId="0" animBg="1"/>
      <p:bldP spid="36" grpId="0" animBg="1"/>
      <p:bldP spid="47" grpId="0" animBg="1"/>
      <p:bldP spid="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1 and 2 on the worksheet 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8.4|14|13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7.4|8.3|4.1|2.6|2.3|9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4.6|3.8|2.1|2.3|13.9|2.2|7.2|5.7|14.6|3|3|1.2|1.4|5.6|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8.6|5|5.4|1.4|1.1|1.1|1|1|1|1|1.1|2.6|1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2.6|9.4|1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1.3|1|1|20.4|5.6|5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522d4c35-b548-4432-90ae-af4376e1c4b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3335</TotalTime>
  <Words>315</Words>
  <Application>Microsoft Office PowerPoint</Application>
  <PresentationFormat>On-screen Show (4:3)</PresentationFormat>
  <Paragraphs>191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and 2 on the worksheet </vt:lpstr>
      <vt:lpstr>PowerPoint Presentation</vt:lpstr>
      <vt:lpstr>PowerPoint Presentation</vt:lpstr>
      <vt:lpstr>Have a go at question 3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Gemma Bleakley</cp:lastModifiedBy>
  <cp:revision>219</cp:revision>
  <dcterms:created xsi:type="dcterms:W3CDTF">2019-07-05T11:02:13Z</dcterms:created>
  <dcterms:modified xsi:type="dcterms:W3CDTF">2022-01-21T13:47:20Z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