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301" r:id="rId6"/>
    <p:sldId id="373" r:id="rId7"/>
    <p:sldId id="374" r:id="rId8"/>
    <p:sldId id="387" r:id="rId9"/>
    <p:sldId id="388" r:id="rId10"/>
    <p:sldId id="375" r:id="rId11"/>
    <p:sldId id="376" r:id="rId12"/>
    <p:sldId id="377" r:id="rId13"/>
    <p:sldId id="378" r:id="rId14"/>
    <p:sldId id="379" r:id="rId15"/>
    <p:sldId id="380" r:id="rId16"/>
    <p:sldId id="381" r:id="rId17"/>
    <p:sldId id="382" r:id="rId18"/>
    <p:sldId id="389" r:id="rId19"/>
    <p:sldId id="390" r:id="rId20"/>
    <p:sldId id="391" r:id="rId21"/>
    <p:sldId id="392" r:id="rId22"/>
    <p:sldId id="393" r:id="rId23"/>
    <p:sldId id="394" r:id="rId24"/>
    <p:sldId id="395" r:id="rId25"/>
    <p:sldId id="396" r:id="rId26"/>
    <p:sldId id="314" r:id="rId27"/>
    <p:sldId id="369" r:id="rId28"/>
    <p:sldId id="383" r:id="rId29"/>
    <p:sldId id="384" r:id="rId30"/>
    <p:sldId id="385" r:id="rId31"/>
    <p:sldId id="386" r:id="rId32"/>
    <p:sldId id="355" r:id="rId33"/>
    <p:sldId id="397" r:id="rId34"/>
    <p:sldId id="370" r:id="rId35"/>
    <p:sldId id="398" r:id="rId36"/>
    <p:sldId id="399" r:id="rId37"/>
    <p:sldId id="400" r:id="rId38"/>
    <p:sldId id="401"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9FF"/>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D299F7-F0FD-45C7-AE81-84457A142C31}" v="38" dt="2018-04-19T10:13:05.6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61" autoAdjust="0"/>
    <p:restoredTop sz="94660"/>
  </p:normalViewPr>
  <p:slideViewPr>
    <p:cSldViewPr snapToGrid="0">
      <p:cViewPr varScale="1">
        <p:scale>
          <a:sx n="67" d="100"/>
          <a:sy n="67" d="100"/>
        </p:scale>
        <p:origin x="124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Axup" userId="f0cf2359-c867-42e7-8ac2-6b3e19dcb7ab" providerId="ADAL" clId="{C9747616-A9BD-462A-AEBF-D0F8BADD6D25}"/>
    <pc:docChg chg="undo custSel modSld">
      <pc:chgData name="Liz Axup" userId="f0cf2359-c867-42e7-8ac2-6b3e19dcb7ab" providerId="ADAL" clId="{C9747616-A9BD-462A-AEBF-D0F8BADD6D25}" dt="2018-04-19T09:45:46.302" v="11"/>
      <pc:docMkLst>
        <pc:docMk/>
      </pc:docMkLst>
      <pc:sldChg chg="delSp modSp">
        <pc:chgData name="Liz Axup" userId="f0cf2359-c867-42e7-8ac2-6b3e19dcb7ab" providerId="ADAL" clId="{C9747616-A9BD-462A-AEBF-D0F8BADD6D25}" dt="2018-04-19T09:45:34.025" v="9" actId="1076"/>
        <pc:sldMkLst>
          <pc:docMk/>
          <pc:sldMk cId="636014570" sldId="314"/>
        </pc:sldMkLst>
        <pc:spChg chg="mod">
          <ac:chgData name="Liz Axup" userId="f0cf2359-c867-42e7-8ac2-6b3e19dcb7ab" providerId="ADAL" clId="{C9747616-A9BD-462A-AEBF-D0F8BADD6D25}" dt="2018-04-19T09:45:34.025" v="9" actId="1076"/>
          <ac:spMkLst>
            <pc:docMk/>
            <pc:sldMk cId="636014570" sldId="314"/>
            <ac:spMk id="7" creationId="{4D96B59C-2096-409D-B05A-70CF11F36713}"/>
          </ac:spMkLst>
        </pc:spChg>
        <pc:spChg chg="del">
          <ac:chgData name="Liz Axup" userId="f0cf2359-c867-42e7-8ac2-6b3e19dcb7ab" providerId="ADAL" clId="{C9747616-A9BD-462A-AEBF-D0F8BADD6D25}" dt="2018-04-19T09:45:02.953" v="3" actId="478"/>
          <ac:spMkLst>
            <pc:docMk/>
            <pc:sldMk cId="636014570" sldId="314"/>
            <ac:spMk id="9" creationId="{E61B1D8E-72DB-4B47-8C27-A4A511F66252}"/>
          </ac:spMkLst>
        </pc:spChg>
        <pc:spChg chg="mod">
          <ac:chgData name="Liz Axup" userId="f0cf2359-c867-42e7-8ac2-6b3e19dcb7ab" providerId="ADAL" clId="{C9747616-A9BD-462A-AEBF-D0F8BADD6D25}" dt="2018-04-19T09:45:25.858" v="8" actId="1076"/>
          <ac:spMkLst>
            <pc:docMk/>
            <pc:sldMk cId="636014570" sldId="314"/>
            <ac:spMk id="11" creationId="{B96E4A6C-6217-46BF-9A91-D2A3F63B3B8B}"/>
          </ac:spMkLst>
        </pc:spChg>
        <pc:spChg chg="del">
          <ac:chgData name="Liz Axup" userId="f0cf2359-c867-42e7-8ac2-6b3e19dcb7ab" providerId="ADAL" clId="{C9747616-A9BD-462A-AEBF-D0F8BADD6D25}" dt="2018-04-19T09:36:45.800" v="1" actId="478"/>
          <ac:spMkLst>
            <pc:docMk/>
            <pc:sldMk cId="636014570" sldId="314"/>
            <ac:spMk id="13" creationId="{1FFC68D7-DE4E-4641-B856-407F08B92E9D}"/>
          </ac:spMkLst>
        </pc:spChg>
        <pc:spChg chg="del">
          <ac:chgData name="Liz Axup" userId="f0cf2359-c867-42e7-8ac2-6b3e19dcb7ab" providerId="ADAL" clId="{C9747616-A9BD-462A-AEBF-D0F8BADD6D25}" dt="2018-04-19T09:36:43.119" v="0" actId="478"/>
          <ac:spMkLst>
            <pc:docMk/>
            <pc:sldMk cId="636014570" sldId="314"/>
            <ac:spMk id="15" creationId="{3F4A4B92-BE1A-43CA-BDA8-54E2F308A5D5}"/>
          </ac:spMkLst>
        </pc:spChg>
        <pc:grpChg chg="mod">
          <ac:chgData name="Liz Axup" userId="f0cf2359-c867-42e7-8ac2-6b3e19dcb7ab" providerId="ADAL" clId="{C9747616-A9BD-462A-AEBF-D0F8BADD6D25}" dt="2018-04-19T09:45:09.297" v="4" actId="12788"/>
          <ac:grpSpMkLst>
            <pc:docMk/>
            <pc:sldMk cId="636014570" sldId="314"/>
            <ac:grpSpMk id="2" creationId="{886CE5AE-E5BB-46C3-9D16-CA75DB3C4DC3}"/>
          </ac:grpSpMkLst>
        </pc:grpChg>
      </pc:sldChg>
      <pc:sldChg chg="addSp delSp modSp">
        <pc:chgData name="Liz Axup" userId="f0cf2359-c867-42e7-8ac2-6b3e19dcb7ab" providerId="ADAL" clId="{C9747616-A9BD-462A-AEBF-D0F8BADD6D25}" dt="2018-04-19T09:45:46.302" v="11"/>
        <pc:sldMkLst>
          <pc:docMk/>
          <pc:sldMk cId="671261008" sldId="369"/>
        </pc:sldMkLst>
        <pc:spChg chg="mod">
          <ac:chgData name="Liz Axup" userId="f0cf2359-c867-42e7-8ac2-6b3e19dcb7ab" providerId="ADAL" clId="{C9747616-A9BD-462A-AEBF-D0F8BADD6D25}" dt="2018-04-19T09:36:52.795" v="2" actId="207"/>
          <ac:spMkLst>
            <pc:docMk/>
            <pc:sldMk cId="671261008" sldId="369"/>
            <ac:spMk id="12" creationId="{D37D95E2-42B6-4251-A6C5-D18C591B9383}"/>
          </ac:spMkLst>
        </pc:spChg>
        <pc:spChg chg="mod">
          <ac:chgData name="Liz Axup" userId="f0cf2359-c867-42e7-8ac2-6b3e19dcb7ab" providerId="ADAL" clId="{C9747616-A9BD-462A-AEBF-D0F8BADD6D25}" dt="2018-04-19T09:36:52.795" v="2" actId="207"/>
          <ac:spMkLst>
            <pc:docMk/>
            <pc:sldMk cId="671261008" sldId="369"/>
            <ac:spMk id="13" creationId="{1FFC68D7-DE4E-4641-B856-407F08B92E9D}"/>
          </ac:spMkLst>
        </pc:spChg>
        <pc:grpChg chg="del">
          <ac:chgData name="Liz Axup" userId="f0cf2359-c867-42e7-8ac2-6b3e19dcb7ab" providerId="ADAL" clId="{C9747616-A9BD-462A-AEBF-D0F8BADD6D25}" dt="2018-04-19T09:45:45.784" v="10" actId="478"/>
          <ac:grpSpMkLst>
            <pc:docMk/>
            <pc:sldMk cId="671261008" sldId="369"/>
            <ac:grpSpMk id="2" creationId="{886CE5AE-E5BB-46C3-9D16-CA75DB3C4DC3}"/>
          </ac:grpSpMkLst>
        </pc:grpChg>
        <pc:grpChg chg="add">
          <ac:chgData name="Liz Axup" userId="f0cf2359-c867-42e7-8ac2-6b3e19dcb7ab" providerId="ADAL" clId="{C9747616-A9BD-462A-AEBF-D0F8BADD6D25}" dt="2018-04-19T09:45:46.302" v="11"/>
          <ac:grpSpMkLst>
            <pc:docMk/>
            <pc:sldMk cId="671261008" sldId="369"/>
            <ac:grpSpMk id="14" creationId="{21B4EA2E-6368-4C41-9815-05EFF5079D09}"/>
          </ac:grpSpMkLst>
        </pc:grpChg>
      </pc:sldChg>
    </pc:docChg>
  </pc:docChgLst>
  <pc:docChgLst>
    <pc:chgData name="Sian Stebbings" userId="e14ea2a2-07d0-4302-97b9-16dc822a37cc" providerId="ADAL" clId="{42D299F7-F0FD-45C7-AE81-84457A142C31}"/>
    <pc:docChg chg="custSel modSld">
      <pc:chgData name="Sian Stebbings" userId="e14ea2a2-07d0-4302-97b9-16dc822a37cc" providerId="ADAL" clId="{42D299F7-F0FD-45C7-AE81-84457A142C31}" dt="2018-04-19T10:13:05.620" v="37" actId="20577"/>
      <pc:docMkLst>
        <pc:docMk/>
      </pc:docMkLst>
      <pc:sldChg chg="modSp">
        <pc:chgData name="Sian Stebbings" userId="e14ea2a2-07d0-4302-97b9-16dc822a37cc" providerId="ADAL" clId="{42D299F7-F0FD-45C7-AE81-84457A142C31}" dt="2018-04-19T10:05:51.566" v="17" actId="1038"/>
        <pc:sldMkLst>
          <pc:docMk/>
          <pc:sldMk cId="36917022" sldId="360"/>
        </pc:sldMkLst>
        <pc:picChg chg="mod">
          <ac:chgData name="Sian Stebbings" userId="e14ea2a2-07d0-4302-97b9-16dc822a37cc" providerId="ADAL" clId="{42D299F7-F0FD-45C7-AE81-84457A142C31}" dt="2018-04-19T10:05:49.607" v="11" actId="1038"/>
          <ac:picMkLst>
            <pc:docMk/>
            <pc:sldMk cId="36917022" sldId="360"/>
            <ac:picMk id="48" creationId="{47872162-AE43-4C7D-9CFC-0F4ABD4216F3}"/>
          </ac:picMkLst>
        </pc:picChg>
        <pc:picChg chg="mod">
          <ac:chgData name="Sian Stebbings" userId="e14ea2a2-07d0-4302-97b9-16dc822a37cc" providerId="ADAL" clId="{42D299F7-F0FD-45C7-AE81-84457A142C31}" dt="2018-04-19T10:05:50.592" v="14" actId="1038"/>
          <ac:picMkLst>
            <pc:docMk/>
            <pc:sldMk cId="36917022" sldId="360"/>
            <ac:picMk id="51" creationId="{0ACEF078-7D42-4142-9911-C8AA1B744F32}"/>
          </ac:picMkLst>
        </pc:picChg>
        <pc:picChg chg="mod">
          <ac:chgData name="Sian Stebbings" userId="e14ea2a2-07d0-4302-97b9-16dc822a37cc" providerId="ADAL" clId="{42D299F7-F0FD-45C7-AE81-84457A142C31}" dt="2018-04-19T10:05:51.566" v="17" actId="1038"/>
          <ac:picMkLst>
            <pc:docMk/>
            <pc:sldMk cId="36917022" sldId="360"/>
            <ac:picMk id="54" creationId="{602AA723-0D98-423D-A1BB-672A95D5D802}"/>
          </ac:picMkLst>
        </pc:picChg>
        <pc:picChg chg="mod">
          <ac:chgData name="Sian Stebbings" userId="e14ea2a2-07d0-4302-97b9-16dc822a37cc" providerId="ADAL" clId="{42D299F7-F0FD-45C7-AE81-84457A142C31}" dt="2018-04-19T10:05:48.639" v="8" actId="1038"/>
          <ac:picMkLst>
            <pc:docMk/>
            <pc:sldMk cId="36917022" sldId="360"/>
            <ac:picMk id="57" creationId="{0704F05E-6686-4A24-9453-83347B2D4434}"/>
          </ac:picMkLst>
        </pc:picChg>
        <pc:picChg chg="mod">
          <ac:chgData name="Sian Stebbings" userId="e14ea2a2-07d0-4302-97b9-16dc822a37cc" providerId="ADAL" clId="{42D299F7-F0FD-45C7-AE81-84457A142C31}" dt="2018-04-19T10:05:47.342" v="5" actId="1038"/>
          <ac:picMkLst>
            <pc:docMk/>
            <pc:sldMk cId="36917022" sldId="360"/>
            <ac:picMk id="60" creationId="{DEE04396-A9D6-4E50-9F57-DF29F68AAE7D}"/>
          </ac:picMkLst>
        </pc:picChg>
        <pc:picChg chg="mod">
          <ac:chgData name="Sian Stebbings" userId="e14ea2a2-07d0-4302-97b9-16dc822a37cc" providerId="ADAL" clId="{42D299F7-F0FD-45C7-AE81-84457A142C31}" dt="2018-04-19T10:05:45.375" v="2" actId="1038"/>
          <ac:picMkLst>
            <pc:docMk/>
            <pc:sldMk cId="36917022" sldId="360"/>
            <ac:picMk id="63" creationId="{E1ED4A03-E39A-4EA4-B1F7-E7509D032DC2}"/>
          </ac:picMkLst>
        </pc:picChg>
      </pc:sldChg>
      <pc:sldChg chg="addSp delSp">
        <pc:chgData name="Sian Stebbings" userId="e14ea2a2-07d0-4302-97b9-16dc822a37cc" providerId="ADAL" clId="{42D299F7-F0FD-45C7-AE81-84457A142C31}" dt="2018-04-19T10:06:01.162" v="19" actId="20577"/>
        <pc:sldMkLst>
          <pc:docMk/>
          <pc:sldMk cId="1585111849" sldId="362"/>
        </pc:sldMkLst>
        <pc:grpChg chg="del">
          <ac:chgData name="Sian Stebbings" userId="e14ea2a2-07d0-4302-97b9-16dc822a37cc" providerId="ADAL" clId="{42D299F7-F0FD-45C7-AE81-84457A142C31}" dt="2018-04-19T10:06:00.959" v="18" actId="478"/>
          <ac:grpSpMkLst>
            <pc:docMk/>
            <pc:sldMk cId="1585111849" sldId="362"/>
            <ac:grpSpMk id="5" creationId="{5415655B-BC07-4C60-BE81-A5A26F8A02E3}"/>
          </ac:grpSpMkLst>
        </pc:grpChg>
        <pc:grpChg chg="add">
          <ac:chgData name="Sian Stebbings" userId="e14ea2a2-07d0-4302-97b9-16dc822a37cc" providerId="ADAL" clId="{42D299F7-F0FD-45C7-AE81-84457A142C31}" dt="2018-04-19T10:06:01.162" v="19" actId="20577"/>
          <ac:grpSpMkLst>
            <pc:docMk/>
            <pc:sldMk cId="1585111849" sldId="362"/>
            <ac:grpSpMk id="27" creationId="{74B9D5D7-114D-44C2-9B9F-920BFBC292E7}"/>
          </ac:grpSpMkLst>
        </pc:grpChg>
      </pc:sldChg>
      <pc:sldChg chg="modSp">
        <pc:chgData name="Sian Stebbings" userId="e14ea2a2-07d0-4302-97b9-16dc822a37cc" providerId="ADAL" clId="{42D299F7-F0FD-45C7-AE81-84457A142C31}" dt="2018-04-19T10:07:05.466" v="23" actId="207"/>
        <pc:sldMkLst>
          <pc:docMk/>
          <pc:sldMk cId="3313585532" sldId="366"/>
        </pc:sldMkLst>
        <pc:spChg chg="mod">
          <ac:chgData name="Sian Stebbings" userId="e14ea2a2-07d0-4302-97b9-16dc822a37cc" providerId="ADAL" clId="{42D299F7-F0FD-45C7-AE81-84457A142C31}" dt="2018-04-19T10:07:05.466" v="23" actId="207"/>
          <ac:spMkLst>
            <pc:docMk/>
            <pc:sldMk cId="3313585532" sldId="366"/>
            <ac:spMk id="19" creationId="{5252A847-DE45-4FA3-A1F8-EEBEB845FF8E}"/>
          </ac:spMkLst>
        </pc:spChg>
      </pc:sldChg>
      <pc:sldChg chg="modSp">
        <pc:chgData name="Sian Stebbings" userId="e14ea2a2-07d0-4302-97b9-16dc822a37cc" providerId="ADAL" clId="{42D299F7-F0FD-45C7-AE81-84457A142C31}" dt="2018-04-19T10:07:17.499" v="24" actId="20577"/>
        <pc:sldMkLst>
          <pc:docMk/>
          <pc:sldMk cId="3129220610" sldId="367"/>
        </pc:sldMkLst>
        <pc:picChg chg="mod">
          <ac:chgData name="Sian Stebbings" userId="e14ea2a2-07d0-4302-97b9-16dc822a37cc" providerId="ADAL" clId="{42D299F7-F0FD-45C7-AE81-84457A142C31}" dt="2018-04-19T10:07:17.499" v="24" actId="20577"/>
          <ac:picMkLst>
            <pc:docMk/>
            <pc:sldMk cId="3129220610" sldId="367"/>
            <ac:picMk id="71" creationId="{53E31AC1-A281-428B-869D-DEAB0CF5D71F}"/>
          </ac:picMkLst>
        </pc:picChg>
      </pc:sldChg>
      <pc:sldChg chg="modSp">
        <pc:chgData name="Sian Stebbings" userId="e14ea2a2-07d0-4302-97b9-16dc822a37cc" providerId="ADAL" clId="{42D299F7-F0FD-45C7-AE81-84457A142C31}" dt="2018-04-19T10:07:42.798" v="25" actId="20577"/>
        <pc:sldMkLst>
          <pc:docMk/>
          <pc:sldMk cId="3311273022" sldId="368"/>
        </pc:sldMkLst>
        <pc:picChg chg="mod">
          <ac:chgData name="Sian Stebbings" userId="e14ea2a2-07d0-4302-97b9-16dc822a37cc" providerId="ADAL" clId="{42D299F7-F0FD-45C7-AE81-84457A142C31}" dt="2018-04-19T10:07:42.798" v="25" actId="20577"/>
          <ac:picMkLst>
            <pc:docMk/>
            <pc:sldMk cId="3311273022" sldId="368"/>
            <ac:picMk id="70" creationId="{6C912E84-EFDF-4E2D-ABA4-2C0AC8EFD48E}"/>
          </ac:picMkLst>
        </pc:picChg>
      </pc:sldChg>
      <pc:sldChg chg="modSp">
        <pc:chgData name="Sian Stebbings" userId="e14ea2a2-07d0-4302-97b9-16dc822a37cc" providerId="ADAL" clId="{42D299F7-F0FD-45C7-AE81-84457A142C31}" dt="2018-04-19T10:08:09.212" v="27" actId="20577"/>
        <pc:sldMkLst>
          <pc:docMk/>
          <pc:sldMk cId="671261008" sldId="369"/>
        </pc:sldMkLst>
        <pc:spChg chg="mod">
          <ac:chgData name="Sian Stebbings" userId="e14ea2a2-07d0-4302-97b9-16dc822a37cc" providerId="ADAL" clId="{42D299F7-F0FD-45C7-AE81-84457A142C31}" dt="2018-04-19T10:08:09.212" v="27" actId="20577"/>
          <ac:spMkLst>
            <pc:docMk/>
            <pc:sldMk cId="671261008" sldId="369"/>
            <ac:spMk id="19" creationId="{5252A847-DE45-4FA3-A1F8-EEBEB845FF8E}"/>
          </ac:spMkLst>
        </pc:spChg>
      </pc:sldChg>
      <pc:sldChg chg="modSp">
        <pc:chgData name="Sian Stebbings" userId="e14ea2a2-07d0-4302-97b9-16dc822a37cc" providerId="ADAL" clId="{42D299F7-F0FD-45C7-AE81-84457A142C31}" dt="2018-04-19T10:13:03.088" v="36" actId="20577"/>
        <pc:sldMkLst>
          <pc:docMk/>
          <pc:sldMk cId="1904496097" sldId="370"/>
        </pc:sldMkLst>
        <pc:spChg chg="mod">
          <ac:chgData name="Sian Stebbings" userId="e14ea2a2-07d0-4302-97b9-16dc822a37cc" providerId="ADAL" clId="{42D299F7-F0FD-45C7-AE81-84457A142C31}" dt="2018-04-19T10:13:03.088" v="36" actId="20577"/>
          <ac:spMkLst>
            <pc:docMk/>
            <pc:sldMk cId="1904496097" sldId="370"/>
            <ac:spMk id="19" creationId="{5252A847-DE45-4FA3-A1F8-EEBEB845FF8E}"/>
          </ac:spMkLst>
        </pc:spChg>
      </pc:sldChg>
      <pc:sldChg chg="modSp">
        <pc:chgData name="Sian Stebbings" userId="e14ea2a2-07d0-4302-97b9-16dc822a37cc" providerId="ADAL" clId="{42D299F7-F0FD-45C7-AE81-84457A142C31}" dt="2018-04-19T10:13:05.620" v="37" actId="20577"/>
        <pc:sldMkLst>
          <pc:docMk/>
          <pc:sldMk cId="3445974101" sldId="371"/>
        </pc:sldMkLst>
        <pc:spChg chg="mod">
          <ac:chgData name="Sian Stebbings" userId="e14ea2a2-07d0-4302-97b9-16dc822a37cc" providerId="ADAL" clId="{42D299F7-F0FD-45C7-AE81-84457A142C31}" dt="2018-04-19T10:13:05.620" v="37" actId="20577"/>
          <ac:spMkLst>
            <pc:docMk/>
            <pc:sldMk cId="3445974101" sldId="371"/>
            <ac:spMk id="19" creationId="{5252A847-DE45-4FA3-A1F8-EEBEB845FF8E}"/>
          </ac:spMkLst>
        </pc:spChg>
      </pc:sldChg>
      <pc:sldChg chg="modSp">
        <pc:chgData name="Sian Stebbings" userId="e14ea2a2-07d0-4302-97b9-16dc822a37cc" providerId="ADAL" clId="{42D299F7-F0FD-45C7-AE81-84457A142C31}" dt="2018-04-19T10:12:49.915" v="35" actId="20577"/>
        <pc:sldMkLst>
          <pc:docMk/>
          <pc:sldMk cId="3045275925" sldId="372"/>
        </pc:sldMkLst>
        <pc:spChg chg="mod">
          <ac:chgData name="Sian Stebbings" userId="e14ea2a2-07d0-4302-97b9-16dc822a37cc" providerId="ADAL" clId="{42D299F7-F0FD-45C7-AE81-84457A142C31}" dt="2018-04-19T10:12:49.915" v="35" actId="20577"/>
          <ac:spMkLst>
            <pc:docMk/>
            <pc:sldMk cId="3045275925" sldId="372"/>
            <ac:spMk id="19" creationId="{5252A847-DE45-4FA3-A1F8-EEBEB845FF8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268681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1174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30399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43C518-2E58-4E98-8F61-29A47E1D445A}"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14666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C43C518-2E58-4E98-8F61-29A47E1D445A}" type="datetimeFigureOut">
              <a:rPr lang="en-GB" smtClean="0"/>
              <a:t>07/03/2019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68116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43C518-2E58-4E98-8F61-29A47E1D445A}"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093138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43C518-2E58-4E98-8F61-29A47E1D445A}" type="datetimeFigureOut">
              <a:rPr lang="en-GB" smtClean="0"/>
              <a:t>07/03/2019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132133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43C518-2E58-4E98-8F61-29A47E1D445A}" type="datetimeFigureOut">
              <a:rPr lang="en-GB" smtClean="0"/>
              <a:t>07/03/2019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232838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3C518-2E58-4E98-8F61-29A47E1D445A}" type="datetimeFigureOut">
              <a:rPr lang="en-GB" smtClean="0"/>
              <a:t>07/03/2019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313106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038760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C43C518-2E58-4E98-8F61-29A47E1D445A}" type="datetimeFigureOut">
              <a:rPr lang="en-GB" smtClean="0"/>
              <a:t>07/03/2019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B0018D-5503-4B9E-8996-530C5B2D4BAD}" type="slidenum">
              <a:rPr lang="en-GB" smtClean="0"/>
              <a:t>‹#›</a:t>
            </a:fld>
            <a:endParaRPr lang="en-GB"/>
          </a:p>
        </p:txBody>
      </p:sp>
    </p:spTree>
    <p:extLst>
      <p:ext uri="{BB962C8B-B14F-4D97-AF65-F5344CB8AC3E}">
        <p14:creationId xmlns:p14="http://schemas.microsoft.com/office/powerpoint/2010/main" val="424584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3C518-2E58-4E98-8F61-29A47E1D445A}" type="datetimeFigureOut">
              <a:rPr lang="en-GB" smtClean="0"/>
              <a:t>07/03/2019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B0018D-5503-4B9E-8996-530C5B2D4BAD}" type="slidenum">
              <a:rPr lang="en-GB" smtClean="0"/>
              <a:t>‹#›</a:t>
            </a:fld>
            <a:endParaRPr lang="en-GB"/>
          </a:p>
        </p:txBody>
      </p:sp>
    </p:spTree>
    <p:extLst>
      <p:ext uri="{BB962C8B-B14F-4D97-AF65-F5344CB8AC3E}">
        <p14:creationId xmlns:p14="http://schemas.microsoft.com/office/powerpoint/2010/main" val="4252411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lassroomsecrets.co.uk/content-domain-filter/?fwp_contentdomain=2c8" TargetMode="External"/><Relationship Id="rId3" Type="http://schemas.openxmlformats.org/officeDocument/2006/relationships/image" Target="../media/image2.png"/><Relationship Id="rId7" Type="http://schemas.openxmlformats.org/officeDocument/2006/relationships/hyperlink" Target="https://classroomsecrets.co.uk/content-domain-filter/?fwp_contentdomain=2c7"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hyperlink" Target="https://classroomsecrets.co.uk/content-domain-filter/?fwp_contentdomain=2c6" TargetMode="External"/><Relationship Id="rId11" Type="http://schemas.openxmlformats.org/officeDocument/2006/relationships/hyperlink" Target="https://classroomsecrets.co.uk/mixed-age-year-1-and-2-multiplication-and-division-step-21-resource-pack" TargetMode="External"/><Relationship Id="rId5" Type="http://schemas.openxmlformats.org/officeDocument/2006/relationships/hyperlink" Target="https://classroomsecrets.co.uk/content-domain-filter/?fwp_contentdomain=1c8" TargetMode="External"/><Relationship Id="rId10" Type="http://schemas.openxmlformats.org/officeDocument/2006/relationships/hyperlink" Target="https://classroomsecrets.co.uk/category/mixed-age-maths/year-1-2/spring-block-1-multiplication-and-division-year-1-2/" TargetMode="External"/><Relationship Id="rId4" Type="http://schemas.openxmlformats.org/officeDocument/2006/relationships/hyperlink" Target="https://classroomsecrets.co.uk/content-domain-filter/?fwp_contentdomain=1n1b" TargetMode="External"/><Relationship Id="rId9" Type="http://schemas.openxmlformats.org/officeDocument/2006/relationships/hyperlink" Target="https://classroomsecrets.co.uk/content-domain-filter/?fwp_contentdomain=2c9b"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2019</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sz="1600" b="1" u="sng" dirty="0">
                <a:solidFill>
                  <a:srgbClr val="E7E6E6">
                    <a:lumMod val="50000"/>
                  </a:srgbClr>
                </a:solidFill>
                <a:latin typeface="Century Gothic" panose="020B0502020202020204" pitchFamily="34" charset="0"/>
              </a:rPr>
              <a:t>Year 1/2 – Spring Block 1 – Multiplication and Division – Step 21</a:t>
            </a:r>
          </a:p>
          <a:p>
            <a:pPr lvl="0" algn="ctr"/>
            <a:endParaRPr lang="en-GB" b="1" dirty="0">
              <a:solidFill>
                <a:srgbClr val="E7E6E6">
                  <a:lumMod val="25000"/>
                </a:srgbClr>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About This Resource:</a:t>
            </a:r>
          </a:p>
          <a:p>
            <a:pPr lvl="0" defTabSz="457200">
              <a:defRPr/>
            </a:pPr>
            <a:endParaRPr lang="en-GB" sz="1200" b="1" dirty="0">
              <a:solidFill>
                <a:prstClr val="black"/>
              </a:solidFill>
              <a:latin typeface="Century Gothic" panose="020B0502020202020204" pitchFamily="34" charset="0"/>
            </a:endParaRPr>
          </a:p>
          <a:p>
            <a:pPr lvl="0" defTabSz="457200">
              <a:defRPr/>
            </a:pPr>
            <a:r>
              <a:rPr lang="en-GB" sz="1200" b="1" dirty="0">
                <a:solidFill>
                  <a:prstClr val="black"/>
                </a:solidFill>
                <a:latin typeface="Century Gothic" panose="020B0502020202020204" pitchFamily="34" charset="0"/>
              </a:rPr>
              <a:t>This PowerPoint has been designed to support your teaching of this small step. It includes a starter activity and an example of each question from the Varied Fluency and Reasoning and Problem Solving resources also provided in this pack. You can choose to work through all examples provided or a selection of them depending on the needs of your class.</a:t>
            </a:r>
          </a:p>
          <a:p>
            <a:pPr lvl="0" defTabSz="457200">
              <a:defRPr/>
            </a:pPr>
            <a:endParaRPr lang="en-GB" sz="1200" b="1" dirty="0">
              <a:solidFill>
                <a:prstClr val="black"/>
              </a:solidFill>
              <a:latin typeface="Century Gothic" panose="020B0502020202020204" pitchFamily="34" charset="0"/>
            </a:endParaRPr>
          </a:p>
          <a:p>
            <a:pPr lvl="0" defTabSz="457200">
              <a:defRPr/>
            </a:pPr>
            <a:endParaRPr lang="en-GB" sz="1200" b="1" dirty="0">
              <a:solidFill>
                <a:prstClr val="black"/>
              </a:solidFill>
              <a:latin typeface="Century Gothic" panose="020B0502020202020204" pitchFamily="34" charset="0"/>
            </a:endParaRPr>
          </a:p>
          <a:p>
            <a:pPr lvl="0" defTabSz="457200">
              <a:defRPr/>
            </a:pPr>
            <a:r>
              <a:rPr lang="en-GB" sz="1600" b="1" dirty="0">
                <a:solidFill>
                  <a:prstClr val="black"/>
                </a:solidFill>
                <a:latin typeface="Century Gothic" panose="020B0502020202020204" pitchFamily="34" charset="0"/>
              </a:rPr>
              <a:t>National Curriculum Objectives:</a:t>
            </a:r>
            <a:endParaRPr lang="en-GB" sz="1600" b="1" dirty="0">
              <a:solidFill>
                <a:srgbClr val="FF0000"/>
              </a:solidFill>
              <a:latin typeface="Century Gothic" panose="020B0502020202020204" pitchFamily="34" charset="0"/>
            </a:endParaRPr>
          </a:p>
          <a:p>
            <a:pPr lvl="0" fontAlgn="base">
              <a:defRPr/>
            </a:pPr>
            <a:endParaRPr lang="en-GB" sz="1200" b="1" dirty="0">
              <a:solidFill>
                <a:prstClr val="black"/>
              </a:solidFill>
              <a:latin typeface="Century Gothic" panose="020B0502020202020204" pitchFamily="34" charset="0"/>
            </a:endParaRPr>
          </a:p>
          <a:p>
            <a:pPr fontAlgn="base">
              <a:lnSpc>
                <a:spcPct val="100000"/>
              </a:lnSpc>
              <a:spcAft>
                <a:spcPts val="0"/>
              </a:spcAft>
              <a:buClrTx/>
              <a:buSzTx/>
              <a:tabLst/>
              <a:defRPr/>
            </a:pPr>
            <a:r>
              <a:rPr lang="en-GB" sz="1200" b="1" dirty="0">
                <a:solidFill>
                  <a:prstClr val="black"/>
                </a:solidFill>
                <a:latin typeface="Century Gothic" panose="020B0502020202020204" pitchFamily="34" charset="0"/>
              </a:rPr>
              <a:t>Mathematics Year 1: (1N1b) </a:t>
            </a:r>
            <a:r>
              <a:rPr lang="en-GB" sz="1200" b="1" u="sng" dirty="0">
                <a:latin typeface="Century Gothic" panose="020B0502020202020204" pitchFamily="34" charset="0"/>
                <a:hlinkClick r:id="rId4"/>
              </a:rPr>
              <a:t>Count in multiples of twos, fives and tens</a:t>
            </a:r>
            <a:endParaRPr lang="en-GB" sz="1200" b="1" dirty="0">
              <a:latin typeface="Century Gothic" panose="020B0502020202020204" pitchFamily="34" charset="0"/>
            </a:endParaRPr>
          </a:p>
          <a:p>
            <a:pPr fontAlgn="base">
              <a:lnSpc>
                <a:spcPct val="100000"/>
              </a:lnSpc>
              <a:spcAft>
                <a:spcPts val="0"/>
              </a:spcAft>
              <a:buClrTx/>
              <a:buSzTx/>
              <a:tabLst/>
              <a:defRPr/>
            </a:pPr>
            <a:r>
              <a:rPr lang="en-GB" sz="1200" b="1" dirty="0">
                <a:solidFill>
                  <a:schemeClr val="tx1"/>
                </a:solidFill>
                <a:latin typeface="Century Gothic" panose="020B0502020202020204" pitchFamily="34" charset="0"/>
              </a:rPr>
              <a:t>Mathematics Year 1: (1C8) </a:t>
            </a:r>
            <a:r>
              <a:rPr lang="en-GB" sz="1200" b="1" u="sng" dirty="0">
                <a:latin typeface="Century Gothic" panose="020B0502020202020204" pitchFamily="34" charset="0"/>
                <a:hlinkClick r:id="rId5"/>
              </a:rPr>
              <a:t>Solve one-step problems involving multiplication and division, by calculating the answer using concrete objects, pictorial representations and arrays with the support of the teacher</a:t>
            </a:r>
            <a:endParaRPr lang="en-GB" sz="1200" b="1" u="sng" dirty="0">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Year 2: </a:t>
            </a:r>
            <a:r>
              <a:rPr lang="en-GB" sz="1200" b="1" dirty="0">
                <a:solidFill>
                  <a:schemeClr val="tx1"/>
                </a:solidFill>
                <a:latin typeface="Century Gothic" panose="020B0502020202020204" pitchFamily="34" charset="0"/>
              </a:rPr>
              <a:t>(2C6)</a:t>
            </a:r>
            <a:r>
              <a:rPr lang="en-GB" sz="1200" b="1" dirty="0">
                <a:latin typeface="Century Gothic" panose="020B0502020202020204" pitchFamily="34" charset="0"/>
              </a:rPr>
              <a:t> </a:t>
            </a:r>
            <a:r>
              <a:rPr lang="en-GB" sz="1200" b="1" dirty="0">
                <a:latin typeface="Century Gothic" panose="020B0502020202020204" pitchFamily="34" charset="0"/>
                <a:hlinkClick r:id="rId6"/>
              </a:rPr>
              <a:t>Recall and use multiplication and division facts for the 2, 5 and 10 multiplication tables, including recognising odd and even numbers</a:t>
            </a:r>
            <a:endParaRPr lang="en-GB" sz="1200" b="1" dirty="0">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Year </a:t>
            </a:r>
            <a:r>
              <a:rPr lang="en-GB" sz="1200" b="1" dirty="0">
                <a:solidFill>
                  <a:schemeClr val="tx1"/>
                </a:solidFill>
                <a:latin typeface="Century Gothic" panose="020B0502020202020204" pitchFamily="34" charset="0"/>
              </a:rPr>
              <a:t>2: (2C7) </a:t>
            </a:r>
            <a:r>
              <a:rPr lang="en-GB" sz="1200" b="1" dirty="0">
                <a:latin typeface="Century Gothic" panose="020B0502020202020204" pitchFamily="34" charset="0"/>
                <a:hlinkClick r:id="rId7"/>
              </a:rPr>
              <a:t>Calculate mathematical statements for multiplication and division within the multiplication tables and write them using the multiplication (×), division (÷) and equals (=) signs</a:t>
            </a:r>
            <a:endParaRPr lang="en-GB" sz="1200" b="1" dirty="0">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a:t>
            </a:r>
            <a:r>
              <a:rPr lang="en-GB" sz="1200" b="1" dirty="0">
                <a:solidFill>
                  <a:schemeClr val="tx1"/>
                </a:solidFill>
                <a:latin typeface="Century Gothic" panose="020B0502020202020204" pitchFamily="34" charset="0"/>
              </a:rPr>
              <a:t>Year 2: (2C8) </a:t>
            </a:r>
            <a:r>
              <a:rPr lang="en-GB" sz="1200" b="1" dirty="0">
                <a:latin typeface="Century Gothic" panose="020B0502020202020204" pitchFamily="34" charset="0"/>
                <a:hlinkClick r:id="rId8"/>
              </a:rPr>
              <a:t>Solve problems involving multiplication and division, using materials, arrays, repeated addition, mental methods, and multiplication and division facts, including problems in contexts</a:t>
            </a:r>
            <a:endParaRPr lang="en-GB" sz="1200" b="1" dirty="0">
              <a:latin typeface="Century Gothic" panose="020B0502020202020204" pitchFamily="34" charset="0"/>
            </a:endParaRPr>
          </a:p>
          <a:p>
            <a:pPr fontAlgn="base">
              <a:lnSpc>
                <a:spcPct val="100000"/>
              </a:lnSpc>
              <a:spcAft>
                <a:spcPts val="0"/>
              </a:spcAft>
            </a:pPr>
            <a:r>
              <a:rPr lang="en-GB" sz="1200" b="1" dirty="0">
                <a:solidFill>
                  <a:prstClr val="black"/>
                </a:solidFill>
                <a:latin typeface="Century Gothic" panose="020B0502020202020204" pitchFamily="34" charset="0"/>
              </a:rPr>
              <a:t>Mathematics Year </a:t>
            </a:r>
            <a:r>
              <a:rPr lang="en-GB" sz="1200" b="1" dirty="0">
                <a:solidFill>
                  <a:schemeClr val="tx1"/>
                </a:solidFill>
                <a:latin typeface="Century Gothic" panose="020B0502020202020204" pitchFamily="34" charset="0"/>
              </a:rPr>
              <a:t>2: (2C9b)</a:t>
            </a:r>
            <a:r>
              <a:rPr lang="en-GB" sz="1200" b="1" dirty="0">
                <a:latin typeface="Century Gothic" panose="020B0502020202020204" pitchFamily="34" charset="0"/>
              </a:rPr>
              <a:t> </a:t>
            </a:r>
            <a:r>
              <a:rPr lang="en-GB" sz="1200" b="1" dirty="0">
                <a:latin typeface="Century Gothic" panose="020B0502020202020204" pitchFamily="34" charset="0"/>
                <a:hlinkClick r:id="rId9"/>
              </a:rPr>
              <a:t>Show that multiplication of two numbers can be done in any order (commutative) and division of one number by another cannot</a:t>
            </a:r>
            <a:endParaRPr lang="en-GB" sz="1200" b="1" dirty="0">
              <a:latin typeface="Century Gothic" panose="020B0502020202020204" pitchFamily="34" charset="0"/>
            </a:endParaRPr>
          </a:p>
          <a:p>
            <a:pPr lvl="0" defTabSz="457200">
              <a:lnSpc>
                <a:spcPct val="100000"/>
              </a:lnSpc>
              <a:spcAft>
                <a:spcPts val="0"/>
              </a:spcAft>
              <a:buClrTx/>
              <a:buSzTx/>
              <a:tabLst/>
              <a:defRPr/>
            </a:pPr>
            <a:endParaRPr lang="en-GB" sz="1200" b="1" u="sng"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u="sng" dirty="0">
              <a:solidFill>
                <a:prstClr val="black"/>
              </a:solidFill>
              <a:latin typeface="Century Gothic" panose="020B0502020202020204" pitchFamily="34" charset="0"/>
            </a:endParaRPr>
          </a:p>
          <a:p>
            <a:pPr>
              <a:spcAft>
                <a:spcPts val="0"/>
              </a:spcAft>
              <a:defRPr/>
            </a:pPr>
            <a:r>
              <a:rPr lang="en-GB" sz="1600" b="1" dirty="0">
                <a:solidFill>
                  <a:prstClr val="black"/>
                </a:solidFill>
                <a:latin typeface="Century Gothic" panose="020B0502020202020204" pitchFamily="34" charset="0"/>
              </a:rPr>
              <a:t>More </a:t>
            </a:r>
            <a:r>
              <a:rPr lang="en-GB" sz="1600" b="1" dirty="0">
                <a:solidFill>
                  <a:prstClr val="black"/>
                </a:solidFill>
                <a:latin typeface="Century Gothic" panose="020B0502020202020204" pitchFamily="34" charset="0"/>
                <a:hlinkClick r:id="rId10"/>
              </a:rPr>
              <a:t>Year 1 and Year 2 Multiplication and Division</a:t>
            </a:r>
            <a:r>
              <a:rPr lang="en-GB" sz="1600" b="1" dirty="0">
                <a:solidFill>
                  <a:prstClr val="black"/>
                </a:solidFill>
                <a:latin typeface="Century Gothic" panose="020B0502020202020204" pitchFamily="34" charset="0"/>
              </a:rPr>
              <a:t> resources.</a:t>
            </a:r>
            <a:endParaRPr lang="en-GB" sz="1200" b="1"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dirty="0">
              <a:solidFill>
                <a:prstClr val="black"/>
              </a:solidFill>
              <a:latin typeface="Century Gothic" panose="020B0502020202020204" pitchFamily="34" charset="0"/>
            </a:endParaRPr>
          </a:p>
          <a:p>
            <a:pPr lvl="0" defTabSz="457200">
              <a:lnSpc>
                <a:spcPct val="100000"/>
              </a:lnSpc>
              <a:spcAft>
                <a:spcPts val="0"/>
              </a:spcAft>
              <a:buClrTx/>
              <a:buSzTx/>
              <a:tabLst/>
              <a:defRPr/>
            </a:pPr>
            <a:endParaRPr lang="en-GB" sz="1200" b="1" dirty="0">
              <a:solidFill>
                <a:prstClr val="black"/>
              </a:solidFill>
              <a:latin typeface="Century Gothic" panose="020B0502020202020204" pitchFamily="34" charset="0"/>
            </a:endParaRPr>
          </a:p>
          <a:p>
            <a:pPr lvl="0">
              <a:defRPr/>
            </a:pPr>
            <a:r>
              <a:rPr lang="en-GB" sz="1600" b="1" dirty="0">
                <a:solidFill>
                  <a:prstClr val="black"/>
                </a:solidFill>
                <a:latin typeface="Century Gothic" panose="020B0502020202020204" pitchFamily="34" charset="0"/>
              </a:rPr>
              <a:t>Did you like this resource? Don’t forget to </a:t>
            </a:r>
            <a:r>
              <a:rPr lang="en-GB" sz="1600" b="1" dirty="0">
                <a:solidFill>
                  <a:prstClr val="black"/>
                </a:solidFill>
                <a:latin typeface="Century Gothic" panose="020B0502020202020204" pitchFamily="34" charset="0"/>
                <a:hlinkClick r:id="rId11"/>
              </a:rPr>
              <a:t>review</a:t>
            </a:r>
            <a:r>
              <a:rPr lang="en-GB" sz="1600" b="1" dirty="0">
                <a:solidFill>
                  <a:prstClr val="black"/>
                </a:solidFill>
                <a:latin typeface="Century Gothic" panose="020B0502020202020204" pitchFamily="34" charset="0"/>
              </a:rPr>
              <a:t> it on our website.</a:t>
            </a:r>
          </a:p>
        </p:txBody>
      </p:sp>
    </p:spTree>
    <p:extLst>
      <p:ext uri="{BB962C8B-B14F-4D97-AF65-F5344CB8AC3E}">
        <p14:creationId xmlns:p14="http://schemas.microsoft.com/office/powerpoint/2010/main" val="263748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id="{8C30E9AA-C263-4AD5-BDA7-5E3662AC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1" name="Rectangle 20">
            <a:extLst>
              <a:ext uri="{FF2B5EF4-FFF2-40B4-BE49-F238E27FC236}">
                <a16:creationId xmlns:a16="http://schemas.microsoft.com/office/drawing/2014/main" id="{FA838AEA-BBCC-47EB-B176-520C80109DB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Fill in the blanks. </a:t>
            </a:r>
          </a:p>
          <a:p>
            <a:pPr lvl="0" algn="ctr" defTabSz="685800">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There are </a:t>
            </a:r>
            <a:r>
              <a:rPr lang="en-GB" sz="2000" b="1" spc="-300" dirty="0">
                <a:solidFill>
                  <a:schemeClr val="tx1"/>
                </a:solidFill>
                <a:latin typeface="Century Gothic" panose="020B0502020202020204" pitchFamily="34" charset="0"/>
              </a:rPr>
              <a:t>______</a:t>
            </a:r>
            <a:r>
              <a:rPr lang="en-GB" sz="2000" b="1" dirty="0">
                <a:solidFill>
                  <a:schemeClr val="tx1"/>
                </a:solidFill>
                <a:latin typeface="Century Gothic" panose="020B0502020202020204" pitchFamily="34" charset="0"/>
              </a:rPr>
              <a:t> equal groups of </a:t>
            </a:r>
            <a:r>
              <a:rPr lang="en-GB" sz="2000" b="1" spc="-300" dirty="0">
                <a:solidFill>
                  <a:schemeClr val="tx1"/>
                </a:solidFill>
                <a:latin typeface="Century Gothic" panose="020B0502020202020204" pitchFamily="34" charset="0"/>
              </a:rPr>
              <a:t>______</a:t>
            </a:r>
            <a:r>
              <a:rPr lang="en-GB" sz="2000" b="1" dirty="0">
                <a:solidFill>
                  <a:schemeClr val="tx1"/>
                </a:solidFill>
                <a:latin typeface="Century Gothic" panose="020B0502020202020204" pitchFamily="34" charset="0"/>
              </a:rPr>
              <a:t> children.</a:t>
            </a:r>
          </a:p>
        </p:txBody>
      </p:sp>
      <p:sp>
        <p:nvSpPr>
          <p:cNvPr id="5" name="Rectangle 4">
            <a:extLst>
              <a:ext uri="{FF2B5EF4-FFF2-40B4-BE49-F238E27FC236}">
                <a16:creationId xmlns:a16="http://schemas.microsoft.com/office/drawing/2014/main" id="{29DCB7BD-FF41-4A3C-9BE1-DEDFE45BC94B}"/>
              </a:ext>
            </a:extLst>
          </p:cNvPr>
          <p:cNvSpPr/>
          <p:nvPr/>
        </p:nvSpPr>
        <p:spPr>
          <a:xfrm>
            <a:off x="3151057" y="1448267"/>
            <a:ext cx="328936" cy="400110"/>
          </a:xfrm>
          <a:prstGeom prst="rect">
            <a:avLst/>
          </a:prstGeom>
        </p:spPr>
        <p:txBody>
          <a:bodyPr wrap="none">
            <a:spAutoFit/>
          </a:bodyPr>
          <a:lstStyle/>
          <a:p>
            <a:r>
              <a:rPr lang="en-GB" sz="2000" b="1" dirty="0">
                <a:solidFill>
                  <a:srgbClr val="FF0000"/>
                </a:solidFill>
                <a:latin typeface="Century Gothic" panose="020B0502020202020204" pitchFamily="34" charset="0"/>
              </a:rPr>
              <a:t>4</a:t>
            </a:r>
            <a:endParaRPr lang="en-GB" sz="2000" b="1" dirty="0">
              <a:solidFill>
                <a:srgbClr val="FF0000"/>
              </a:solidFill>
            </a:endParaRPr>
          </a:p>
        </p:txBody>
      </p:sp>
      <p:sp>
        <p:nvSpPr>
          <p:cNvPr id="6" name="Rectangle 5">
            <a:extLst>
              <a:ext uri="{FF2B5EF4-FFF2-40B4-BE49-F238E27FC236}">
                <a16:creationId xmlns:a16="http://schemas.microsoft.com/office/drawing/2014/main" id="{CC560145-FC58-47E3-AE9F-52D5E46F5773}"/>
              </a:ext>
            </a:extLst>
          </p:cNvPr>
          <p:cNvSpPr/>
          <p:nvPr/>
        </p:nvSpPr>
        <p:spPr>
          <a:xfrm>
            <a:off x="5790603" y="1448267"/>
            <a:ext cx="327334" cy="400110"/>
          </a:xfrm>
          <a:prstGeom prst="rect">
            <a:avLst/>
          </a:prstGeom>
        </p:spPr>
        <p:txBody>
          <a:bodyPr wrap="none">
            <a:spAutoFit/>
          </a:bodyPr>
          <a:lstStyle/>
          <a:p>
            <a:r>
              <a:rPr lang="en-GB" sz="2000" b="1" dirty="0">
                <a:solidFill>
                  <a:srgbClr val="FF0000"/>
                </a:solidFill>
                <a:latin typeface="Century Gothic" panose="020B0502020202020204" pitchFamily="34" charset="0"/>
              </a:rPr>
              <a:t>5</a:t>
            </a:r>
            <a:endParaRPr lang="en-GB" sz="2000" b="1" dirty="0">
              <a:solidFill>
                <a:srgbClr val="FF0000"/>
              </a:solidFill>
            </a:endParaRPr>
          </a:p>
        </p:txBody>
      </p:sp>
      <p:sp>
        <p:nvSpPr>
          <p:cNvPr id="7" name="TextBox 6">
            <a:extLst>
              <a:ext uri="{FF2B5EF4-FFF2-40B4-BE49-F238E27FC236}">
                <a16:creationId xmlns:a16="http://schemas.microsoft.com/office/drawing/2014/main" id="{50685791-42A4-4BFC-9E11-DEA4FDA10827}"/>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661265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high confidence">
            <a:extLst>
              <a:ext uri="{FF2B5EF4-FFF2-40B4-BE49-F238E27FC236}">
                <a16:creationId xmlns:a16="http://schemas.microsoft.com/office/drawing/2014/main" id="{B9970398-6DBD-4878-972C-1351355A2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5" name="Rectangle 44">
            <a:extLst>
              <a:ext uri="{FF2B5EF4-FFF2-40B4-BE49-F238E27FC236}">
                <a16:creationId xmlns:a16="http://schemas.microsoft.com/office/drawing/2014/main" id="{440E7206-20FD-44A5-B50D-EFE77CB294E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How many equal groups of 10 flowers can you make?</a:t>
            </a:r>
          </a:p>
        </p:txBody>
      </p:sp>
      <p:sp>
        <p:nvSpPr>
          <p:cNvPr id="4" name="TextBox 3">
            <a:extLst>
              <a:ext uri="{FF2B5EF4-FFF2-40B4-BE49-F238E27FC236}">
                <a16:creationId xmlns:a16="http://schemas.microsoft.com/office/drawing/2014/main" id="{A7ED08A6-3A3F-4474-8942-DB89C8C80E3C}"/>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1889550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8DC1F6-776F-48A6-9EEE-302201835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70" name="Rectangle 69">
            <a:extLst>
              <a:ext uri="{FF2B5EF4-FFF2-40B4-BE49-F238E27FC236}">
                <a16:creationId xmlns:a16="http://schemas.microsoft.com/office/drawing/2014/main" id="{04F7AA66-7204-4836-81B7-B1F708682BA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How many equal groups of 10 flowers can you make?</a:t>
            </a:r>
            <a:endParaRPr lang="en-GB" sz="2000" b="1" dirty="0">
              <a:solidFill>
                <a:srgbClr val="FF0000"/>
              </a:solidFill>
              <a:latin typeface="Century Gothic" panose="020B0502020202020204" pitchFamily="34" charset="0"/>
            </a:endParaRPr>
          </a:p>
        </p:txBody>
      </p:sp>
      <p:sp>
        <p:nvSpPr>
          <p:cNvPr id="4" name="TextBox 3">
            <a:extLst>
              <a:ext uri="{FF2B5EF4-FFF2-40B4-BE49-F238E27FC236}">
                <a16:creationId xmlns:a16="http://schemas.microsoft.com/office/drawing/2014/main" id="{012530A6-C475-41F3-B855-CAFEFAC754BF}"/>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3493470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792E4139-75CE-48FD-92F2-52B4CCA0B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0" name="Rectangle 9">
            <a:extLst>
              <a:ext uri="{FF2B5EF4-FFF2-40B4-BE49-F238E27FC236}">
                <a16:creationId xmlns:a16="http://schemas.microsoft.com/office/drawing/2014/main" id="{BE9477AD-CD50-4E30-8D58-66839E378F78}"/>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True or false? I can make 4 equal groups of 5 insects.</a:t>
            </a:r>
          </a:p>
        </p:txBody>
      </p:sp>
      <p:sp>
        <p:nvSpPr>
          <p:cNvPr id="4" name="TextBox 3">
            <a:extLst>
              <a:ext uri="{FF2B5EF4-FFF2-40B4-BE49-F238E27FC236}">
                <a16:creationId xmlns:a16="http://schemas.microsoft.com/office/drawing/2014/main" id="{C70AB0F5-E3D0-4663-B668-83ED0F520684}"/>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102297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generated with very high confidence">
            <a:extLst>
              <a:ext uri="{FF2B5EF4-FFF2-40B4-BE49-F238E27FC236}">
                <a16:creationId xmlns:a16="http://schemas.microsoft.com/office/drawing/2014/main" id="{42BA534F-7EBE-4677-BA89-72D8D8C2B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13" name="Rectangle 12">
            <a:extLst>
              <a:ext uri="{FF2B5EF4-FFF2-40B4-BE49-F238E27FC236}">
                <a16:creationId xmlns:a16="http://schemas.microsoft.com/office/drawing/2014/main" id="{5DE385B9-EA62-41A6-AE85-C1BD3E56A4C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algn="ctr"/>
            <a:endParaRPr lang="en-GB" sz="2000" b="1" u="sng" dirty="0">
              <a:solidFill>
                <a:schemeClr val="tx1"/>
              </a:solidFill>
              <a:latin typeface="Century Gothic" panose="020B0502020202020204" pitchFamily="34" charset="0"/>
            </a:endParaRPr>
          </a:p>
          <a:p>
            <a:pPr algn="ctr" defTabSz="685800">
              <a:defRPr/>
            </a:pPr>
            <a:r>
              <a:rPr lang="en-GB" sz="2000" b="1" dirty="0">
                <a:solidFill>
                  <a:schemeClr val="tx1"/>
                </a:solidFill>
                <a:latin typeface="Century Gothic" panose="020B0502020202020204" pitchFamily="34" charset="0"/>
              </a:rPr>
              <a:t>True or false? I can make 4 equal groups of 5 insects. </a:t>
            </a:r>
          </a:p>
          <a:p>
            <a:pPr algn="ctr" defTabSz="685800">
              <a:defRPr/>
            </a:pPr>
            <a:r>
              <a:rPr lang="en-GB" sz="2000" b="1" dirty="0">
                <a:solidFill>
                  <a:srgbClr val="FF0000"/>
                </a:solidFill>
                <a:latin typeface="Century Gothic" panose="020B0502020202020204" pitchFamily="34" charset="0"/>
              </a:rPr>
              <a:t>False – I do not have enough insects. </a:t>
            </a:r>
          </a:p>
          <a:p>
            <a:pPr lvl="0" defTabSz="685800">
              <a:defRPr/>
            </a:pPr>
            <a:endParaRPr lang="en-GB" sz="2400"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1BCE7F27-359E-426F-A6BD-18C0771FBDF1}"/>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110612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id="{8A262C0F-8C9B-438E-B4C1-5EE25989C41E}"/>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6" name="Rectangle 15">
            <a:extLst>
              <a:ext uri="{FF2B5EF4-FFF2-40B4-BE49-F238E27FC236}">
                <a16:creationId xmlns:a16="http://schemas.microsoft.com/office/drawing/2014/main" id="{BD1559DF-4F12-4131-A3F0-A71CB91B521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lvl="0" algn="ctr"/>
            <a:endParaRPr lang="en-GB" sz="2000" b="1" u="sng"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Sort 30 cubes into equal groups of 5.</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cubes are there?</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groups are there?</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cubes are in each group?</a:t>
            </a: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C550B9BD-C8EA-40CC-9584-2ED944D7183B}"/>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975524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14" name="Picture 13">
            <a:extLst>
              <a:ext uri="{FF2B5EF4-FFF2-40B4-BE49-F238E27FC236}">
                <a16:creationId xmlns:a16="http://schemas.microsoft.com/office/drawing/2014/main" id="{8A262C0F-8C9B-438E-B4C1-5EE25989C41E}"/>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6" name="Rectangle 15">
            <a:extLst>
              <a:ext uri="{FF2B5EF4-FFF2-40B4-BE49-F238E27FC236}">
                <a16:creationId xmlns:a16="http://schemas.microsoft.com/office/drawing/2014/main" id="{BD1559DF-4F12-4131-A3F0-A71CB91B521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lvl="0" algn="ctr"/>
            <a:endParaRPr lang="en-GB" sz="2000" b="1" u="sng"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Sort 30 cubes into equal groups of 5.</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cubes are there?</a:t>
            </a:r>
          </a:p>
          <a:p>
            <a:r>
              <a:rPr lang="en-GB" sz="2000" b="1" dirty="0">
                <a:solidFill>
                  <a:srgbClr val="FF0000"/>
                </a:solidFill>
                <a:latin typeface="Century Gothic" panose="020B0502020202020204" pitchFamily="34" charset="0"/>
              </a:rPr>
              <a:t>There are </a:t>
            </a:r>
            <a:r>
              <a:rPr lang="en-GB" sz="2000" b="1" u="sng" dirty="0">
                <a:solidFill>
                  <a:srgbClr val="FF0000"/>
                </a:solidFill>
                <a:latin typeface="Century Gothic" panose="020B0502020202020204" pitchFamily="34" charset="0"/>
              </a:rPr>
              <a:t>30</a:t>
            </a:r>
            <a:r>
              <a:rPr lang="en-GB" sz="2000" b="1" dirty="0">
                <a:solidFill>
                  <a:srgbClr val="FF0000"/>
                </a:solidFill>
                <a:latin typeface="Century Gothic" panose="020B0502020202020204" pitchFamily="34" charset="0"/>
              </a:rPr>
              <a:t> cubes.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groups are there?</a:t>
            </a:r>
          </a:p>
          <a:p>
            <a:r>
              <a:rPr lang="en-GB" sz="2000" b="1" dirty="0">
                <a:solidFill>
                  <a:srgbClr val="FF0000"/>
                </a:solidFill>
                <a:latin typeface="Century Gothic" panose="020B0502020202020204" pitchFamily="34" charset="0"/>
              </a:rPr>
              <a:t>There are </a:t>
            </a:r>
            <a:r>
              <a:rPr lang="en-GB" sz="2000" b="1" u="sng" dirty="0">
                <a:solidFill>
                  <a:srgbClr val="FF0000"/>
                </a:solidFill>
                <a:latin typeface="Century Gothic" panose="020B0502020202020204" pitchFamily="34" charset="0"/>
              </a:rPr>
              <a:t>6</a:t>
            </a:r>
            <a:r>
              <a:rPr lang="en-GB" sz="2000" b="1" dirty="0">
                <a:solidFill>
                  <a:srgbClr val="FF0000"/>
                </a:solidFill>
                <a:latin typeface="Century Gothic" panose="020B0502020202020204" pitchFamily="34" charset="0"/>
              </a:rPr>
              <a:t> groups.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How many cubes are in each group?</a:t>
            </a:r>
          </a:p>
          <a:p>
            <a:pPr lvl="0" defTabSz="514350">
              <a:defRPr/>
            </a:pPr>
            <a:r>
              <a:rPr lang="en-GB" sz="2000" b="1" dirty="0">
                <a:solidFill>
                  <a:srgbClr val="FF0000"/>
                </a:solidFill>
                <a:latin typeface="Century Gothic" panose="020B0502020202020204" pitchFamily="34" charset="0"/>
              </a:rPr>
              <a:t>There are 5 cubes in each group. </a:t>
            </a:r>
            <a:endParaRPr lang="en-GB" sz="2000" b="1" dirty="0">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2E3D9C46-1B62-4268-9046-1F15E01950B2}"/>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903341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39" name="Picture 38">
            <a:extLst>
              <a:ext uri="{FF2B5EF4-FFF2-40B4-BE49-F238E27FC236}">
                <a16:creationId xmlns:a16="http://schemas.microsoft.com/office/drawing/2014/main" id="{3E5690D4-54CF-4BED-A629-8A203F385BA2}"/>
              </a:ext>
            </a:extLst>
          </p:cNvPr>
          <p:cNvPicPr>
            <a:picLocks noChangeAspect="1"/>
          </p:cNvPicPr>
          <p:nvPr/>
        </p:nvPicPr>
        <p:blipFill>
          <a:blip r:embed="rId4"/>
          <a:stretch>
            <a:fillRect/>
          </a:stretch>
        </p:blipFill>
        <p:spPr>
          <a:xfrm>
            <a:off x="115438" y="148682"/>
            <a:ext cx="8913124" cy="6322100"/>
          </a:xfrm>
          <a:prstGeom prst="rect">
            <a:avLst/>
          </a:prstGeom>
        </p:spPr>
      </p:pic>
      <p:sp>
        <p:nvSpPr>
          <p:cNvPr id="40" name="Rectangle 39">
            <a:extLst>
              <a:ext uri="{FF2B5EF4-FFF2-40B4-BE49-F238E27FC236}">
                <a16:creationId xmlns:a16="http://schemas.microsoft.com/office/drawing/2014/main" id="{0246FA10-CCCD-4DB8-9BC2-5C6C5EBD359D}"/>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Group the strawberries into equal groups of two. </a:t>
            </a: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r>
              <a:rPr lang="en-GB" sz="2000" b="1" dirty="0">
                <a:solidFill>
                  <a:schemeClr val="tx1"/>
                </a:solidFill>
                <a:latin typeface="Century Gothic" panose="020B0502020202020204" pitchFamily="34" charset="0"/>
              </a:rPr>
              <a:t>Using the groups complete the following calculations:</a:t>
            </a:r>
          </a:p>
          <a:p>
            <a:pPr lvl="0" algn="ctr"/>
            <a:endParaRPr lang="en-GB" sz="2000" b="1" u="sng"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43" name="Table 42">
            <a:extLst>
              <a:ext uri="{FF2B5EF4-FFF2-40B4-BE49-F238E27FC236}">
                <a16:creationId xmlns:a16="http://schemas.microsoft.com/office/drawing/2014/main" id="{52401DA4-C95E-48B6-915F-F208564D38C5}"/>
              </a:ext>
            </a:extLst>
          </p:cNvPr>
          <p:cNvGraphicFramePr>
            <a:graphicFrameLocks noGrp="1"/>
          </p:cNvGraphicFramePr>
          <p:nvPr>
            <p:extLst>
              <p:ext uri="{D42A27DB-BD31-4B8C-83A1-F6EECF244321}">
                <p14:modId xmlns:p14="http://schemas.microsoft.com/office/powerpoint/2010/main" val="46162178"/>
              </p:ext>
            </p:extLst>
          </p:nvPr>
        </p:nvGraphicFramePr>
        <p:xfrm>
          <a:off x="1765238" y="4765019"/>
          <a:ext cx="2412000" cy="457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0334781"/>
                    </a:ext>
                  </a:extLst>
                </a:gridCol>
                <a:gridCol w="396000">
                  <a:extLst>
                    <a:ext uri="{9D8B030D-6E8A-4147-A177-3AD203B41FA5}">
                      <a16:colId xmlns:a16="http://schemas.microsoft.com/office/drawing/2014/main" val="1680675980"/>
                    </a:ext>
                  </a:extLst>
                </a:gridCol>
                <a:gridCol w="540000">
                  <a:extLst>
                    <a:ext uri="{9D8B030D-6E8A-4147-A177-3AD203B41FA5}">
                      <a16:colId xmlns:a16="http://schemas.microsoft.com/office/drawing/2014/main" val="845201289"/>
                    </a:ext>
                  </a:extLst>
                </a:gridCol>
                <a:gridCol w="396000">
                  <a:extLst>
                    <a:ext uri="{9D8B030D-6E8A-4147-A177-3AD203B41FA5}">
                      <a16:colId xmlns:a16="http://schemas.microsoft.com/office/drawing/2014/main" val="3715190681"/>
                    </a:ext>
                  </a:extLst>
                </a:gridCol>
                <a:gridCol w="540000">
                  <a:extLst>
                    <a:ext uri="{9D8B030D-6E8A-4147-A177-3AD203B41FA5}">
                      <a16:colId xmlns:a16="http://schemas.microsoft.com/office/drawing/2014/main" val="4225594592"/>
                    </a:ext>
                  </a:extLst>
                </a:gridCol>
              </a:tblGrid>
              <a:tr h="370840">
                <a:tc>
                  <a:txBody>
                    <a:bodyPr/>
                    <a:lstStyle/>
                    <a:p>
                      <a:pPr algn="ctr"/>
                      <a:r>
                        <a:rPr lang="en-GB" sz="2400" b="1" dirty="0">
                          <a:latin typeface="Century Gothic" panose="020B0502020202020204" pitchFamily="34" charset="0"/>
                        </a:rPr>
                        <a:t>20</a:t>
                      </a: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a:t>
                      </a:r>
                      <a:endParaRPr lang="en-GB" sz="2400" b="1" dirty="0">
                        <a:latin typeface="Century Gothic" panose="020B0502020202020204" pitchFamily="34"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__</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a:t>
                      </a:r>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493997"/>
                  </a:ext>
                </a:extLst>
              </a:tr>
            </a:tbl>
          </a:graphicData>
        </a:graphic>
      </p:graphicFrame>
      <p:graphicFrame>
        <p:nvGraphicFramePr>
          <p:cNvPr id="44" name="Table 43">
            <a:extLst>
              <a:ext uri="{FF2B5EF4-FFF2-40B4-BE49-F238E27FC236}">
                <a16:creationId xmlns:a16="http://schemas.microsoft.com/office/drawing/2014/main" id="{97467765-A78A-4910-B6B2-B3C8BDBB0675}"/>
              </a:ext>
            </a:extLst>
          </p:cNvPr>
          <p:cNvGraphicFramePr>
            <a:graphicFrameLocks noGrp="1"/>
          </p:cNvGraphicFramePr>
          <p:nvPr>
            <p:extLst>
              <p:ext uri="{D42A27DB-BD31-4B8C-83A1-F6EECF244321}">
                <p14:modId xmlns:p14="http://schemas.microsoft.com/office/powerpoint/2010/main" val="2536226767"/>
              </p:ext>
            </p:extLst>
          </p:nvPr>
        </p:nvGraphicFramePr>
        <p:xfrm>
          <a:off x="4967493" y="4765019"/>
          <a:ext cx="2412000" cy="457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0334781"/>
                    </a:ext>
                  </a:extLst>
                </a:gridCol>
                <a:gridCol w="396000">
                  <a:extLst>
                    <a:ext uri="{9D8B030D-6E8A-4147-A177-3AD203B41FA5}">
                      <a16:colId xmlns:a16="http://schemas.microsoft.com/office/drawing/2014/main" val="1680675980"/>
                    </a:ext>
                  </a:extLst>
                </a:gridCol>
                <a:gridCol w="540000">
                  <a:extLst>
                    <a:ext uri="{9D8B030D-6E8A-4147-A177-3AD203B41FA5}">
                      <a16:colId xmlns:a16="http://schemas.microsoft.com/office/drawing/2014/main" val="845201289"/>
                    </a:ext>
                  </a:extLst>
                </a:gridCol>
                <a:gridCol w="396000">
                  <a:extLst>
                    <a:ext uri="{9D8B030D-6E8A-4147-A177-3AD203B41FA5}">
                      <a16:colId xmlns:a16="http://schemas.microsoft.com/office/drawing/2014/main" val="3715190681"/>
                    </a:ext>
                  </a:extLst>
                </a:gridCol>
                <a:gridCol w="540000">
                  <a:extLst>
                    <a:ext uri="{9D8B030D-6E8A-4147-A177-3AD203B41FA5}">
                      <a16:colId xmlns:a16="http://schemas.microsoft.com/office/drawing/2014/main" val="4225594592"/>
                    </a:ext>
                  </a:extLst>
                </a:gridCol>
              </a:tblGrid>
              <a:tr h="370840">
                <a:tc>
                  <a:txBody>
                    <a:bodyPr/>
                    <a:lstStyle/>
                    <a:p>
                      <a:pPr algn="ctr"/>
                      <a:r>
                        <a:rPr lang="en-GB" sz="2400" b="1" dirty="0">
                          <a:latin typeface="Century Gothic" panose="020B0502020202020204" pitchFamily="34" charset="0"/>
                        </a:rPr>
                        <a:t>__</a:t>
                      </a: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x</a:t>
                      </a:r>
                      <a:endParaRPr lang="en-GB" sz="2400" b="1" dirty="0">
                        <a:latin typeface="Century Gothic" panose="020B0502020202020204" pitchFamily="34"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20</a:t>
                      </a:r>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493997"/>
                  </a:ext>
                </a:extLst>
              </a:tr>
            </a:tbl>
          </a:graphicData>
        </a:graphic>
      </p:graphicFrame>
      <p:sp>
        <p:nvSpPr>
          <p:cNvPr id="9" name="TextBox 8">
            <a:extLst>
              <a:ext uri="{FF2B5EF4-FFF2-40B4-BE49-F238E27FC236}">
                <a16:creationId xmlns:a16="http://schemas.microsoft.com/office/drawing/2014/main" id="{CC5D13DC-DE75-4920-AE99-E4CA5E35E642}"/>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2029283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39" name="Picture 38">
            <a:extLst>
              <a:ext uri="{FF2B5EF4-FFF2-40B4-BE49-F238E27FC236}">
                <a16:creationId xmlns:a16="http://schemas.microsoft.com/office/drawing/2014/main" id="{3E5690D4-54CF-4BED-A629-8A203F385BA2}"/>
              </a:ext>
            </a:extLst>
          </p:cNvPr>
          <p:cNvPicPr>
            <a:picLocks noChangeAspect="1"/>
          </p:cNvPicPr>
          <p:nvPr/>
        </p:nvPicPr>
        <p:blipFill>
          <a:blip r:embed="rId4"/>
          <a:stretch>
            <a:fillRect/>
          </a:stretch>
        </p:blipFill>
        <p:spPr>
          <a:xfrm>
            <a:off x="115438" y="148682"/>
            <a:ext cx="8913124" cy="6322100"/>
          </a:xfrm>
          <a:prstGeom prst="rect">
            <a:avLst/>
          </a:prstGeom>
        </p:spPr>
      </p:pic>
      <p:sp>
        <p:nvSpPr>
          <p:cNvPr id="40" name="Rectangle 39">
            <a:extLst>
              <a:ext uri="{FF2B5EF4-FFF2-40B4-BE49-F238E27FC236}">
                <a16:creationId xmlns:a16="http://schemas.microsoft.com/office/drawing/2014/main" id="{0246FA10-CCCD-4DB8-9BC2-5C6C5EBD359D}"/>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bg2">
                  <a:lumMod val="50000"/>
                </a:schemeClr>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Group the strawberries into equal groups of two. </a:t>
            </a: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r>
              <a:rPr lang="en-GB" sz="2000" b="1" dirty="0">
                <a:solidFill>
                  <a:schemeClr val="tx1"/>
                </a:solidFill>
                <a:latin typeface="Century Gothic" panose="020B0502020202020204" pitchFamily="34" charset="0"/>
              </a:rPr>
              <a:t>Using the groups complete the following calculations:</a:t>
            </a:r>
          </a:p>
          <a:p>
            <a:pPr lvl="0" algn="ctr"/>
            <a:endParaRPr lang="en-GB" sz="2000" b="1" u="sng"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graphicFrame>
        <p:nvGraphicFramePr>
          <p:cNvPr id="9" name="Table 8">
            <a:extLst>
              <a:ext uri="{FF2B5EF4-FFF2-40B4-BE49-F238E27FC236}">
                <a16:creationId xmlns:a16="http://schemas.microsoft.com/office/drawing/2014/main" id="{31274275-5340-432D-A2C3-5B781BADD57C}"/>
              </a:ext>
            </a:extLst>
          </p:cNvPr>
          <p:cNvGraphicFramePr>
            <a:graphicFrameLocks noGrp="1"/>
          </p:cNvGraphicFramePr>
          <p:nvPr>
            <p:extLst>
              <p:ext uri="{D42A27DB-BD31-4B8C-83A1-F6EECF244321}">
                <p14:modId xmlns:p14="http://schemas.microsoft.com/office/powerpoint/2010/main" val="680290670"/>
              </p:ext>
            </p:extLst>
          </p:nvPr>
        </p:nvGraphicFramePr>
        <p:xfrm>
          <a:off x="1765238" y="4765019"/>
          <a:ext cx="2412000" cy="457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0334781"/>
                    </a:ext>
                  </a:extLst>
                </a:gridCol>
                <a:gridCol w="396000">
                  <a:extLst>
                    <a:ext uri="{9D8B030D-6E8A-4147-A177-3AD203B41FA5}">
                      <a16:colId xmlns:a16="http://schemas.microsoft.com/office/drawing/2014/main" val="1680675980"/>
                    </a:ext>
                  </a:extLst>
                </a:gridCol>
                <a:gridCol w="540000">
                  <a:extLst>
                    <a:ext uri="{9D8B030D-6E8A-4147-A177-3AD203B41FA5}">
                      <a16:colId xmlns:a16="http://schemas.microsoft.com/office/drawing/2014/main" val="845201289"/>
                    </a:ext>
                  </a:extLst>
                </a:gridCol>
                <a:gridCol w="396000">
                  <a:extLst>
                    <a:ext uri="{9D8B030D-6E8A-4147-A177-3AD203B41FA5}">
                      <a16:colId xmlns:a16="http://schemas.microsoft.com/office/drawing/2014/main" val="3715190681"/>
                    </a:ext>
                  </a:extLst>
                </a:gridCol>
                <a:gridCol w="540000">
                  <a:extLst>
                    <a:ext uri="{9D8B030D-6E8A-4147-A177-3AD203B41FA5}">
                      <a16:colId xmlns:a16="http://schemas.microsoft.com/office/drawing/2014/main" val="4225594592"/>
                    </a:ext>
                  </a:extLst>
                </a:gridCol>
              </a:tblGrid>
              <a:tr h="370840">
                <a:tc>
                  <a:txBody>
                    <a:bodyPr/>
                    <a:lstStyle/>
                    <a:p>
                      <a:pPr algn="ctr"/>
                      <a:r>
                        <a:rPr lang="en-GB" sz="2400" b="1" dirty="0">
                          <a:latin typeface="Century Gothic" panose="020B0502020202020204" pitchFamily="34" charset="0"/>
                        </a:rPr>
                        <a:t>20</a:t>
                      </a: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a:t>
                      </a:r>
                      <a:endParaRPr lang="en-GB" sz="2400" b="1" dirty="0">
                        <a:latin typeface="Century Gothic" panose="020B0502020202020204" pitchFamily="34"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rgbClr val="FF0000"/>
                          </a:solidFill>
                          <a:latin typeface="Century Gothic" panose="020B0502020202020204" pitchFamily="34" charset="0"/>
                        </a:rPr>
                        <a:t>10</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a:t>
                      </a:r>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493997"/>
                  </a:ext>
                </a:extLst>
              </a:tr>
            </a:tbl>
          </a:graphicData>
        </a:graphic>
      </p:graphicFrame>
      <p:graphicFrame>
        <p:nvGraphicFramePr>
          <p:cNvPr id="10" name="Table 9">
            <a:extLst>
              <a:ext uri="{FF2B5EF4-FFF2-40B4-BE49-F238E27FC236}">
                <a16:creationId xmlns:a16="http://schemas.microsoft.com/office/drawing/2014/main" id="{0A5ECFD4-88A7-4192-98D2-2E80F7BF3645}"/>
              </a:ext>
            </a:extLst>
          </p:cNvPr>
          <p:cNvGraphicFramePr>
            <a:graphicFrameLocks noGrp="1"/>
          </p:cNvGraphicFramePr>
          <p:nvPr>
            <p:extLst>
              <p:ext uri="{D42A27DB-BD31-4B8C-83A1-F6EECF244321}">
                <p14:modId xmlns:p14="http://schemas.microsoft.com/office/powerpoint/2010/main" val="403133330"/>
              </p:ext>
            </p:extLst>
          </p:nvPr>
        </p:nvGraphicFramePr>
        <p:xfrm>
          <a:off x="4967493" y="4765019"/>
          <a:ext cx="2412000" cy="4572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160334781"/>
                    </a:ext>
                  </a:extLst>
                </a:gridCol>
                <a:gridCol w="396000">
                  <a:extLst>
                    <a:ext uri="{9D8B030D-6E8A-4147-A177-3AD203B41FA5}">
                      <a16:colId xmlns:a16="http://schemas.microsoft.com/office/drawing/2014/main" val="1680675980"/>
                    </a:ext>
                  </a:extLst>
                </a:gridCol>
                <a:gridCol w="540000">
                  <a:extLst>
                    <a:ext uri="{9D8B030D-6E8A-4147-A177-3AD203B41FA5}">
                      <a16:colId xmlns:a16="http://schemas.microsoft.com/office/drawing/2014/main" val="845201289"/>
                    </a:ext>
                  </a:extLst>
                </a:gridCol>
                <a:gridCol w="396000">
                  <a:extLst>
                    <a:ext uri="{9D8B030D-6E8A-4147-A177-3AD203B41FA5}">
                      <a16:colId xmlns:a16="http://schemas.microsoft.com/office/drawing/2014/main" val="3715190681"/>
                    </a:ext>
                  </a:extLst>
                </a:gridCol>
                <a:gridCol w="540000">
                  <a:extLst>
                    <a:ext uri="{9D8B030D-6E8A-4147-A177-3AD203B41FA5}">
                      <a16:colId xmlns:a16="http://schemas.microsoft.com/office/drawing/2014/main" val="4225594592"/>
                    </a:ext>
                  </a:extLst>
                </a:gridCol>
              </a:tblGrid>
              <a:tr h="370840">
                <a:tc>
                  <a:txBody>
                    <a:bodyPr/>
                    <a:lstStyle/>
                    <a:p>
                      <a:pPr algn="ctr"/>
                      <a:r>
                        <a:rPr lang="en-GB" sz="2400" b="1" dirty="0">
                          <a:solidFill>
                            <a:srgbClr val="FF0000"/>
                          </a:solidFill>
                          <a:latin typeface="Century Gothic" panose="020B0502020202020204" pitchFamily="34" charset="0"/>
                        </a:rPr>
                        <a:t>10</a:t>
                      </a:r>
                    </a:p>
                  </a:txBody>
                  <a:tcPr anchor="ctr">
                    <a:lnL w="381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solidFill>
                            <a:schemeClr val="tx1"/>
                          </a:solidFill>
                          <a:latin typeface="Century Gothic" panose="020B0502020202020204" pitchFamily="34" charset="0"/>
                        </a:rPr>
                        <a:t>x</a:t>
                      </a:r>
                      <a:endParaRPr lang="en-GB" sz="2400" b="1" dirty="0">
                        <a:latin typeface="Century Gothic" panose="020B0502020202020204" pitchFamily="34" charset="0"/>
                      </a:endParaRP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a:t>
                      </a:r>
                    </a:p>
                  </a:txBody>
                  <a:tcPr anchor="ctr">
                    <a:lnL w="12700" cmpd="sng">
                      <a:noFill/>
                    </a:lnL>
                    <a:lnR w="12700" cmpd="sng">
                      <a:noFill/>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400" b="1" dirty="0">
                          <a:latin typeface="Century Gothic" panose="020B0502020202020204" pitchFamily="34" charset="0"/>
                        </a:rPr>
                        <a:t>20</a:t>
                      </a:r>
                    </a:p>
                  </a:txBody>
                  <a:tcPr anchor="ctr">
                    <a:lnL w="12700" cmpd="sng">
                      <a:noFill/>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82493997"/>
                  </a:ext>
                </a:extLst>
              </a:tr>
            </a:tbl>
          </a:graphicData>
        </a:graphic>
      </p:graphicFrame>
      <p:sp>
        <p:nvSpPr>
          <p:cNvPr id="11" name="TextBox 10">
            <a:extLst>
              <a:ext uri="{FF2B5EF4-FFF2-40B4-BE49-F238E27FC236}">
                <a16:creationId xmlns:a16="http://schemas.microsoft.com/office/drawing/2014/main" id="{C3ACDD75-F468-441C-9407-37DBE0AED03D}"/>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692366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u="sng"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Use the number line to help complete the calculation. </a:t>
            </a:r>
            <a:endParaRPr lang="en-GB" sz="20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graphicFrame>
        <p:nvGraphicFramePr>
          <p:cNvPr id="15" name="Table 14">
            <a:extLst>
              <a:ext uri="{FF2B5EF4-FFF2-40B4-BE49-F238E27FC236}">
                <a16:creationId xmlns:a16="http://schemas.microsoft.com/office/drawing/2014/main" id="{FED56599-94C5-465F-9BBC-69EB0E08D255}"/>
              </a:ext>
            </a:extLst>
          </p:cNvPr>
          <p:cNvGraphicFramePr>
            <a:graphicFrameLocks noGrp="1"/>
          </p:cNvGraphicFramePr>
          <p:nvPr>
            <p:extLst/>
          </p:nvPr>
        </p:nvGraphicFramePr>
        <p:xfrm>
          <a:off x="1466325" y="2660104"/>
          <a:ext cx="6051840" cy="336213"/>
        </p:xfrm>
        <a:graphic>
          <a:graphicData uri="http://schemas.openxmlformats.org/drawingml/2006/table">
            <a:tbl>
              <a:tblPr firstRow="1" bandRow="1">
                <a:tableStyleId>{5C22544A-7EE6-4342-B048-85BDC9FD1C3A}</a:tableStyleId>
              </a:tblPr>
              <a:tblGrid>
                <a:gridCol w="504320">
                  <a:extLst>
                    <a:ext uri="{9D8B030D-6E8A-4147-A177-3AD203B41FA5}">
                      <a16:colId xmlns:a16="http://schemas.microsoft.com/office/drawing/2014/main" val="3142503022"/>
                    </a:ext>
                  </a:extLst>
                </a:gridCol>
                <a:gridCol w="504320">
                  <a:extLst>
                    <a:ext uri="{9D8B030D-6E8A-4147-A177-3AD203B41FA5}">
                      <a16:colId xmlns:a16="http://schemas.microsoft.com/office/drawing/2014/main" val="3404371818"/>
                    </a:ext>
                  </a:extLst>
                </a:gridCol>
                <a:gridCol w="504320">
                  <a:extLst>
                    <a:ext uri="{9D8B030D-6E8A-4147-A177-3AD203B41FA5}">
                      <a16:colId xmlns:a16="http://schemas.microsoft.com/office/drawing/2014/main" val="2573604846"/>
                    </a:ext>
                  </a:extLst>
                </a:gridCol>
                <a:gridCol w="504320">
                  <a:extLst>
                    <a:ext uri="{9D8B030D-6E8A-4147-A177-3AD203B41FA5}">
                      <a16:colId xmlns:a16="http://schemas.microsoft.com/office/drawing/2014/main" val="396501502"/>
                    </a:ext>
                  </a:extLst>
                </a:gridCol>
                <a:gridCol w="504320">
                  <a:extLst>
                    <a:ext uri="{9D8B030D-6E8A-4147-A177-3AD203B41FA5}">
                      <a16:colId xmlns:a16="http://schemas.microsoft.com/office/drawing/2014/main" val="1954659978"/>
                    </a:ext>
                  </a:extLst>
                </a:gridCol>
                <a:gridCol w="504320">
                  <a:extLst>
                    <a:ext uri="{9D8B030D-6E8A-4147-A177-3AD203B41FA5}">
                      <a16:colId xmlns:a16="http://schemas.microsoft.com/office/drawing/2014/main" val="2080456093"/>
                    </a:ext>
                  </a:extLst>
                </a:gridCol>
                <a:gridCol w="504320">
                  <a:extLst>
                    <a:ext uri="{9D8B030D-6E8A-4147-A177-3AD203B41FA5}">
                      <a16:colId xmlns:a16="http://schemas.microsoft.com/office/drawing/2014/main" val="948048477"/>
                    </a:ext>
                  </a:extLst>
                </a:gridCol>
                <a:gridCol w="504320">
                  <a:extLst>
                    <a:ext uri="{9D8B030D-6E8A-4147-A177-3AD203B41FA5}">
                      <a16:colId xmlns:a16="http://schemas.microsoft.com/office/drawing/2014/main" val="4250901027"/>
                    </a:ext>
                  </a:extLst>
                </a:gridCol>
                <a:gridCol w="504320">
                  <a:extLst>
                    <a:ext uri="{9D8B030D-6E8A-4147-A177-3AD203B41FA5}">
                      <a16:colId xmlns:a16="http://schemas.microsoft.com/office/drawing/2014/main" val="359248699"/>
                    </a:ext>
                  </a:extLst>
                </a:gridCol>
                <a:gridCol w="504320">
                  <a:extLst>
                    <a:ext uri="{9D8B030D-6E8A-4147-A177-3AD203B41FA5}">
                      <a16:colId xmlns:a16="http://schemas.microsoft.com/office/drawing/2014/main" val="2112919078"/>
                    </a:ext>
                  </a:extLst>
                </a:gridCol>
                <a:gridCol w="504320">
                  <a:extLst>
                    <a:ext uri="{9D8B030D-6E8A-4147-A177-3AD203B41FA5}">
                      <a16:colId xmlns:a16="http://schemas.microsoft.com/office/drawing/2014/main" val="703081019"/>
                    </a:ext>
                  </a:extLst>
                </a:gridCol>
                <a:gridCol w="504320">
                  <a:extLst>
                    <a:ext uri="{9D8B030D-6E8A-4147-A177-3AD203B41FA5}">
                      <a16:colId xmlns:a16="http://schemas.microsoft.com/office/drawing/2014/main" val="3442203135"/>
                    </a:ext>
                  </a:extLst>
                </a:gridCol>
              </a:tblGrid>
              <a:tr h="336213">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58738683"/>
                  </a:ext>
                </a:extLst>
              </a:tr>
            </a:tbl>
          </a:graphicData>
        </a:graphic>
      </p:graphicFrame>
      <p:graphicFrame>
        <p:nvGraphicFramePr>
          <p:cNvPr id="16" name="Table 15">
            <a:extLst>
              <a:ext uri="{FF2B5EF4-FFF2-40B4-BE49-F238E27FC236}">
                <a16:creationId xmlns:a16="http://schemas.microsoft.com/office/drawing/2014/main" id="{E8DE5683-913E-4A84-B12E-7BCFA24859AA}"/>
              </a:ext>
            </a:extLst>
          </p:cNvPr>
          <p:cNvGraphicFramePr>
            <a:graphicFrameLocks noGrp="1"/>
          </p:cNvGraphicFramePr>
          <p:nvPr>
            <p:extLst/>
          </p:nvPr>
        </p:nvGraphicFramePr>
        <p:xfrm>
          <a:off x="1214171" y="2924681"/>
          <a:ext cx="6556147" cy="504319"/>
        </p:xfrm>
        <a:graphic>
          <a:graphicData uri="http://schemas.openxmlformats.org/drawingml/2006/table">
            <a:tbl>
              <a:tblPr firstRow="1" bandRow="1">
                <a:tableStyleId>{5C22544A-7EE6-4342-B048-85BDC9FD1C3A}</a:tableStyleId>
              </a:tblPr>
              <a:tblGrid>
                <a:gridCol w="504319">
                  <a:extLst>
                    <a:ext uri="{9D8B030D-6E8A-4147-A177-3AD203B41FA5}">
                      <a16:colId xmlns:a16="http://schemas.microsoft.com/office/drawing/2014/main" val="3142503022"/>
                    </a:ext>
                  </a:extLst>
                </a:gridCol>
                <a:gridCol w="504319">
                  <a:extLst>
                    <a:ext uri="{9D8B030D-6E8A-4147-A177-3AD203B41FA5}">
                      <a16:colId xmlns:a16="http://schemas.microsoft.com/office/drawing/2014/main" val="3404371818"/>
                    </a:ext>
                  </a:extLst>
                </a:gridCol>
                <a:gridCol w="504319">
                  <a:extLst>
                    <a:ext uri="{9D8B030D-6E8A-4147-A177-3AD203B41FA5}">
                      <a16:colId xmlns:a16="http://schemas.microsoft.com/office/drawing/2014/main" val="2573604846"/>
                    </a:ext>
                  </a:extLst>
                </a:gridCol>
                <a:gridCol w="504319">
                  <a:extLst>
                    <a:ext uri="{9D8B030D-6E8A-4147-A177-3AD203B41FA5}">
                      <a16:colId xmlns:a16="http://schemas.microsoft.com/office/drawing/2014/main" val="396501502"/>
                    </a:ext>
                  </a:extLst>
                </a:gridCol>
                <a:gridCol w="504319">
                  <a:extLst>
                    <a:ext uri="{9D8B030D-6E8A-4147-A177-3AD203B41FA5}">
                      <a16:colId xmlns:a16="http://schemas.microsoft.com/office/drawing/2014/main" val="1954659978"/>
                    </a:ext>
                  </a:extLst>
                </a:gridCol>
                <a:gridCol w="504319">
                  <a:extLst>
                    <a:ext uri="{9D8B030D-6E8A-4147-A177-3AD203B41FA5}">
                      <a16:colId xmlns:a16="http://schemas.microsoft.com/office/drawing/2014/main" val="2080456093"/>
                    </a:ext>
                  </a:extLst>
                </a:gridCol>
                <a:gridCol w="504319">
                  <a:extLst>
                    <a:ext uri="{9D8B030D-6E8A-4147-A177-3AD203B41FA5}">
                      <a16:colId xmlns:a16="http://schemas.microsoft.com/office/drawing/2014/main" val="948048477"/>
                    </a:ext>
                  </a:extLst>
                </a:gridCol>
                <a:gridCol w="504319">
                  <a:extLst>
                    <a:ext uri="{9D8B030D-6E8A-4147-A177-3AD203B41FA5}">
                      <a16:colId xmlns:a16="http://schemas.microsoft.com/office/drawing/2014/main" val="4250901027"/>
                    </a:ext>
                  </a:extLst>
                </a:gridCol>
                <a:gridCol w="504319">
                  <a:extLst>
                    <a:ext uri="{9D8B030D-6E8A-4147-A177-3AD203B41FA5}">
                      <a16:colId xmlns:a16="http://schemas.microsoft.com/office/drawing/2014/main" val="359248699"/>
                    </a:ext>
                  </a:extLst>
                </a:gridCol>
                <a:gridCol w="504319">
                  <a:extLst>
                    <a:ext uri="{9D8B030D-6E8A-4147-A177-3AD203B41FA5}">
                      <a16:colId xmlns:a16="http://schemas.microsoft.com/office/drawing/2014/main" val="2112919078"/>
                    </a:ext>
                  </a:extLst>
                </a:gridCol>
                <a:gridCol w="504319">
                  <a:extLst>
                    <a:ext uri="{9D8B030D-6E8A-4147-A177-3AD203B41FA5}">
                      <a16:colId xmlns:a16="http://schemas.microsoft.com/office/drawing/2014/main" val="703081019"/>
                    </a:ext>
                  </a:extLst>
                </a:gridCol>
                <a:gridCol w="504319">
                  <a:extLst>
                    <a:ext uri="{9D8B030D-6E8A-4147-A177-3AD203B41FA5}">
                      <a16:colId xmlns:a16="http://schemas.microsoft.com/office/drawing/2014/main" val="3442203135"/>
                    </a:ext>
                  </a:extLst>
                </a:gridCol>
                <a:gridCol w="504319">
                  <a:extLst>
                    <a:ext uri="{9D8B030D-6E8A-4147-A177-3AD203B41FA5}">
                      <a16:colId xmlns:a16="http://schemas.microsoft.com/office/drawing/2014/main" val="3236440299"/>
                    </a:ext>
                  </a:extLst>
                </a:gridCol>
              </a:tblGrid>
              <a:tr h="504319">
                <a:tc>
                  <a:txBody>
                    <a:bodyPr/>
                    <a:lstStyle/>
                    <a:p>
                      <a:pPr algn="ctr"/>
                      <a:r>
                        <a:rPr lang="en-GB" sz="2000" b="1" dirty="0">
                          <a:solidFill>
                            <a:schemeClr val="tx1"/>
                          </a:solidFill>
                          <a:latin typeface="Century Gothic" panose="020B0502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738683"/>
                  </a:ext>
                </a:extLst>
              </a:tr>
            </a:tbl>
          </a:graphicData>
        </a:graphic>
      </p:graphicFrame>
      <p:sp>
        <p:nvSpPr>
          <p:cNvPr id="17" name="Arrow: Curved Down 16">
            <a:extLst>
              <a:ext uri="{FF2B5EF4-FFF2-40B4-BE49-F238E27FC236}">
                <a16:creationId xmlns:a16="http://schemas.microsoft.com/office/drawing/2014/main" id="{6F7DE8F5-2CD0-4AE2-AD0A-744CA60EF065}"/>
              </a:ext>
            </a:extLst>
          </p:cNvPr>
          <p:cNvSpPr/>
          <p:nvPr/>
        </p:nvSpPr>
        <p:spPr>
          <a:xfrm>
            <a:off x="1488745"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Down 19">
            <a:extLst>
              <a:ext uri="{FF2B5EF4-FFF2-40B4-BE49-F238E27FC236}">
                <a16:creationId xmlns:a16="http://schemas.microsoft.com/office/drawing/2014/main" id="{26FF4B47-C20D-4AFD-98C3-D0437AA2084A}"/>
              </a:ext>
            </a:extLst>
          </p:cNvPr>
          <p:cNvSpPr/>
          <p:nvPr/>
        </p:nvSpPr>
        <p:spPr>
          <a:xfrm>
            <a:off x="2504050"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Down 20">
            <a:extLst>
              <a:ext uri="{FF2B5EF4-FFF2-40B4-BE49-F238E27FC236}">
                <a16:creationId xmlns:a16="http://schemas.microsoft.com/office/drawing/2014/main" id="{4F4620ED-55C3-425B-B48A-DC76C3A586F7}"/>
              </a:ext>
            </a:extLst>
          </p:cNvPr>
          <p:cNvSpPr/>
          <p:nvPr/>
        </p:nvSpPr>
        <p:spPr>
          <a:xfrm>
            <a:off x="3515669"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Curved Down 21">
            <a:extLst>
              <a:ext uri="{FF2B5EF4-FFF2-40B4-BE49-F238E27FC236}">
                <a16:creationId xmlns:a16="http://schemas.microsoft.com/office/drawing/2014/main" id="{C3A1A2FE-7ACB-472B-8A99-6FE488BCED65}"/>
              </a:ext>
            </a:extLst>
          </p:cNvPr>
          <p:cNvSpPr/>
          <p:nvPr/>
        </p:nvSpPr>
        <p:spPr>
          <a:xfrm>
            <a:off x="4521616"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23" name="Table 22">
            <a:extLst>
              <a:ext uri="{FF2B5EF4-FFF2-40B4-BE49-F238E27FC236}">
                <a16:creationId xmlns:a16="http://schemas.microsoft.com/office/drawing/2014/main" id="{4E6F446D-2E8A-48FB-BCB3-73104940176B}"/>
              </a:ext>
            </a:extLst>
          </p:cNvPr>
          <p:cNvGraphicFramePr>
            <a:graphicFrameLocks noGrp="1"/>
          </p:cNvGraphicFramePr>
          <p:nvPr>
            <p:extLst/>
          </p:nvPr>
        </p:nvGraphicFramePr>
        <p:xfrm>
          <a:off x="1848868" y="4293164"/>
          <a:ext cx="4706978" cy="1008638"/>
        </p:xfrm>
        <a:graphic>
          <a:graphicData uri="http://schemas.openxmlformats.org/drawingml/2006/table">
            <a:tbl>
              <a:tblPr firstRow="1" bandRow="1">
                <a:tableStyleId>{5C22544A-7EE6-4342-B048-85BDC9FD1C3A}</a:tableStyleId>
              </a:tblPr>
              <a:tblGrid>
                <a:gridCol w="1008638">
                  <a:extLst>
                    <a:ext uri="{9D8B030D-6E8A-4147-A177-3AD203B41FA5}">
                      <a16:colId xmlns:a16="http://schemas.microsoft.com/office/drawing/2014/main" val="3142503022"/>
                    </a:ext>
                  </a:extLst>
                </a:gridCol>
                <a:gridCol w="840532">
                  <a:extLst>
                    <a:ext uri="{9D8B030D-6E8A-4147-A177-3AD203B41FA5}">
                      <a16:colId xmlns:a16="http://schemas.microsoft.com/office/drawing/2014/main" val="3404371818"/>
                    </a:ext>
                  </a:extLst>
                </a:gridCol>
                <a:gridCol w="1008638">
                  <a:extLst>
                    <a:ext uri="{9D8B030D-6E8A-4147-A177-3AD203B41FA5}">
                      <a16:colId xmlns:a16="http://schemas.microsoft.com/office/drawing/2014/main" val="665230610"/>
                    </a:ext>
                  </a:extLst>
                </a:gridCol>
                <a:gridCol w="840532">
                  <a:extLst>
                    <a:ext uri="{9D8B030D-6E8A-4147-A177-3AD203B41FA5}">
                      <a16:colId xmlns:a16="http://schemas.microsoft.com/office/drawing/2014/main" val="1266875807"/>
                    </a:ext>
                  </a:extLst>
                </a:gridCol>
                <a:gridCol w="1008638">
                  <a:extLst>
                    <a:ext uri="{9D8B030D-6E8A-4147-A177-3AD203B41FA5}">
                      <a16:colId xmlns:a16="http://schemas.microsoft.com/office/drawing/2014/main" val="3853085380"/>
                    </a:ext>
                  </a:extLst>
                </a:gridCol>
              </a:tblGrid>
              <a:tr h="1008638">
                <a:tc>
                  <a:txBody>
                    <a:bodyPr/>
                    <a:lstStyle/>
                    <a:p>
                      <a:pPr algn="ctr"/>
                      <a:endParaRPr lang="en-GB" sz="2800" b="1" dirty="0">
                        <a:solidFill>
                          <a:schemeClr val="tx1"/>
                        </a:solidFill>
                        <a:latin typeface="Century Gothic" panose="020B0502020202020204" pitchFamily="34" charset="0"/>
                      </a:endParaRPr>
                    </a:p>
                  </a:txBody>
                  <a:tcPr marL="42657" marR="42657"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1" dirty="0">
                          <a:solidFill>
                            <a:schemeClr val="tx1"/>
                          </a:solidFill>
                          <a:latin typeface="Century Gothic" panose="020B0502020202020204" pitchFamily="34" charset="0"/>
                        </a:rPr>
                        <a: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b="1" dirty="0">
                        <a:solidFill>
                          <a:schemeClr val="tx1"/>
                        </a:solidFill>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1" dirty="0">
                          <a:solidFill>
                            <a:schemeClr val="tx1"/>
                          </a:solidFill>
                          <a:latin typeface="Century Gothic" panose="020B0502020202020204" pitchFamily="34" charset="0"/>
                        </a:rPr>
                        <a: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800" b="1" dirty="0">
                        <a:solidFill>
                          <a:schemeClr val="tx1"/>
                        </a:solidFill>
                        <a:latin typeface="Century Gothic" panose="020B0502020202020204" pitchFamily="34" charset="0"/>
                      </a:endParaRP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8738683"/>
                  </a:ext>
                </a:extLst>
              </a:tr>
            </a:tbl>
          </a:graphicData>
        </a:graphic>
      </p:graphicFrame>
      <p:sp>
        <p:nvSpPr>
          <p:cNvPr id="13" name="TextBox 12">
            <a:extLst>
              <a:ext uri="{FF2B5EF4-FFF2-40B4-BE49-F238E27FC236}">
                <a16:creationId xmlns:a16="http://schemas.microsoft.com/office/drawing/2014/main" id="{99C6FE64-E8E1-4053-AB23-2D68CC5F5AB6}"/>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24295382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2019</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GB" b="1" u="sng" dirty="0">
                <a:solidFill>
                  <a:srgbClr val="E7E6E6">
                    <a:lumMod val="50000"/>
                  </a:srgbClr>
                </a:solidFill>
                <a:latin typeface="Century Gothic" panose="020B0502020202020204" pitchFamily="34" charset="0"/>
              </a:rPr>
              <a:t>Year 1/2 – Spring Block 1 – Multiplication and Division</a:t>
            </a:r>
            <a:br>
              <a:rPr lang="en-GB" b="1" dirty="0">
                <a:solidFill>
                  <a:schemeClr val="bg2">
                    <a:lumMod val="50000"/>
                  </a:schemeClr>
                </a:solidFill>
                <a:latin typeface="Century Gothic" panose="020B0502020202020204" pitchFamily="34" charset="0"/>
              </a:rPr>
            </a:br>
            <a:endParaRPr lang="en-GB" sz="4000" b="1" dirty="0">
              <a:solidFill>
                <a:schemeClr val="bg2">
                  <a:lumMod val="50000"/>
                </a:schemeClr>
              </a:solidFill>
              <a:latin typeface="Century Gothic" panose="020B0502020202020204" pitchFamily="34" charset="0"/>
            </a:endParaRPr>
          </a:p>
          <a:p>
            <a:pPr lvl="0" algn="ctr"/>
            <a:r>
              <a:rPr lang="en-GB" sz="4800" b="1" dirty="0">
                <a:solidFill>
                  <a:schemeClr val="tx1">
                    <a:lumMod val="75000"/>
                    <a:lumOff val="25000"/>
                  </a:schemeClr>
                </a:solidFill>
                <a:latin typeface="Century Gothic" panose="020B0502020202020204" pitchFamily="34" charset="0"/>
              </a:rPr>
              <a:t>Step 21</a:t>
            </a:r>
          </a:p>
          <a:p>
            <a:pPr lvl="0" algn="ctr"/>
            <a:r>
              <a:rPr lang="en-GB" sz="4800" b="1" dirty="0">
                <a:solidFill>
                  <a:schemeClr val="tx1">
                    <a:lumMod val="75000"/>
                    <a:lumOff val="25000"/>
                  </a:schemeClr>
                </a:solidFill>
                <a:latin typeface="Century Gothic" panose="020B0502020202020204" pitchFamily="34" charset="0"/>
              </a:rPr>
              <a:t>Year 1: Make Equal Groups – Grouping</a:t>
            </a:r>
          </a:p>
          <a:p>
            <a:pPr algn="ctr"/>
            <a:r>
              <a:rPr lang="en-GB" sz="4800" b="1" dirty="0">
                <a:solidFill>
                  <a:schemeClr val="tx1">
                    <a:lumMod val="75000"/>
                    <a:lumOff val="25000"/>
                  </a:schemeClr>
                </a:solidFill>
                <a:latin typeface="Century Gothic" panose="020B0502020202020204" pitchFamily="34" charset="0"/>
              </a:rPr>
              <a:t>Year 2: Make Equal Groups – Grouping</a:t>
            </a:r>
          </a:p>
          <a:p>
            <a:pPr lvl="0" algn="ctr"/>
            <a:endParaRPr lang="en-GB" sz="4800" b="1" dirty="0">
              <a:solidFill>
                <a:schemeClr val="tx1">
                  <a:lumMod val="75000"/>
                  <a:lumOff val="25000"/>
                </a:schemeClr>
              </a:solidFill>
              <a:latin typeface="Century Gothic" panose="020B0502020202020204" pitchFamily="34" charset="0"/>
            </a:endParaRPr>
          </a:p>
          <a:p>
            <a:pPr lvl="0" fontAlgn="base">
              <a:defRPr/>
            </a:pPr>
            <a:endParaRPr lang="en-GB" sz="14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5590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3</a:t>
            </a:r>
          </a:p>
          <a:p>
            <a:pPr lvl="0" algn="ctr"/>
            <a:endParaRPr lang="en-GB" sz="2000" b="1" u="sng" dirty="0">
              <a:solidFill>
                <a:schemeClr val="tx1"/>
              </a:solidFill>
              <a:latin typeface="Century Gothic" panose="020B0502020202020204" pitchFamily="34" charset="0"/>
            </a:endParaRPr>
          </a:p>
          <a:p>
            <a:pPr lvl="0" algn="ctr"/>
            <a:r>
              <a:rPr lang="en-GB" sz="2000" b="1" dirty="0">
                <a:solidFill>
                  <a:schemeClr val="tx1"/>
                </a:solidFill>
                <a:latin typeface="Century Gothic" panose="020B0502020202020204" pitchFamily="34" charset="0"/>
              </a:rPr>
              <a:t>Use the number line to help complete the calculation. </a:t>
            </a:r>
            <a:endParaRPr lang="en-GB" sz="20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graphicFrame>
        <p:nvGraphicFramePr>
          <p:cNvPr id="15" name="Table 14">
            <a:extLst>
              <a:ext uri="{FF2B5EF4-FFF2-40B4-BE49-F238E27FC236}">
                <a16:creationId xmlns:a16="http://schemas.microsoft.com/office/drawing/2014/main" id="{FED56599-94C5-465F-9BBC-69EB0E08D255}"/>
              </a:ext>
            </a:extLst>
          </p:cNvPr>
          <p:cNvGraphicFramePr>
            <a:graphicFrameLocks noGrp="1"/>
          </p:cNvGraphicFramePr>
          <p:nvPr>
            <p:extLst/>
          </p:nvPr>
        </p:nvGraphicFramePr>
        <p:xfrm>
          <a:off x="1466325" y="2660104"/>
          <a:ext cx="6051840" cy="336213"/>
        </p:xfrm>
        <a:graphic>
          <a:graphicData uri="http://schemas.openxmlformats.org/drawingml/2006/table">
            <a:tbl>
              <a:tblPr firstRow="1" bandRow="1">
                <a:tableStyleId>{5C22544A-7EE6-4342-B048-85BDC9FD1C3A}</a:tableStyleId>
              </a:tblPr>
              <a:tblGrid>
                <a:gridCol w="504320">
                  <a:extLst>
                    <a:ext uri="{9D8B030D-6E8A-4147-A177-3AD203B41FA5}">
                      <a16:colId xmlns:a16="http://schemas.microsoft.com/office/drawing/2014/main" val="3142503022"/>
                    </a:ext>
                  </a:extLst>
                </a:gridCol>
                <a:gridCol w="504320">
                  <a:extLst>
                    <a:ext uri="{9D8B030D-6E8A-4147-A177-3AD203B41FA5}">
                      <a16:colId xmlns:a16="http://schemas.microsoft.com/office/drawing/2014/main" val="3404371818"/>
                    </a:ext>
                  </a:extLst>
                </a:gridCol>
                <a:gridCol w="504320">
                  <a:extLst>
                    <a:ext uri="{9D8B030D-6E8A-4147-A177-3AD203B41FA5}">
                      <a16:colId xmlns:a16="http://schemas.microsoft.com/office/drawing/2014/main" val="2573604846"/>
                    </a:ext>
                  </a:extLst>
                </a:gridCol>
                <a:gridCol w="504320">
                  <a:extLst>
                    <a:ext uri="{9D8B030D-6E8A-4147-A177-3AD203B41FA5}">
                      <a16:colId xmlns:a16="http://schemas.microsoft.com/office/drawing/2014/main" val="396501502"/>
                    </a:ext>
                  </a:extLst>
                </a:gridCol>
                <a:gridCol w="504320">
                  <a:extLst>
                    <a:ext uri="{9D8B030D-6E8A-4147-A177-3AD203B41FA5}">
                      <a16:colId xmlns:a16="http://schemas.microsoft.com/office/drawing/2014/main" val="1954659978"/>
                    </a:ext>
                  </a:extLst>
                </a:gridCol>
                <a:gridCol w="504320">
                  <a:extLst>
                    <a:ext uri="{9D8B030D-6E8A-4147-A177-3AD203B41FA5}">
                      <a16:colId xmlns:a16="http://schemas.microsoft.com/office/drawing/2014/main" val="2080456093"/>
                    </a:ext>
                  </a:extLst>
                </a:gridCol>
                <a:gridCol w="504320">
                  <a:extLst>
                    <a:ext uri="{9D8B030D-6E8A-4147-A177-3AD203B41FA5}">
                      <a16:colId xmlns:a16="http://schemas.microsoft.com/office/drawing/2014/main" val="948048477"/>
                    </a:ext>
                  </a:extLst>
                </a:gridCol>
                <a:gridCol w="504320">
                  <a:extLst>
                    <a:ext uri="{9D8B030D-6E8A-4147-A177-3AD203B41FA5}">
                      <a16:colId xmlns:a16="http://schemas.microsoft.com/office/drawing/2014/main" val="4250901027"/>
                    </a:ext>
                  </a:extLst>
                </a:gridCol>
                <a:gridCol w="504320">
                  <a:extLst>
                    <a:ext uri="{9D8B030D-6E8A-4147-A177-3AD203B41FA5}">
                      <a16:colId xmlns:a16="http://schemas.microsoft.com/office/drawing/2014/main" val="359248699"/>
                    </a:ext>
                  </a:extLst>
                </a:gridCol>
                <a:gridCol w="504320">
                  <a:extLst>
                    <a:ext uri="{9D8B030D-6E8A-4147-A177-3AD203B41FA5}">
                      <a16:colId xmlns:a16="http://schemas.microsoft.com/office/drawing/2014/main" val="2112919078"/>
                    </a:ext>
                  </a:extLst>
                </a:gridCol>
                <a:gridCol w="504320">
                  <a:extLst>
                    <a:ext uri="{9D8B030D-6E8A-4147-A177-3AD203B41FA5}">
                      <a16:colId xmlns:a16="http://schemas.microsoft.com/office/drawing/2014/main" val="703081019"/>
                    </a:ext>
                  </a:extLst>
                </a:gridCol>
                <a:gridCol w="504320">
                  <a:extLst>
                    <a:ext uri="{9D8B030D-6E8A-4147-A177-3AD203B41FA5}">
                      <a16:colId xmlns:a16="http://schemas.microsoft.com/office/drawing/2014/main" val="3442203135"/>
                    </a:ext>
                  </a:extLst>
                </a:gridCol>
              </a:tblGrid>
              <a:tr h="336213">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200" b="1">
                        <a:solidFill>
                          <a:schemeClr val="tx1"/>
                        </a:solidFill>
                        <a:latin typeface="Century Gothic" panose="020B0502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58738683"/>
                  </a:ext>
                </a:extLst>
              </a:tr>
            </a:tbl>
          </a:graphicData>
        </a:graphic>
      </p:graphicFrame>
      <p:graphicFrame>
        <p:nvGraphicFramePr>
          <p:cNvPr id="16" name="Table 15">
            <a:extLst>
              <a:ext uri="{FF2B5EF4-FFF2-40B4-BE49-F238E27FC236}">
                <a16:creationId xmlns:a16="http://schemas.microsoft.com/office/drawing/2014/main" id="{E8DE5683-913E-4A84-B12E-7BCFA24859AA}"/>
              </a:ext>
            </a:extLst>
          </p:cNvPr>
          <p:cNvGraphicFramePr>
            <a:graphicFrameLocks noGrp="1"/>
          </p:cNvGraphicFramePr>
          <p:nvPr>
            <p:extLst/>
          </p:nvPr>
        </p:nvGraphicFramePr>
        <p:xfrm>
          <a:off x="1214171" y="2924681"/>
          <a:ext cx="6556147" cy="504319"/>
        </p:xfrm>
        <a:graphic>
          <a:graphicData uri="http://schemas.openxmlformats.org/drawingml/2006/table">
            <a:tbl>
              <a:tblPr firstRow="1" bandRow="1">
                <a:tableStyleId>{5C22544A-7EE6-4342-B048-85BDC9FD1C3A}</a:tableStyleId>
              </a:tblPr>
              <a:tblGrid>
                <a:gridCol w="504319">
                  <a:extLst>
                    <a:ext uri="{9D8B030D-6E8A-4147-A177-3AD203B41FA5}">
                      <a16:colId xmlns:a16="http://schemas.microsoft.com/office/drawing/2014/main" val="3142503022"/>
                    </a:ext>
                  </a:extLst>
                </a:gridCol>
                <a:gridCol w="504319">
                  <a:extLst>
                    <a:ext uri="{9D8B030D-6E8A-4147-A177-3AD203B41FA5}">
                      <a16:colId xmlns:a16="http://schemas.microsoft.com/office/drawing/2014/main" val="3404371818"/>
                    </a:ext>
                  </a:extLst>
                </a:gridCol>
                <a:gridCol w="504319">
                  <a:extLst>
                    <a:ext uri="{9D8B030D-6E8A-4147-A177-3AD203B41FA5}">
                      <a16:colId xmlns:a16="http://schemas.microsoft.com/office/drawing/2014/main" val="2573604846"/>
                    </a:ext>
                  </a:extLst>
                </a:gridCol>
                <a:gridCol w="504319">
                  <a:extLst>
                    <a:ext uri="{9D8B030D-6E8A-4147-A177-3AD203B41FA5}">
                      <a16:colId xmlns:a16="http://schemas.microsoft.com/office/drawing/2014/main" val="396501502"/>
                    </a:ext>
                  </a:extLst>
                </a:gridCol>
                <a:gridCol w="504319">
                  <a:extLst>
                    <a:ext uri="{9D8B030D-6E8A-4147-A177-3AD203B41FA5}">
                      <a16:colId xmlns:a16="http://schemas.microsoft.com/office/drawing/2014/main" val="1954659978"/>
                    </a:ext>
                  </a:extLst>
                </a:gridCol>
                <a:gridCol w="504319">
                  <a:extLst>
                    <a:ext uri="{9D8B030D-6E8A-4147-A177-3AD203B41FA5}">
                      <a16:colId xmlns:a16="http://schemas.microsoft.com/office/drawing/2014/main" val="2080456093"/>
                    </a:ext>
                  </a:extLst>
                </a:gridCol>
                <a:gridCol w="504319">
                  <a:extLst>
                    <a:ext uri="{9D8B030D-6E8A-4147-A177-3AD203B41FA5}">
                      <a16:colId xmlns:a16="http://schemas.microsoft.com/office/drawing/2014/main" val="948048477"/>
                    </a:ext>
                  </a:extLst>
                </a:gridCol>
                <a:gridCol w="504319">
                  <a:extLst>
                    <a:ext uri="{9D8B030D-6E8A-4147-A177-3AD203B41FA5}">
                      <a16:colId xmlns:a16="http://schemas.microsoft.com/office/drawing/2014/main" val="4250901027"/>
                    </a:ext>
                  </a:extLst>
                </a:gridCol>
                <a:gridCol w="504319">
                  <a:extLst>
                    <a:ext uri="{9D8B030D-6E8A-4147-A177-3AD203B41FA5}">
                      <a16:colId xmlns:a16="http://schemas.microsoft.com/office/drawing/2014/main" val="359248699"/>
                    </a:ext>
                  </a:extLst>
                </a:gridCol>
                <a:gridCol w="504319">
                  <a:extLst>
                    <a:ext uri="{9D8B030D-6E8A-4147-A177-3AD203B41FA5}">
                      <a16:colId xmlns:a16="http://schemas.microsoft.com/office/drawing/2014/main" val="2112919078"/>
                    </a:ext>
                  </a:extLst>
                </a:gridCol>
                <a:gridCol w="504319">
                  <a:extLst>
                    <a:ext uri="{9D8B030D-6E8A-4147-A177-3AD203B41FA5}">
                      <a16:colId xmlns:a16="http://schemas.microsoft.com/office/drawing/2014/main" val="703081019"/>
                    </a:ext>
                  </a:extLst>
                </a:gridCol>
                <a:gridCol w="504319">
                  <a:extLst>
                    <a:ext uri="{9D8B030D-6E8A-4147-A177-3AD203B41FA5}">
                      <a16:colId xmlns:a16="http://schemas.microsoft.com/office/drawing/2014/main" val="3442203135"/>
                    </a:ext>
                  </a:extLst>
                </a:gridCol>
                <a:gridCol w="504319">
                  <a:extLst>
                    <a:ext uri="{9D8B030D-6E8A-4147-A177-3AD203B41FA5}">
                      <a16:colId xmlns:a16="http://schemas.microsoft.com/office/drawing/2014/main" val="3236440299"/>
                    </a:ext>
                  </a:extLst>
                </a:gridCol>
              </a:tblGrid>
              <a:tr h="504319">
                <a:tc>
                  <a:txBody>
                    <a:bodyPr/>
                    <a:lstStyle/>
                    <a:p>
                      <a:pPr algn="ctr"/>
                      <a:r>
                        <a:rPr lang="en-GB" sz="2000" b="1" dirty="0">
                          <a:solidFill>
                            <a:schemeClr val="tx1"/>
                          </a:solidFill>
                          <a:latin typeface="Century Gothic" panose="020B0502020202020204" pitchFamily="34" charset="0"/>
                        </a:rPr>
                        <a:t>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000" b="1" dirty="0">
                          <a:solidFill>
                            <a:schemeClr val="tx1"/>
                          </a:solidFill>
                          <a:latin typeface="Century Gothic" panose="020B0502020202020204" pitchFamily="34" charset="0"/>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8738683"/>
                  </a:ext>
                </a:extLst>
              </a:tr>
            </a:tbl>
          </a:graphicData>
        </a:graphic>
      </p:graphicFrame>
      <p:sp>
        <p:nvSpPr>
          <p:cNvPr id="17" name="Arrow: Curved Down 16">
            <a:extLst>
              <a:ext uri="{FF2B5EF4-FFF2-40B4-BE49-F238E27FC236}">
                <a16:creationId xmlns:a16="http://schemas.microsoft.com/office/drawing/2014/main" id="{6F7DE8F5-2CD0-4AE2-AD0A-744CA60EF065}"/>
              </a:ext>
            </a:extLst>
          </p:cNvPr>
          <p:cNvSpPr/>
          <p:nvPr/>
        </p:nvSpPr>
        <p:spPr>
          <a:xfrm>
            <a:off x="1488745"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Arrow: Curved Down 19">
            <a:extLst>
              <a:ext uri="{FF2B5EF4-FFF2-40B4-BE49-F238E27FC236}">
                <a16:creationId xmlns:a16="http://schemas.microsoft.com/office/drawing/2014/main" id="{26FF4B47-C20D-4AFD-98C3-D0437AA2084A}"/>
              </a:ext>
            </a:extLst>
          </p:cNvPr>
          <p:cNvSpPr/>
          <p:nvPr/>
        </p:nvSpPr>
        <p:spPr>
          <a:xfrm>
            <a:off x="2504050"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1" name="Arrow: Curved Down 20">
            <a:extLst>
              <a:ext uri="{FF2B5EF4-FFF2-40B4-BE49-F238E27FC236}">
                <a16:creationId xmlns:a16="http://schemas.microsoft.com/office/drawing/2014/main" id="{4F4620ED-55C3-425B-B48A-DC76C3A586F7}"/>
              </a:ext>
            </a:extLst>
          </p:cNvPr>
          <p:cNvSpPr/>
          <p:nvPr/>
        </p:nvSpPr>
        <p:spPr>
          <a:xfrm>
            <a:off x="3515669"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Arrow: Curved Down 21">
            <a:extLst>
              <a:ext uri="{FF2B5EF4-FFF2-40B4-BE49-F238E27FC236}">
                <a16:creationId xmlns:a16="http://schemas.microsoft.com/office/drawing/2014/main" id="{C3A1A2FE-7ACB-472B-8A99-6FE488BCED65}"/>
              </a:ext>
            </a:extLst>
          </p:cNvPr>
          <p:cNvSpPr/>
          <p:nvPr/>
        </p:nvSpPr>
        <p:spPr>
          <a:xfrm>
            <a:off x="4521616" y="2136402"/>
            <a:ext cx="1078215" cy="5043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aphicFrame>
        <p:nvGraphicFramePr>
          <p:cNvPr id="23" name="Table 22">
            <a:extLst>
              <a:ext uri="{FF2B5EF4-FFF2-40B4-BE49-F238E27FC236}">
                <a16:creationId xmlns:a16="http://schemas.microsoft.com/office/drawing/2014/main" id="{4E6F446D-2E8A-48FB-BCB3-73104940176B}"/>
              </a:ext>
            </a:extLst>
          </p:cNvPr>
          <p:cNvGraphicFramePr>
            <a:graphicFrameLocks noGrp="1"/>
          </p:cNvGraphicFramePr>
          <p:nvPr>
            <p:extLst/>
          </p:nvPr>
        </p:nvGraphicFramePr>
        <p:xfrm>
          <a:off x="1848868" y="4293164"/>
          <a:ext cx="4706978" cy="1008638"/>
        </p:xfrm>
        <a:graphic>
          <a:graphicData uri="http://schemas.openxmlformats.org/drawingml/2006/table">
            <a:tbl>
              <a:tblPr firstRow="1" bandRow="1">
                <a:tableStyleId>{5C22544A-7EE6-4342-B048-85BDC9FD1C3A}</a:tableStyleId>
              </a:tblPr>
              <a:tblGrid>
                <a:gridCol w="1008638">
                  <a:extLst>
                    <a:ext uri="{9D8B030D-6E8A-4147-A177-3AD203B41FA5}">
                      <a16:colId xmlns:a16="http://schemas.microsoft.com/office/drawing/2014/main" val="3142503022"/>
                    </a:ext>
                  </a:extLst>
                </a:gridCol>
                <a:gridCol w="840532">
                  <a:extLst>
                    <a:ext uri="{9D8B030D-6E8A-4147-A177-3AD203B41FA5}">
                      <a16:colId xmlns:a16="http://schemas.microsoft.com/office/drawing/2014/main" val="3404371818"/>
                    </a:ext>
                  </a:extLst>
                </a:gridCol>
                <a:gridCol w="1008638">
                  <a:extLst>
                    <a:ext uri="{9D8B030D-6E8A-4147-A177-3AD203B41FA5}">
                      <a16:colId xmlns:a16="http://schemas.microsoft.com/office/drawing/2014/main" val="665230610"/>
                    </a:ext>
                  </a:extLst>
                </a:gridCol>
                <a:gridCol w="840532">
                  <a:extLst>
                    <a:ext uri="{9D8B030D-6E8A-4147-A177-3AD203B41FA5}">
                      <a16:colId xmlns:a16="http://schemas.microsoft.com/office/drawing/2014/main" val="1266875807"/>
                    </a:ext>
                  </a:extLst>
                </a:gridCol>
                <a:gridCol w="1008638">
                  <a:extLst>
                    <a:ext uri="{9D8B030D-6E8A-4147-A177-3AD203B41FA5}">
                      <a16:colId xmlns:a16="http://schemas.microsoft.com/office/drawing/2014/main" val="3853085380"/>
                    </a:ext>
                  </a:extLst>
                </a:gridCol>
              </a:tblGrid>
              <a:tr h="1008638">
                <a:tc>
                  <a:txBody>
                    <a:bodyPr/>
                    <a:lstStyle/>
                    <a:p>
                      <a:pPr algn="ctr"/>
                      <a:r>
                        <a:rPr lang="en-GB" sz="2800" b="1" dirty="0">
                          <a:solidFill>
                            <a:srgbClr val="FF0000"/>
                          </a:solidFill>
                          <a:latin typeface="Century Gothic" panose="020B0502020202020204" pitchFamily="34" charset="0"/>
                        </a:rPr>
                        <a:t>8</a:t>
                      </a:r>
                    </a:p>
                  </a:txBody>
                  <a:tcPr marL="42657" marR="42657"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1" dirty="0">
                          <a:solidFill>
                            <a:srgbClr val="FF0000"/>
                          </a:solidFill>
                          <a:latin typeface="Century Gothic" panose="020B0502020202020204" pitchFamily="34" charset="0"/>
                        </a:rPr>
                        <a:t>÷</a:t>
                      </a:r>
                    </a:p>
                  </a:txBody>
                  <a:tcPr marL="0" marR="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a:solidFill>
                            <a:srgbClr val="FF0000"/>
                          </a:solidFill>
                          <a:latin typeface="Century Gothic" panose="020B0502020202020204" pitchFamily="34" charset="0"/>
                        </a:rPr>
                        <a:t>4</a:t>
                      </a:r>
                    </a:p>
                  </a:txBody>
                  <a:tcPr marL="0" marR="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2800" b="1" dirty="0">
                          <a:solidFill>
                            <a:srgbClr val="FF0000"/>
                          </a:solidFill>
                          <a:latin typeface="Century Gothic" panose="020B0502020202020204" pitchFamily="34" charset="0"/>
                        </a:rPr>
                        <a:t>=</a:t>
                      </a:r>
                    </a:p>
                  </a:txBody>
                  <a:tcPr marL="0" marR="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2800" b="1" dirty="0">
                          <a:solidFill>
                            <a:srgbClr val="FF0000"/>
                          </a:solidFill>
                          <a:latin typeface="Century Gothic" panose="020B0502020202020204" pitchFamily="34" charset="0"/>
                        </a:rPr>
                        <a:t>2</a:t>
                      </a:r>
                    </a:p>
                  </a:txBody>
                  <a:tcPr marL="0" marR="0" marT="0" marB="0" anchor="ctr">
                    <a:lnL w="38100" cap="flat" cmpd="sng" algn="ctr">
                      <a:solidFill>
                        <a:srgbClr val="FF0000"/>
                      </a:solidFill>
                      <a:prstDash val="solid"/>
                      <a:round/>
                      <a:headEnd type="none" w="med" len="med"/>
                      <a:tailEnd type="none" w="med" len="med"/>
                    </a:lnL>
                    <a:lnR w="38100" cap="flat" cmpd="sng" algn="ctr">
                      <a:solidFill>
                        <a:srgbClr val="FF0000"/>
                      </a:solidFill>
                      <a:prstDash val="solid"/>
                      <a:round/>
                      <a:headEnd type="none" w="med" len="med"/>
                      <a:tailEnd type="none" w="med" len="med"/>
                    </a:lnR>
                    <a:lnT w="38100" cap="flat" cmpd="sng" algn="ctr">
                      <a:solidFill>
                        <a:srgbClr val="FF0000"/>
                      </a:solidFill>
                      <a:prstDash val="solid"/>
                      <a:round/>
                      <a:headEnd type="none" w="med" len="med"/>
                      <a:tailEnd type="none" w="med" len="med"/>
                    </a:lnT>
                    <a:lnB w="381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8738683"/>
                  </a:ext>
                </a:extLst>
              </a:tr>
            </a:tbl>
          </a:graphicData>
        </a:graphic>
      </p:graphicFrame>
      <p:sp>
        <p:nvSpPr>
          <p:cNvPr id="13" name="TextBox 12">
            <a:extLst>
              <a:ext uri="{FF2B5EF4-FFF2-40B4-BE49-F238E27FC236}">
                <a16:creationId xmlns:a16="http://schemas.microsoft.com/office/drawing/2014/main" id="{8CFCE493-1BA6-4C85-BDCA-F80B66D074B1}"/>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17819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9" name="Picture 8">
            <a:extLst>
              <a:ext uri="{FF2B5EF4-FFF2-40B4-BE49-F238E27FC236}">
                <a16:creationId xmlns:a16="http://schemas.microsoft.com/office/drawing/2014/main" id="{4308ED95-7FB4-42CD-95B8-6BEC557E46D3}"/>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1" name="Rectangle 10">
            <a:extLst>
              <a:ext uri="{FF2B5EF4-FFF2-40B4-BE49-F238E27FC236}">
                <a16:creationId xmlns:a16="http://schemas.microsoft.com/office/drawing/2014/main" id="{A24A5D92-737A-4F54-8F12-E53A52A20F6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Mrs Greg buys a bag of 60 lollies. </a:t>
            </a:r>
          </a:p>
          <a:p>
            <a:pPr lvl="0" algn="ctr" defTabSz="685800">
              <a:defRPr/>
            </a:pPr>
            <a:r>
              <a:rPr lang="en-GB" sz="2000" b="1" dirty="0">
                <a:solidFill>
                  <a:schemeClr val="tx1"/>
                </a:solidFill>
                <a:latin typeface="Century Gothic" panose="020B0502020202020204" pitchFamily="34" charset="0"/>
              </a:rPr>
              <a:t>Each group needs 10 lollies. </a:t>
            </a: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r>
              <a:rPr lang="en-GB" sz="2000" b="1" dirty="0">
                <a:solidFill>
                  <a:schemeClr val="tx1"/>
                </a:solidFill>
                <a:latin typeface="Century Gothic" panose="020B0502020202020204" pitchFamily="34" charset="0"/>
              </a:rPr>
              <a:t>How many groups can have lollies? </a:t>
            </a:r>
          </a:p>
          <a:p>
            <a:pPr lvl="0" algn="ctr"/>
            <a:endParaRPr lang="en-GB" sz="24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id="{FC0E2B68-9207-4849-9103-D953A565BF8D}"/>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961781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B632E459-9B27-4467-B89C-78410207B713}"/>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9" name="Picture 8">
            <a:extLst>
              <a:ext uri="{FF2B5EF4-FFF2-40B4-BE49-F238E27FC236}">
                <a16:creationId xmlns:a16="http://schemas.microsoft.com/office/drawing/2014/main" id="{4308ED95-7FB4-42CD-95B8-6BEC557E46D3}"/>
              </a:ext>
            </a:extLst>
          </p:cNvPr>
          <p:cNvPicPr>
            <a:picLocks noChangeAspect="1"/>
          </p:cNvPicPr>
          <p:nvPr/>
        </p:nvPicPr>
        <p:blipFill>
          <a:blip r:embed="rId4"/>
          <a:stretch>
            <a:fillRect/>
          </a:stretch>
        </p:blipFill>
        <p:spPr>
          <a:xfrm>
            <a:off x="115438" y="148682"/>
            <a:ext cx="8913124" cy="6322100"/>
          </a:xfrm>
          <a:prstGeom prst="rect">
            <a:avLst/>
          </a:prstGeom>
        </p:spPr>
      </p:pic>
      <p:sp>
        <p:nvSpPr>
          <p:cNvPr id="11" name="Rectangle 10">
            <a:extLst>
              <a:ext uri="{FF2B5EF4-FFF2-40B4-BE49-F238E27FC236}">
                <a16:creationId xmlns:a16="http://schemas.microsoft.com/office/drawing/2014/main" id="{A24A5D92-737A-4F54-8F12-E53A52A20F6A}"/>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4</a:t>
            </a:r>
          </a:p>
          <a:p>
            <a:pPr lvl="0"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Mrs Greg buys a bag of 60 lollies. </a:t>
            </a:r>
          </a:p>
          <a:p>
            <a:pPr lvl="0" algn="ctr" defTabSz="685800">
              <a:defRPr/>
            </a:pPr>
            <a:r>
              <a:rPr lang="en-GB" sz="2000" b="1" dirty="0">
                <a:solidFill>
                  <a:schemeClr val="tx1"/>
                </a:solidFill>
                <a:latin typeface="Century Gothic" panose="020B0502020202020204" pitchFamily="34" charset="0"/>
              </a:rPr>
              <a:t>Each group needs 10 lollies. </a:t>
            </a: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defTabSz="685800">
              <a:defRPr/>
            </a:pPr>
            <a:r>
              <a:rPr lang="en-GB" sz="2000" b="1" dirty="0">
                <a:solidFill>
                  <a:schemeClr val="tx1"/>
                </a:solidFill>
                <a:latin typeface="Century Gothic" panose="020B0502020202020204" pitchFamily="34" charset="0"/>
              </a:rPr>
              <a:t>How many groups can have lollies? </a:t>
            </a:r>
          </a:p>
          <a:p>
            <a:pPr defTabSz="685800">
              <a:defRPr/>
            </a:pPr>
            <a:r>
              <a:rPr lang="en-GB" sz="2000" b="1" dirty="0">
                <a:solidFill>
                  <a:srgbClr val="FF0000"/>
                </a:solidFill>
                <a:latin typeface="Century Gothic" panose="020B0502020202020204" pitchFamily="34" charset="0"/>
              </a:rPr>
              <a:t>6 groups</a:t>
            </a:r>
            <a:endParaRPr lang="en-GB" sz="2400" b="1" dirty="0">
              <a:solidFill>
                <a:srgbClr val="FF0000"/>
              </a:solidFill>
              <a:latin typeface="Century Gothic" panose="020B0502020202020204" pitchFamily="34" charset="0"/>
            </a:endParaRPr>
          </a:p>
          <a:p>
            <a:pPr lvl="0" defTabSz="685800">
              <a:defRPr/>
            </a:pPr>
            <a:endParaRPr lang="en-GB" sz="2000" b="1"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a:p>
            <a:pPr lvl="0" algn="ctr"/>
            <a:endParaRPr lang="en-GB" sz="2000" b="1"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id="{84AE6675-1745-40FF-9931-4AC5E8B41C9F}"/>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478692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2019</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Kylie is thinking of a number.</a:t>
            </a:r>
          </a:p>
          <a:p>
            <a:pPr algn="ctr"/>
            <a:r>
              <a:rPr lang="en-GB" sz="2000" b="1" dirty="0">
                <a:solidFill>
                  <a:schemeClr val="tx1"/>
                </a:solidFill>
                <a:latin typeface="Century Gothic" panose="020B0502020202020204" pitchFamily="34" charset="0"/>
              </a:rPr>
              <a:t>She can describe her number using two number cards. </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My number can make ______ equal groups of 5 or</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______ equal groups of 10.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What number is she thinking of?</a:t>
            </a:r>
          </a:p>
          <a:p>
            <a:pPr lvl="0"/>
            <a:endParaRPr lang="en-GB" sz="1600" b="1" dirty="0">
              <a:solidFill>
                <a:srgbClr val="E7E6E6">
                  <a:lumMod val="25000"/>
                </a:srgbClr>
              </a:solidFill>
              <a:latin typeface="Century Gothic" panose="020B0502020202020204" pitchFamily="34" charset="0"/>
            </a:endParaRPr>
          </a:p>
        </p:txBody>
      </p:sp>
      <p:grpSp>
        <p:nvGrpSpPr>
          <p:cNvPr id="2" name="Group 1">
            <a:extLst>
              <a:ext uri="{FF2B5EF4-FFF2-40B4-BE49-F238E27FC236}">
                <a16:creationId xmlns:a16="http://schemas.microsoft.com/office/drawing/2014/main" id="{886CE5AE-E5BB-46C3-9D16-CA75DB3C4DC3}"/>
              </a:ext>
            </a:extLst>
          </p:cNvPr>
          <p:cNvGrpSpPr/>
          <p:nvPr/>
        </p:nvGrpSpPr>
        <p:grpSpPr>
          <a:xfrm>
            <a:off x="2546869" y="2170323"/>
            <a:ext cx="4050261" cy="953453"/>
            <a:chOff x="1901794" y="2271923"/>
            <a:chExt cx="4050261" cy="953453"/>
          </a:xfrm>
        </p:grpSpPr>
        <p:sp>
          <p:nvSpPr>
            <p:cNvPr id="7" name="TextBox 6">
              <a:extLst>
                <a:ext uri="{FF2B5EF4-FFF2-40B4-BE49-F238E27FC236}">
                  <a16:creationId xmlns:a16="http://schemas.microsoft.com/office/drawing/2014/main" id="{4D96B59C-2096-409D-B05A-70CF11F36713}"/>
                </a:ext>
              </a:extLst>
            </p:cNvPr>
            <p:cNvSpPr txBox="1"/>
            <p:nvPr/>
          </p:nvSpPr>
          <p:spPr>
            <a:xfrm>
              <a:off x="4818432" y="2271923"/>
              <a:ext cx="1133623" cy="95345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4</a:t>
              </a:r>
            </a:p>
          </p:txBody>
        </p:sp>
        <p:sp>
          <p:nvSpPr>
            <p:cNvPr id="10" name="TextBox 9">
              <a:extLst>
                <a:ext uri="{FF2B5EF4-FFF2-40B4-BE49-F238E27FC236}">
                  <a16:creationId xmlns:a16="http://schemas.microsoft.com/office/drawing/2014/main" id="{BD030DE8-6A0A-4C0A-BBDD-80CF660602B6}"/>
                </a:ext>
              </a:extLst>
            </p:cNvPr>
            <p:cNvSpPr txBox="1"/>
            <p:nvPr/>
          </p:nvSpPr>
          <p:spPr>
            <a:xfrm>
              <a:off x="1901794" y="2271923"/>
              <a:ext cx="1133623" cy="953453"/>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2</a:t>
              </a:r>
            </a:p>
          </p:txBody>
        </p:sp>
        <p:sp>
          <p:nvSpPr>
            <p:cNvPr id="11" name="TextBox 10">
              <a:extLst>
                <a:ext uri="{FF2B5EF4-FFF2-40B4-BE49-F238E27FC236}">
                  <a16:creationId xmlns:a16="http://schemas.microsoft.com/office/drawing/2014/main" id="{B96E4A6C-6217-46BF-9A91-D2A3F63B3B8B}"/>
                </a:ext>
              </a:extLst>
            </p:cNvPr>
            <p:cNvSpPr txBox="1"/>
            <p:nvPr/>
          </p:nvSpPr>
          <p:spPr>
            <a:xfrm>
              <a:off x="3360113" y="2271923"/>
              <a:ext cx="1133623" cy="95345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7</a:t>
              </a:r>
            </a:p>
          </p:txBody>
        </p:sp>
      </p:grpSp>
      <p:sp>
        <p:nvSpPr>
          <p:cNvPr id="12" name="TextBox 11">
            <a:extLst>
              <a:ext uri="{FF2B5EF4-FFF2-40B4-BE49-F238E27FC236}">
                <a16:creationId xmlns:a16="http://schemas.microsoft.com/office/drawing/2014/main" id="{267DD2D6-F467-4CA3-A9D9-6811CBA5B7A4}"/>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636014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6" name="Group 15">
            <a:extLst>
              <a:ext uri="{FF2B5EF4-FFF2-40B4-BE49-F238E27FC236}">
                <a16:creationId xmlns:a16="http://schemas.microsoft.com/office/drawing/2014/main" id="{B31300A9-E3C5-4701-8EF1-45ED088A04DD}"/>
              </a:ext>
            </a:extLst>
          </p:cNvPr>
          <p:cNvGrpSpPr/>
          <p:nvPr/>
        </p:nvGrpSpPr>
        <p:grpSpPr>
          <a:xfrm>
            <a:off x="71151" y="6454317"/>
            <a:ext cx="1188000" cy="403587"/>
            <a:chOff x="79697" y="6454317"/>
            <a:chExt cx="1188000" cy="403587"/>
          </a:xfrm>
        </p:grpSpPr>
        <p:sp>
          <p:nvSpPr>
            <p:cNvPr id="17" name="TextBox 8">
              <a:extLst>
                <a:ext uri="{FF2B5EF4-FFF2-40B4-BE49-F238E27FC236}">
                  <a16:creationId xmlns:a16="http://schemas.microsoft.com/office/drawing/2014/main" id="{0F18B4CD-798D-4EA5-92CF-7A4BB6DD9812}"/>
                </a:ext>
              </a:extLst>
            </p:cNvPr>
            <p:cNvSpPr txBox="1"/>
            <p:nvPr/>
          </p:nvSpPr>
          <p:spPr>
            <a:xfrm>
              <a:off x="79697" y="6688627"/>
              <a:ext cx="1188000"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sz="500" dirty="0">
                  <a:latin typeface="Arial" panose="020B0604020202020204" pitchFamily="34" charset="0"/>
                  <a:cs typeface="Arial" panose="020B0604020202020204" pitchFamily="34" charset="0"/>
                </a:rPr>
                <a:t>© Classroom Secrets Limited 2019</a:t>
              </a:r>
            </a:p>
          </p:txBody>
        </p:sp>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85" y="6454317"/>
              <a:ext cx="1174025" cy="278902"/>
            </a:xfrm>
            <a:prstGeom prst="rect">
              <a:avLst/>
            </a:prstGeom>
          </p:spPr>
        </p:pic>
      </p:grpSp>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Kylie is thinking of a number.</a:t>
            </a:r>
          </a:p>
          <a:p>
            <a:pPr algn="ctr"/>
            <a:r>
              <a:rPr lang="en-GB" sz="2000" b="1" dirty="0">
                <a:solidFill>
                  <a:schemeClr val="tx1"/>
                </a:solidFill>
                <a:latin typeface="Century Gothic" panose="020B0502020202020204" pitchFamily="34" charset="0"/>
              </a:rPr>
              <a:t>She can describe her number using two number cards. </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My number can make ______ equal groups of 5 or</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______ equal groups of 10.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What number is she thinking of? </a:t>
            </a:r>
            <a:r>
              <a:rPr lang="en-GB" sz="2000" b="1" dirty="0">
                <a:solidFill>
                  <a:srgbClr val="FF0000"/>
                </a:solidFill>
                <a:latin typeface="Century Gothic" panose="020B0502020202020204" pitchFamily="34" charset="0"/>
              </a:rPr>
              <a:t>20</a:t>
            </a:r>
          </a:p>
          <a:p>
            <a:pPr lvl="0"/>
            <a:endParaRPr lang="en-GB" sz="1600" b="1" dirty="0">
              <a:solidFill>
                <a:srgbClr val="E7E6E6">
                  <a:lumMod val="25000"/>
                </a:srgbClr>
              </a:solidFill>
              <a:latin typeface="Century Gothic" panose="020B0502020202020204" pitchFamily="34" charset="0"/>
            </a:endParaRPr>
          </a:p>
        </p:txBody>
      </p:sp>
      <p:sp>
        <p:nvSpPr>
          <p:cNvPr id="12" name="Rectangle 11">
            <a:extLst>
              <a:ext uri="{FF2B5EF4-FFF2-40B4-BE49-F238E27FC236}">
                <a16:creationId xmlns:a16="http://schemas.microsoft.com/office/drawing/2014/main" id="{D37D95E2-42B6-4251-A6C5-D18C591B9383}"/>
              </a:ext>
            </a:extLst>
          </p:cNvPr>
          <p:cNvSpPr/>
          <p:nvPr/>
        </p:nvSpPr>
        <p:spPr>
          <a:xfrm>
            <a:off x="3395019" y="3578560"/>
            <a:ext cx="328936" cy="400110"/>
          </a:xfrm>
          <a:prstGeom prst="rect">
            <a:avLst/>
          </a:prstGeom>
        </p:spPr>
        <p:txBody>
          <a:bodyPr wrap="none">
            <a:spAutoFit/>
          </a:bodyPr>
          <a:lstStyle/>
          <a:p>
            <a:r>
              <a:rPr lang="en-GB" sz="2000" b="1" dirty="0">
                <a:solidFill>
                  <a:srgbClr val="FF0000"/>
                </a:solidFill>
                <a:latin typeface="Century Gothic" panose="020B0502020202020204" pitchFamily="34" charset="0"/>
              </a:rPr>
              <a:t>4</a:t>
            </a:r>
            <a:endParaRPr lang="en-GB" sz="2000" b="1" dirty="0">
              <a:solidFill>
                <a:srgbClr val="FF0000"/>
              </a:solidFill>
            </a:endParaRPr>
          </a:p>
        </p:txBody>
      </p:sp>
      <p:sp>
        <p:nvSpPr>
          <p:cNvPr id="13" name="Rectangle 12">
            <a:extLst>
              <a:ext uri="{FF2B5EF4-FFF2-40B4-BE49-F238E27FC236}">
                <a16:creationId xmlns:a16="http://schemas.microsoft.com/office/drawing/2014/main" id="{1FFC68D7-DE4E-4641-B856-407F08B92E9D}"/>
              </a:ext>
            </a:extLst>
          </p:cNvPr>
          <p:cNvSpPr/>
          <p:nvPr/>
        </p:nvSpPr>
        <p:spPr>
          <a:xfrm>
            <a:off x="562829" y="4180860"/>
            <a:ext cx="328936" cy="400110"/>
          </a:xfrm>
          <a:prstGeom prst="rect">
            <a:avLst/>
          </a:prstGeom>
        </p:spPr>
        <p:txBody>
          <a:bodyPr wrap="none">
            <a:spAutoFit/>
          </a:bodyPr>
          <a:lstStyle/>
          <a:p>
            <a:r>
              <a:rPr lang="en-GB" sz="2000" b="1" dirty="0">
                <a:solidFill>
                  <a:srgbClr val="FF0000"/>
                </a:solidFill>
                <a:latin typeface="Century Gothic" panose="020B0502020202020204" pitchFamily="34" charset="0"/>
              </a:rPr>
              <a:t>2</a:t>
            </a:r>
            <a:endParaRPr lang="en-GB" sz="2000" b="1" dirty="0">
              <a:solidFill>
                <a:srgbClr val="FF0000"/>
              </a:solidFill>
            </a:endParaRPr>
          </a:p>
        </p:txBody>
      </p:sp>
      <p:grpSp>
        <p:nvGrpSpPr>
          <p:cNvPr id="14" name="Group 13">
            <a:extLst>
              <a:ext uri="{FF2B5EF4-FFF2-40B4-BE49-F238E27FC236}">
                <a16:creationId xmlns:a16="http://schemas.microsoft.com/office/drawing/2014/main" id="{21B4EA2E-6368-4C41-9815-05EFF5079D09}"/>
              </a:ext>
            </a:extLst>
          </p:cNvPr>
          <p:cNvGrpSpPr/>
          <p:nvPr/>
        </p:nvGrpSpPr>
        <p:grpSpPr>
          <a:xfrm>
            <a:off x="2546869" y="2170323"/>
            <a:ext cx="4050261" cy="953453"/>
            <a:chOff x="1901794" y="2271923"/>
            <a:chExt cx="4050261" cy="953453"/>
          </a:xfrm>
        </p:grpSpPr>
        <p:sp>
          <p:nvSpPr>
            <p:cNvPr id="15" name="TextBox 14">
              <a:extLst>
                <a:ext uri="{FF2B5EF4-FFF2-40B4-BE49-F238E27FC236}">
                  <a16:creationId xmlns:a16="http://schemas.microsoft.com/office/drawing/2014/main" id="{F75D994D-B5ED-4496-93B5-FE2687E1DD58}"/>
                </a:ext>
              </a:extLst>
            </p:cNvPr>
            <p:cNvSpPr txBox="1"/>
            <p:nvPr/>
          </p:nvSpPr>
          <p:spPr>
            <a:xfrm>
              <a:off x="4818432" y="2271923"/>
              <a:ext cx="1133623" cy="95345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4</a:t>
              </a:r>
            </a:p>
          </p:txBody>
        </p:sp>
        <p:sp>
          <p:nvSpPr>
            <p:cNvPr id="20" name="TextBox 19">
              <a:extLst>
                <a:ext uri="{FF2B5EF4-FFF2-40B4-BE49-F238E27FC236}">
                  <a16:creationId xmlns:a16="http://schemas.microsoft.com/office/drawing/2014/main" id="{FCFAD6D7-8B4C-4128-8911-56C084DF73DD}"/>
                </a:ext>
              </a:extLst>
            </p:cNvPr>
            <p:cNvSpPr txBox="1"/>
            <p:nvPr/>
          </p:nvSpPr>
          <p:spPr>
            <a:xfrm>
              <a:off x="1901794" y="2271923"/>
              <a:ext cx="1133623" cy="953453"/>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2</a:t>
              </a:r>
            </a:p>
          </p:txBody>
        </p:sp>
        <p:sp>
          <p:nvSpPr>
            <p:cNvPr id="21" name="TextBox 20">
              <a:extLst>
                <a:ext uri="{FF2B5EF4-FFF2-40B4-BE49-F238E27FC236}">
                  <a16:creationId xmlns:a16="http://schemas.microsoft.com/office/drawing/2014/main" id="{F47499B2-FC69-49AD-A9A4-BBC35C5CE59F}"/>
                </a:ext>
              </a:extLst>
            </p:cNvPr>
            <p:cNvSpPr txBox="1"/>
            <p:nvPr/>
          </p:nvSpPr>
          <p:spPr>
            <a:xfrm>
              <a:off x="3360113" y="2271923"/>
              <a:ext cx="1133623" cy="953453"/>
            </a:xfrm>
            <a:prstGeom prst="flowChartAlternateProcess">
              <a:avLst/>
            </a:prstGeom>
          </p:spPr>
          <p:style>
            <a:lnRef idx="1">
              <a:schemeClr val="accent6"/>
            </a:lnRef>
            <a:fillRef idx="2">
              <a:schemeClr val="accent6"/>
            </a:fillRef>
            <a:effectRef idx="1">
              <a:schemeClr val="accent6"/>
            </a:effectRef>
            <a:fontRef idx="minor">
              <a:schemeClr val="dk1"/>
            </a:fontRef>
          </p:style>
          <p:txBody>
            <a:bodyPr wrap="square" rtlCol="0" anchor="ctr">
              <a:spAutoFit/>
            </a:bodyPr>
            <a:lstStyle/>
            <a:p>
              <a:pPr algn="ctr"/>
              <a:r>
                <a:rPr lang="en-GB" sz="5000" dirty="0">
                  <a:latin typeface="Century Gothic" panose="020B0502020202020204" pitchFamily="34" charset="0"/>
                </a:rPr>
                <a:t>7</a:t>
              </a:r>
            </a:p>
          </p:txBody>
        </p:sp>
      </p:grpSp>
      <p:sp>
        <p:nvSpPr>
          <p:cNvPr id="22" name="TextBox 21">
            <a:extLst>
              <a:ext uri="{FF2B5EF4-FFF2-40B4-BE49-F238E27FC236}">
                <a16:creationId xmlns:a16="http://schemas.microsoft.com/office/drawing/2014/main" id="{D00A4A18-A4FD-4D66-A465-CE4159B4606E}"/>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671261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6924AC0D-EBA3-47BE-B2B4-A19FDFF6E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9" name="Rectangle 28">
            <a:extLst>
              <a:ext uri="{FF2B5EF4-FFF2-40B4-BE49-F238E27FC236}">
                <a16:creationId xmlns:a16="http://schemas.microsoft.com/office/drawing/2014/main" id="{B55B12BA-F90B-495F-896D-BF92F970F5F8}"/>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Jaxon has fewer than 20 carrots. Some are hidden by the splat.</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How many carrots could he have?</a:t>
            </a:r>
          </a:p>
          <a:p>
            <a:pPr lvl="0"/>
            <a:endParaRPr lang="en-GB" sz="2800" dirty="0">
              <a:solidFill>
                <a:srgbClr val="E7E6E6">
                  <a:lumMod val="25000"/>
                </a:srgbClr>
              </a:solidFill>
              <a:latin typeface="Century Gothic" panose="020B0502020202020204" pitchFamily="34" charset="0"/>
            </a:endParaRPr>
          </a:p>
        </p:txBody>
      </p:sp>
      <p:sp>
        <p:nvSpPr>
          <p:cNvPr id="30" name="TextBox 29">
            <a:extLst>
              <a:ext uri="{FF2B5EF4-FFF2-40B4-BE49-F238E27FC236}">
                <a16:creationId xmlns:a16="http://schemas.microsoft.com/office/drawing/2014/main" id="{9E62FC74-3B34-445B-8539-2D4E8FE6FE8D}"/>
              </a:ext>
            </a:extLst>
          </p:cNvPr>
          <p:cNvSpPr txBox="1"/>
          <p:nvPr/>
        </p:nvSpPr>
        <p:spPr>
          <a:xfrm>
            <a:off x="2551248" y="3751475"/>
            <a:ext cx="3721383" cy="783193"/>
          </a:xfrm>
          <a:prstGeom prst="wedgeRoundRectCallout">
            <a:avLst>
              <a:gd name="adj1" fmla="val -61598"/>
              <a:gd name="adj2" fmla="val 17225"/>
              <a:gd name="adj3" fmla="val 16667"/>
            </a:avLst>
          </a:prstGeom>
          <a:solidFill>
            <a:schemeClr val="bg1"/>
          </a:solidFill>
          <a:ln w="19050">
            <a:solidFill>
              <a:schemeClr val="tx1"/>
            </a:solidFill>
          </a:ln>
        </p:spPr>
        <p:txBody>
          <a:bodyPr wrap="square" rtlCol="0">
            <a:spAutoFit/>
          </a:bodyPr>
          <a:lstStyle/>
          <a:p>
            <a:pPr algn="ctr"/>
            <a:r>
              <a:rPr lang="en-GB" sz="2000" b="1" dirty="0">
                <a:latin typeface="Century Gothic" panose="020B0502020202020204" pitchFamily="34" charset="0"/>
              </a:rPr>
              <a:t>I can make equal groups of 2.</a:t>
            </a:r>
          </a:p>
        </p:txBody>
      </p:sp>
      <p:sp>
        <p:nvSpPr>
          <p:cNvPr id="5" name="TextBox 4">
            <a:extLst>
              <a:ext uri="{FF2B5EF4-FFF2-40B4-BE49-F238E27FC236}">
                <a16:creationId xmlns:a16="http://schemas.microsoft.com/office/drawing/2014/main" id="{DE5D1B2D-469E-436E-B849-1AF45FCBADAE}"/>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4002784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generated with high confidence">
            <a:extLst>
              <a:ext uri="{FF2B5EF4-FFF2-40B4-BE49-F238E27FC236}">
                <a16:creationId xmlns:a16="http://schemas.microsoft.com/office/drawing/2014/main" id="{6924AC0D-EBA3-47BE-B2B4-A19FDFF6E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9" name="Rectangle 28">
            <a:extLst>
              <a:ext uri="{FF2B5EF4-FFF2-40B4-BE49-F238E27FC236}">
                <a16:creationId xmlns:a16="http://schemas.microsoft.com/office/drawing/2014/main" id="{B55B12BA-F90B-495F-896D-BF92F970F5F8}"/>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Jaxon has fewer than 20 carrots. Some are hidden by the splat.</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How many carrots could he have?</a:t>
            </a:r>
          </a:p>
          <a:p>
            <a:r>
              <a:rPr lang="en-GB" sz="2000" b="1" dirty="0">
                <a:solidFill>
                  <a:srgbClr val="FF0000"/>
                </a:solidFill>
                <a:latin typeface="Century Gothic" panose="020B0502020202020204" pitchFamily="34" charset="0"/>
              </a:rPr>
              <a:t>He could have 14, 16 or 18 carrots. </a:t>
            </a:r>
            <a:endParaRPr lang="en-GB" sz="2000" b="1" dirty="0">
              <a:solidFill>
                <a:schemeClr val="tx1"/>
              </a:solidFill>
              <a:latin typeface="Century Gothic" panose="020B0502020202020204" pitchFamily="34" charset="0"/>
              <a:sym typeface="Wingdings" panose="05000000000000000000" pitchFamily="2" charset="2"/>
            </a:endParaRPr>
          </a:p>
          <a:p>
            <a:endParaRPr lang="en-GB" sz="1600" b="1" dirty="0">
              <a:solidFill>
                <a:schemeClr val="tx1"/>
              </a:solidFill>
              <a:latin typeface="Century Gothic" panose="020B0502020202020204" pitchFamily="34" charset="0"/>
              <a:sym typeface="Wingdings" panose="05000000000000000000" pitchFamily="2" charset="2"/>
            </a:endParaRPr>
          </a:p>
          <a:p>
            <a:pPr lvl="0"/>
            <a:endParaRPr lang="en-GB" sz="1600" b="1" dirty="0">
              <a:solidFill>
                <a:srgbClr val="E7E6E6">
                  <a:lumMod val="25000"/>
                </a:srgbClr>
              </a:solidFill>
              <a:latin typeface="Century Gothic" panose="020B0502020202020204" pitchFamily="34" charset="0"/>
            </a:endParaRPr>
          </a:p>
        </p:txBody>
      </p:sp>
      <p:sp>
        <p:nvSpPr>
          <p:cNvPr id="5" name="TextBox 4">
            <a:extLst>
              <a:ext uri="{FF2B5EF4-FFF2-40B4-BE49-F238E27FC236}">
                <a16:creationId xmlns:a16="http://schemas.microsoft.com/office/drawing/2014/main" id="{9F106BF8-EED2-4AB6-B4C6-CFE0A7BD381F}"/>
              </a:ext>
            </a:extLst>
          </p:cNvPr>
          <p:cNvSpPr txBox="1"/>
          <p:nvPr/>
        </p:nvSpPr>
        <p:spPr>
          <a:xfrm>
            <a:off x="2551248" y="3751475"/>
            <a:ext cx="3721383" cy="783193"/>
          </a:xfrm>
          <a:prstGeom prst="wedgeRoundRectCallout">
            <a:avLst>
              <a:gd name="adj1" fmla="val -61598"/>
              <a:gd name="adj2" fmla="val 17225"/>
              <a:gd name="adj3" fmla="val 16667"/>
            </a:avLst>
          </a:prstGeom>
          <a:solidFill>
            <a:schemeClr val="bg1"/>
          </a:solidFill>
          <a:ln w="19050">
            <a:solidFill>
              <a:schemeClr val="tx1"/>
            </a:solidFill>
          </a:ln>
        </p:spPr>
        <p:txBody>
          <a:bodyPr wrap="square" rtlCol="0">
            <a:spAutoFit/>
          </a:bodyPr>
          <a:lstStyle/>
          <a:p>
            <a:pPr algn="ctr"/>
            <a:r>
              <a:rPr lang="en-GB" sz="2000" b="1" dirty="0">
                <a:latin typeface="Century Gothic" panose="020B0502020202020204" pitchFamily="34" charset="0"/>
              </a:rPr>
              <a:t>I can make equal groups of 2.</a:t>
            </a:r>
          </a:p>
        </p:txBody>
      </p:sp>
      <p:sp>
        <p:nvSpPr>
          <p:cNvPr id="6" name="TextBox 5">
            <a:extLst>
              <a:ext uri="{FF2B5EF4-FFF2-40B4-BE49-F238E27FC236}">
                <a16:creationId xmlns:a16="http://schemas.microsoft.com/office/drawing/2014/main" id="{8019DC02-6643-469C-BE8F-1D699F9F4BAC}"/>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2926081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high confidence">
            <a:extLst>
              <a:ext uri="{FF2B5EF4-FFF2-40B4-BE49-F238E27FC236}">
                <a16:creationId xmlns:a16="http://schemas.microsoft.com/office/drawing/2014/main" id="{8D02836D-2B2E-4C7C-8242-7AB482818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0" name="Rectangle 39">
            <a:extLst>
              <a:ext uri="{FF2B5EF4-FFF2-40B4-BE49-F238E27FC236}">
                <a16:creationId xmlns:a16="http://schemas.microsoft.com/office/drawing/2014/main" id="{336A1C0A-3366-4066-AFAC-DBC6F3529FB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Charlie is grouping some fish to put into tanks. </a:t>
            </a:r>
          </a:p>
          <a:p>
            <a:pPr algn="ctr"/>
            <a:r>
              <a:rPr lang="en-GB" sz="2000" b="1" dirty="0">
                <a:solidFill>
                  <a:schemeClr val="tx1"/>
                </a:solidFill>
                <a:latin typeface="Century Gothic" panose="020B0502020202020204" pitchFamily="34" charset="0"/>
              </a:rPr>
              <a:t>He wants to make 6 equal groups of 5.</a:t>
            </a:r>
          </a:p>
          <a:p>
            <a:pPr algn="ctr"/>
            <a:r>
              <a:rPr lang="en-GB" sz="2000" b="1" dirty="0">
                <a:solidFill>
                  <a:schemeClr val="tx1"/>
                </a:solidFill>
                <a:latin typeface="Century Gothic" panose="020B0502020202020204" pitchFamily="34" charset="0"/>
              </a:rPr>
              <a:t>Does he have enough fish? </a:t>
            </a:r>
          </a:p>
          <a:p>
            <a:pPr algn="ctr"/>
            <a:endParaRPr lang="en-GB" sz="1600" b="1" dirty="0">
              <a:solidFill>
                <a:srgbClr val="FF0000"/>
              </a:solidFill>
              <a:latin typeface="Century Gothic" panose="020B0502020202020204" pitchFamily="34" charset="0"/>
            </a:endParaRPr>
          </a:p>
        </p:txBody>
      </p:sp>
      <p:sp>
        <p:nvSpPr>
          <p:cNvPr id="5" name="TextBox 4">
            <a:extLst>
              <a:ext uri="{FF2B5EF4-FFF2-40B4-BE49-F238E27FC236}">
                <a16:creationId xmlns:a16="http://schemas.microsoft.com/office/drawing/2014/main" id="{6E019BA5-0686-4077-850C-1734889382F8}"/>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2594945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generated with high confidence">
            <a:extLst>
              <a:ext uri="{FF2B5EF4-FFF2-40B4-BE49-F238E27FC236}">
                <a16:creationId xmlns:a16="http://schemas.microsoft.com/office/drawing/2014/main" id="{0CF35411-1EFA-40EA-9D7C-FD86D3A39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45" name="Rectangle 44">
            <a:extLst>
              <a:ext uri="{FF2B5EF4-FFF2-40B4-BE49-F238E27FC236}">
                <a16:creationId xmlns:a16="http://schemas.microsoft.com/office/drawing/2014/main" id="{2DB4F724-3205-4888-B2D0-EB0B6218D282}"/>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Charlie is grouping some fish to put into tanks. </a:t>
            </a:r>
          </a:p>
          <a:p>
            <a:pPr algn="ctr"/>
            <a:r>
              <a:rPr lang="en-GB" sz="2000" b="1" dirty="0">
                <a:solidFill>
                  <a:schemeClr val="tx1"/>
                </a:solidFill>
                <a:latin typeface="Century Gothic" panose="020B0502020202020204" pitchFamily="34" charset="0"/>
              </a:rPr>
              <a:t>He wants to make 6 equal groups of 5.</a:t>
            </a:r>
          </a:p>
          <a:p>
            <a:pPr algn="ctr"/>
            <a:r>
              <a:rPr lang="en-GB" sz="2000" b="1" dirty="0">
                <a:solidFill>
                  <a:schemeClr val="tx1"/>
                </a:solidFill>
                <a:latin typeface="Century Gothic" panose="020B0502020202020204" pitchFamily="34" charset="0"/>
              </a:rPr>
              <a:t>Does he have enough fish?</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 </a:t>
            </a: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endParaRPr lang="en-GB" sz="2000" b="1" dirty="0">
              <a:solidFill>
                <a:schemeClr val="tx1"/>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Charlie does not have enough fish to make 6 equal groups of 5. He can make 5 equal groups of 5 and he will have 3 leftover.  </a:t>
            </a:r>
          </a:p>
          <a:p>
            <a:pPr algn="ctr"/>
            <a:endParaRPr lang="en-GB" sz="2000" b="1" dirty="0">
              <a:solidFill>
                <a:schemeClr val="tx1"/>
              </a:solidFill>
              <a:latin typeface="Century Gothic" panose="020B0502020202020204" pitchFamily="34" charset="0"/>
            </a:endParaRPr>
          </a:p>
          <a:p>
            <a:pPr algn="ctr"/>
            <a:endParaRPr lang="en-GB" sz="1600" b="1" dirty="0">
              <a:solidFill>
                <a:srgbClr val="FF0000"/>
              </a:solidFill>
              <a:latin typeface="Century Gothic" panose="020B0502020202020204" pitchFamily="34" charset="0"/>
            </a:endParaRPr>
          </a:p>
        </p:txBody>
      </p:sp>
      <p:sp>
        <p:nvSpPr>
          <p:cNvPr id="5" name="TextBox 4">
            <a:extLst>
              <a:ext uri="{FF2B5EF4-FFF2-40B4-BE49-F238E27FC236}">
                <a16:creationId xmlns:a16="http://schemas.microsoft.com/office/drawing/2014/main" id="{0ABAFFBA-20D7-4631-B4B9-D403DDC46B08}"/>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33873168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u="sng"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of the following numbers can </a:t>
            </a:r>
          </a:p>
          <a:p>
            <a:pPr algn="ctr"/>
            <a:r>
              <a:rPr lang="en-GB" sz="2000" b="1" dirty="0">
                <a:solidFill>
                  <a:schemeClr val="tx1"/>
                </a:solidFill>
                <a:latin typeface="Century Gothic" panose="020B0502020202020204" pitchFamily="34" charset="0"/>
              </a:rPr>
              <a:t>be put into equal groups of 2?</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What do you notice about the numbers? </a:t>
            </a:r>
            <a:endParaRPr lang="en-GB" sz="2000" b="1" dirty="0">
              <a:solidFill>
                <a:schemeClr val="tx1"/>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p:txBody>
      </p:sp>
      <p:sp>
        <p:nvSpPr>
          <p:cNvPr id="7" name="TextBox 8">
            <a:extLst>
              <a:ext uri="{FF2B5EF4-FFF2-40B4-BE49-F238E27FC236}">
                <a16:creationId xmlns:a16="http://schemas.microsoft.com/office/drawing/2014/main"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
        <p:nvSpPr>
          <p:cNvPr id="6" name="Rectangle: Rounded Corners 5">
            <a:extLst>
              <a:ext uri="{FF2B5EF4-FFF2-40B4-BE49-F238E27FC236}">
                <a16:creationId xmlns:a16="http://schemas.microsoft.com/office/drawing/2014/main" id="{31C68813-9B09-47E0-A2B2-B44B83A56EDD}"/>
              </a:ext>
            </a:extLst>
          </p:cNvPr>
          <p:cNvSpPr/>
          <p:nvPr/>
        </p:nvSpPr>
        <p:spPr>
          <a:xfrm>
            <a:off x="1816920" y="1933640"/>
            <a:ext cx="845591" cy="122568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16</a:t>
            </a:r>
          </a:p>
        </p:txBody>
      </p:sp>
      <p:sp>
        <p:nvSpPr>
          <p:cNvPr id="9" name="Rectangle: Rounded Corners 8">
            <a:extLst>
              <a:ext uri="{FF2B5EF4-FFF2-40B4-BE49-F238E27FC236}">
                <a16:creationId xmlns:a16="http://schemas.microsoft.com/office/drawing/2014/main" id="{503307F1-973C-437C-B7E9-2D5BCFE83EE9}"/>
              </a:ext>
            </a:extLst>
          </p:cNvPr>
          <p:cNvSpPr/>
          <p:nvPr/>
        </p:nvSpPr>
        <p:spPr>
          <a:xfrm>
            <a:off x="3813773" y="2315190"/>
            <a:ext cx="1516453" cy="84413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Twelve</a:t>
            </a:r>
          </a:p>
        </p:txBody>
      </p:sp>
      <p:sp>
        <p:nvSpPr>
          <p:cNvPr id="10" name="Rectangle: Rounded Corners 9">
            <a:extLst>
              <a:ext uri="{FF2B5EF4-FFF2-40B4-BE49-F238E27FC236}">
                <a16:creationId xmlns:a16="http://schemas.microsoft.com/office/drawing/2014/main" id="{C2D11771-5D66-40BC-8D64-89A59AD8C570}"/>
              </a:ext>
            </a:extLst>
          </p:cNvPr>
          <p:cNvSpPr/>
          <p:nvPr/>
        </p:nvSpPr>
        <p:spPr>
          <a:xfrm>
            <a:off x="5075980" y="3496647"/>
            <a:ext cx="845591" cy="122568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11</a:t>
            </a:r>
          </a:p>
        </p:txBody>
      </p:sp>
      <p:sp>
        <p:nvSpPr>
          <p:cNvPr id="11" name="Rectangle: Rounded Corners 10">
            <a:extLst>
              <a:ext uri="{FF2B5EF4-FFF2-40B4-BE49-F238E27FC236}">
                <a16:creationId xmlns:a16="http://schemas.microsoft.com/office/drawing/2014/main" id="{2ECB04B1-DFED-408D-B0BD-B3B1D940E804}"/>
              </a:ext>
            </a:extLst>
          </p:cNvPr>
          <p:cNvSpPr/>
          <p:nvPr/>
        </p:nvSpPr>
        <p:spPr>
          <a:xfrm>
            <a:off x="6481488" y="1933640"/>
            <a:ext cx="845591" cy="122568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23</a:t>
            </a:r>
          </a:p>
        </p:txBody>
      </p:sp>
      <p:sp>
        <p:nvSpPr>
          <p:cNvPr id="12" name="Rectangle: Rounded Corners 11">
            <a:extLst>
              <a:ext uri="{FF2B5EF4-FFF2-40B4-BE49-F238E27FC236}">
                <a16:creationId xmlns:a16="http://schemas.microsoft.com/office/drawing/2014/main" id="{3DD126E0-EC06-4371-BDCA-E9DE560FE2AD}"/>
              </a:ext>
            </a:extLst>
          </p:cNvPr>
          <p:cNvSpPr/>
          <p:nvPr/>
        </p:nvSpPr>
        <p:spPr>
          <a:xfrm>
            <a:off x="6481488" y="3878197"/>
            <a:ext cx="1516453" cy="84413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twenty</a:t>
            </a:r>
          </a:p>
        </p:txBody>
      </p:sp>
      <p:sp>
        <p:nvSpPr>
          <p:cNvPr id="13" name="Rectangle: Rounded Corners 12">
            <a:extLst>
              <a:ext uri="{FF2B5EF4-FFF2-40B4-BE49-F238E27FC236}">
                <a16:creationId xmlns:a16="http://schemas.microsoft.com/office/drawing/2014/main" id="{6F87A31D-8A61-406F-AF6F-C3D773441EC0}"/>
              </a:ext>
            </a:extLst>
          </p:cNvPr>
          <p:cNvSpPr/>
          <p:nvPr/>
        </p:nvSpPr>
        <p:spPr>
          <a:xfrm>
            <a:off x="2688771" y="3878197"/>
            <a:ext cx="1516453" cy="84413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eight</a:t>
            </a:r>
          </a:p>
        </p:txBody>
      </p:sp>
      <p:sp>
        <p:nvSpPr>
          <p:cNvPr id="14" name="Rectangle: Rounded Corners 13">
            <a:extLst>
              <a:ext uri="{FF2B5EF4-FFF2-40B4-BE49-F238E27FC236}">
                <a16:creationId xmlns:a16="http://schemas.microsoft.com/office/drawing/2014/main" id="{1FD18A7A-3406-4ED5-B521-AFCC667382CC}"/>
              </a:ext>
            </a:extLst>
          </p:cNvPr>
          <p:cNvSpPr/>
          <p:nvPr/>
        </p:nvSpPr>
        <p:spPr>
          <a:xfrm>
            <a:off x="1161164" y="3496647"/>
            <a:ext cx="845591" cy="1225682"/>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tx1"/>
                </a:solidFill>
                <a:latin typeface="Century Gothic" panose="020B0502020202020204" pitchFamily="34" charset="0"/>
              </a:rPr>
              <a:t>21</a:t>
            </a:r>
          </a:p>
        </p:txBody>
      </p:sp>
      <p:sp>
        <p:nvSpPr>
          <p:cNvPr id="15" name="TextBox 14">
            <a:extLst>
              <a:ext uri="{FF2B5EF4-FFF2-40B4-BE49-F238E27FC236}">
                <a16:creationId xmlns:a16="http://schemas.microsoft.com/office/drawing/2014/main" id="{5FB6142F-F103-4903-B39F-9F0A8465AE02}"/>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1071900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61304-8A9A-492D-AA21-0DC744653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02BCA192-9487-46A1-A998-0659DEE596E4}"/>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How many fish are there?</a:t>
            </a:r>
          </a:p>
          <a:p>
            <a:pPr algn="ctr"/>
            <a:r>
              <a:rPr lang="en-GB" sz="2000" b="1" dirty="0">
                <a:solidFill>
                  <a:schemeClr val="tx1"/>
                </a:solidFill>
                <a:latin typeface="Century Gothic" panose="020B0502020202020204" pitchFamily="34" charset="0"/>
              </a:rPr>
              <a:t>Can they be split into 2 equal groups?</a:t>
            </a:r>
          </a:p>
          <a:p>
            <a:pPr algn="ctr"/>
            <a:r>
              <a:rPr lang="en-GB" sz="2000" b="1" dirty="0">
                <a:solidFill>
                  <a:schemeClr val="tx1"/>
                </a:solidFill>
                <a:latin typeface="Century Gothic" panose="020B0502020202020204" pitchFamily="34" charset="0"/>
              </a:rPr>
              <a:t>Does it matter if the fish are different colours?</a:t>
            </a:r>
          </a:p>
          <a:p>
            <a:pPr marL="88900" algn="ctr"/>
            <a:endParaRPr lang="en-GB" sz="2800" dirty="0">
              <a:solidFill>
                <a:schemeClr val="bg2">
                  <a:lumMod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2BAB0F0F-8FD8-470F-962F-D3DA094B7CD1}"/>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532291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1</a:t>
            </a:r>
          </a:p>
          <a:p>
            <a:pPr lvl="0" algn="ctr"/>
            <a:endParaRPr lang="en-GB" sz="2000" b="1" u="sng" dirty="0">
              <a:solidFill>
                <a:prstClr val="black"/>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Which of the following numbers can </a:t>
            </a:r>
          </a:p>
          <a:p>
            <a:pPr algn="ctr"/>
            <a:r>
              <a:rPr lang="en-GB" sz="2000" b="1" dirty="0">
                <a:solidFill>
                  <a:schemeClr val="tx1"/>
                </a:solidFill>
                <a:latin typeface="Century Gothic" panose="020B0502020202020204" pitchFamily="34" charset="0"/>
              </a:rPr>
              <a:t>be put into equal groups of 2?</a:t>
            </a: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endParaRPr lang="en-GB" sz="2000" b="1" dirty="0">
              <a:solidFill>
                <a:schemeClr val="tx1"/>
              </a:solidFill>
              <a:latin typeface="Century Gothic" panose="020B0502020202020204" pitchFamily="34" charset="0"/>
              <a:sym typeface="Wingdings" panose="05000000000000000000" pitchFamily="2" charset="2"/>
            </a:endParaRPr>
          </a:p>
          <a:p>
            <a:r>
              <a:rPr lang="en-GB" sz="2000" b="1" dirty="0">
                <a:solidFill>
                  <a:schemeClr val="tx1"/>
                </a:solidFill>
                <a:latin typeface="Century Gothic" panose="020B0502020202020204" pitchFamily="34" charset="0"/>
                <a:sym typeface="Wingdings" panose="05000000000000000000" pitchFamily="2" charset="2"/>
              </a:rPr>
              <a:t>What do you notice about the numbers? </a:t>
            </a:r>
            <a:endParaRPr lang="en-GB" sz="2000" b="1" dirty="0">
              <a:solidFill>
                <a:schemeClr val="tx1"/>
              </a:solidFill>
              <a:latin typeface="Century Gothic" panose="020B0502020202020204" pitchFamily="34" charset="0"/>
            </a:endParaRPr>
          </a:p>
          <a:p>
            <a:r>
              <a:rPr lang="en-GB" sz="2000" b="1" dirty="0">
                <a:solidFill>
                  <a:srgbClr val="FF0000"/>
                </a:solidFill>
                <a:latin typeface="Century Gothic" panose="020B0502020202020204" pitchFamily="34" charset="0"/>
              </a:rPr>
              <a:t>All the numbers are multiples of 2. </a:t>
            </a:r>
            <a:endParaRPr lang="en-GB" sz="2000" b="1" dirty="0">
              <a:solidFill>
                <a:prstClr val="black"/>
              </a:solidFill>
              <a:latin typeface="Century Gothic" panose="020B0502020202020204" pitchFamily="34" charset="0"/>
            </a:endParaRPr>
          </a:p>
          <a:p>
            <a:pPr lvl="0"/>
            <a:endParaRPr lang="en-GB" sz="2400" b="1" u="sng" dirty="0">
              <a:solidFill>
                <a:prstClr val="black"/>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p:txBody>
      </p:sp>
      <p:sp>
        <p:nvSpPr>
          <p:cNvPr id="7" name="TextBox 8">
            <a:extLst>
              <a:ext uri="{FF2B5EF4-FFF2-40B4-BE49-F238E27FC236}">
                <a16:creationId xmlns:a16="http://schemas.microsoft.com/office/drawing/2014/main"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
        <p:nvSpPr>
          <p:cNvPr id="6" name="Rectangle: Rounded Corners 5">
            <a:extLst>
              <a:ext uri="{FF2B5EF4-FFF2-40B4-BE49-F238E27FC236}">
                <a16:creationId xmlns:a16="http://schemas.microsoft.com/office/drawing/2014/main" id="{31C68813-9B09-47E0-A2B2-B44B83A56EDD}"/>
              </a:ext>
            </a:extLst>
          </p:cNvPr>
          <p:cNvSpPr/>
          <p:nvPr/>
        </p:nvSpPr>
        <p:spPr>
          <a:xfrm>
            <a:off x="1816920" y="1933640"/>
            <a:ext cx="845591" cy="122568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16</a:t>
            </a:r>
          </a:p>
        </p:txBody>
      </p:sp>
      <p:sp>
        <p:nvSpPr>
          <p:cNvPr id="9" name="Rectangle: Rounded Corners 8">
            <a:extLst>
              <a:ext uri="{FF2B5EF4-FFF2-40B4-BE49-F238E27FC236}">
                <a16:creationId xmlns:a16="http://schemas.microsoft.com/office/drawing/2014/main" id="{503307F1-973C-437C-B7E9-2D5BCFE83EE9}"/>
              </a:ext>
            </a:extLst>
          </p:cNvPr>
          <p:cNvSpPr/>
          <p:nvPr/>
        </p:nvSpPr>
        <p:spPr>
          <a:xfrm>
            <a:off x="3813773" y="2315190"/>
            <a:ext cx="1516453" cy="84413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Twelve</a:t>
            </a:r>
          </a:p>
        </p:txBody>
      </p:sp>
      <p:sp>
        <p:nvSpPr>
          <p:cNvPr id="10" name="Rectangle: Rounded Corners 9">
            <a:extLst>
              <a:ext uri="{FF2B5EF4-FFF2-40B4-BE49-F238E27FC236}">
                <a16:creationId xmlns:a16="http://schemas.microsoft.com/office/drawing/2014/main" id="{C2D11771-5D66-40BC-8D64-89A59AD8C570}"/>
              </a:ext>
            </a:extLst>
          </p:cNvPr>
          <p:cNvSpPr/>
          <p:nvPr/>
        </p:nvSpPr>
        <p:spPr>
          <a:xfrm>
            <a:off x="5075980" y="3496647"/>
            <a:ext cx="845591" cy="1225682"/>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bg1">
                    <a:lumMod val="50000"/>
                  </a:schemeClr>
                </a:solidFill>
                <a:latin typeface="Century Gothic" panose="020B0502020202020204" pitchFamily="34" charset="0"/>
              </a:rPr>
              <a:t>11</a:t>
            </a:r>
          </a:p>
        </p:txBody>
      </p:sp>
      <p:sp>
        <p:nvSpPr>
          <p:cNvPr id="11" name="Rectangle: Rounded Corners 10">
            <a:extLst>
              <a:ext uri="{FF2B5EF4-FFF2-40B4-BE49-F238E27FC236}">
                <a16:creationId xmlns:a16="http://schemas.microsoft.com/office/drawing/2014/main" id="{2ECB04B1-DFED-408D-B0BD-B3B1D940E804}"/>
              </a:ext>
            </a:extLst>
          </p:cNvPr>
          <p:cNvSpPr/>
          <p:nvPr/>
        </p:nvSpPr>
        <p:spPr>
          <a:xfrm>
            <a:off x="6481488" y="1933640"/>
            <a:ext cx="845591" cy="1225682"/>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bg1">
                    <a:lumMod val="50000"/>
                  </a:schemeClr>
                </a:solidFill>
                <a:latin typeface="Century Gothic" panose="020B0502020202020204" pitchFamily="34" charset="0"/>
              </a:rPr>
              <a:t>23</a:t>
            </a:r>
          </a:p>
        </p:txBody>
      </p:sp>
      <p:sp>
        <p:nvSpPr>
          <p:cNvPr id="12" name="Rectangle: Rounded Corners 11">
            <a:extLst>
              <a:ext uri="{FF2B5EF4-FFF2-40B4-BE49-F238E27FC236}">
                <a16:creationId xmlns:a16="http://schemas.microsoft.com/office/drawing/2014/main" id="{3DD126E0-EC06-4371-BDCA-E9DE560FE2AD}"/>
              </a:ext>
            </a:extLst>
          </p:cNvPr>
          <p:cNvSpPr/>
          <p:nvPr/>
        </p:nvSpPr>
        <p:spPr>
          <a:xfrm>
            <a:off x="6481488" y="3878197"/>
            <a:ext cx="1516453" cy="84413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twenty</a:t>
            </a:r>
          </a:p>
        </p:txBody>
      </p:sp>
      <p:sp>
        <p:nvSpPr>
          <p:cNvPr id="13" name="Rectangle: Rounded Corners 12">
            <a:extLst>
              <a:ext uri="{FF2B5EF4-FFF2-40B4-BE49-F238E27FC236}">
                <a16:creationId xmlns:a16="http://schemas.microsoft.com/office/drawing/2014/main" id="{6F87A31D-8A61-406F-AF6F-C3D773441EC0}"/>
              </a:ext>
            </a:extLst>
          </p:cNvPr>
          <p:cNvSpPr/>
          <p:nvPr/>
        </p:nvSpPr>
        <p:spPr>
          <a:xfrm>
            <a:off x="2688771" y="3878197"/>
            <a:ext cx="1516453" cy="844132"/>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rgbClr val="FF0000"/>
                </a:solidFill>
                <a:latin typeface="Century Gothic" panose="020B0502020202020204" pitchFamily="34" charset="0"/>
              </a:rPr>
              <a:t>eight</a:t>
            </a:r>
          </a:p>
        </p:txBody>
      </p:sp>
      <p:sp>
        <p:nvSpPr>
          <p:cNvPr id="14" name="Rectangle: Rounded Corners 13">
            <a:extLst>
              <a:ext uri="{FF2B5EF4-FFF2-40B4-BE49-F238E27FC236}">
                <a16:creationId xmlns:a16="http://schemas.microsoft.com/office/drawing/2014/main" id="{1FD18A7A-3406-4ED5-B521-AFCC667382CC}"/>
              </a:ext>
            </a:extLst>
          </p:cNvPr>
          <p:cNvSpPr/>
          <p:nvPr/>
        </p:nvSpPr>
        <p:spPr>
          <a:xfrm>
            <a:off x="1161164" y="3496647"/>
            <a:ext cx="845591" cy="1225682"/>
          </a:xfrm>
          <a:prstGeom prst="roundRect">
            <a:avLst/>
          </a:prstGeom>
          <a:solidFill>
            <a:schemeClr val="bg1"/>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800" b="1" dirty="0">
                <a:solidFill>
                  <a:schemeClr val="bg1">
                    <a:lumMod val="50000"/>
                  </a:schemeClr>
                </a:solidFill>
                <a:latin typeface="Century Gothic" panose="020B0502020202020204" pitchFamily="34" charset="0"/>
              </a:rPr>
              <a:t>21</a:t>
            </a:r>
          </a:p>
        </p:txBody>
      </p:sp>
      <p:sp>
        <p:nvSpPr>
          <p:cNvPr id="15" name="TextBox 14">
            <a:extLst>
              <a:ext uri="{FF2B5EF4-FFF2-40B4-BE49-F238E27FC236}">
                <a16:creationId xmlns:a16="http://schemas.microsoft.com/office/drawing/2014/main" id="{F2E0C243-DA19-40B1-A9BC-24A617470463}"/>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195923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lvl="0" algn="ctr"/>
            <a:endParaRPr lang="en-GB" sz="2000" b="1" u="sng" dirty="0">
              <a:solidFill>
                <a:prstClr val="black"/>
              </a:solidFill>
              <a:latin typeface="Century Gothic" panose="020B0502020202020204" pitchFamily="34" charset="0"/>
            </a:endParaRPr>
          </a:p>
          <a:p>
            <a:pPr lvl="0" algn="ctr" defTabSz="514350">
              <a:defRPr/>
            </a:pPr>
            <a:r>
              <a:rPr lang="en-GB" sz="2000" b="1" dirty="0">
                <a:solidFill>
                  <a:schemeClr val="tx1"/>
                </a:solidFill>
                <a:latin typeface="Century Gothic" panose="020B0502020202020204" pitchFamily="34" charset="0"/>
              </a:rPr>
              <a:t>Max is trying to calculate the number of </a:t>
            </a:r>
          </a:p>
          <a:p>
            <a:pPr lvl="0" algn="ctr" defTabSz="514350">
              <a:defRPr/>
            </a:pPr>
            <a:r>
              <a:rPr lang="en-GB" sz="2000" b="1" dirty="0">
                <a:solidFill>
                  <a:schemeClr val="tx1"/>
                </a:solidFill>
                <a:latin typeface="Century Gothic" panose="020B0502020202020204" pitchFamily="34" charset="0"/>
              </a:rPr>
              <a:t>beanbags in a bag. </a:t>
            </a: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r>
              <a:rPr lang="en-GB" sz="2000" b="1" dirty="0">
                <a:solidFill>
                  <a:schemeClr val="tx1"/>
                </a:solidFill>
                <a:latin typeface="Century Gothic" panose="020B0502020202020204" pitchFamily="34" charset="0"/>
              </a:rPr>
              <a:t>How many beanbags were in the bag at the start? Show your working. </a:t>
            </a:r>
          </a:p>
          <a:p>
            <a:pPr lvl="0" algn="ctr"/>
            <a:endParaRPr lang="en-GB" sz="2400" b="1" u="sng" dirty="0">
              <a:solidFill>
                <a:prstClr val="black"/>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p:txBody>
      </p:sp>
      <p:sp>
        <p:nvSpPr>
          <p:cNvPr id="7" name="TextBox 8">
            <a:extLst>
              <a:ext uri="{FF2B5EF4-FFF2-40B4-BE49-F238E27FC236}">
                <a16:creationId xmlns:a16="http://schemas.microsoft.com/office/drawing/2014/main"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
        <p:nvSpPr>
          <p:cNvPr id="6" name="Rectangle: Rounded Corners 5">
            <a:extLst>
              <a:ext uri="{FF2B5EF4-FFF2-40B4-BE49-F238E27FC236}">
                <a16:creationId xmlns:a16="http://schemas.microsoft.com/office/drawing/2014/main" id="{6D8F0228-D8D3-4D15-810C-95E7AA27FCD9}"/>
              </a:ext>
            </a:extLst>
          </p:cNvPr>
          <p:cNvSpPr/>
          <p:nvPr/>
        </p:nvSpPr>
        <p:spPr>
          <a:xfrm>
            <a:off x="2558448" y="2123794"/>
            <a:ext cx="4027104" cy="202148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sz="2400" b="1" dirty="0">
                <a:solidFill>
                  <a:schemeClr val="tx1"/>
                </a:solidFill>
                <a:latin typeface="Century Gothic" panose="020B0502020202020204" pitchFamily="34" charset="0"/>
              </a:rPr>
              <a:t>Max knows the beanbags are put into equal groups of ten.</a:t>
            </a:r>
          </a:p>
          <a:p>
            <a:pPr lvl="0" algn="ctr" defTabSz="514350">
              <a:defRPr/>
            </a:pPr>
            <a:r>
              <a:rPr lang="en-GB" sz="2400" b="1" dirty="0">
                <a:solidFill>
                  <a:schemeClr val="tx1"/>
                </a:solidFill>
                <a:latin typeface="Century Gothic" panose="020B0502020202020204" pitchFamily="34" charset="0"/>
              </a:rPr>
              <a:t>He knows there are four equal groups.</a:t>
            </a:r>
          </a:p>
        </p:txBody>
      </p:sp>
      <p:sp>
        <p:nvSpPr>
          <p:cNvPr id="9" name="TextBox 8">
            <a:extLst>
              <a:ext uri="{FF2B5EF4-FFF2-40B4-BE49-F238E27FC236}">
                <a16:creationId xmlns:a16="http://schemas.microsoft.com/office/drawing/2014/main" id="{AAF0CBDA-B8C4-45A2-A426-6F0CE6003AFB}"/>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749248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19" name="Rectangle 18">
            <a:extLst>
              <a:ext uri="{FF2B5EF4-FFF2-40B4-BE49-F238E27FC236}">
                <a16:creationId xmlns:a16="http://schemas.microsoft.com/office/drawing/2014/main" id="{5252A847-DE45-4FA3-A1F8-EEBEB845FF8E}"/>
              </a:ext>
            </a:extLst>
          </p:cNvPr>
          <p:cNvSpPr/>
          <p:nvPr/>
        </p:nvSpPr>
        <p:spPr>
          <a:xfrm>
            <a:off x="275304" y="272387"/>
            <a:ext cx="8593393" cy="6057245"/>
          </a:xfrm>
          <a:prstGeom prst="rect">
            <a:avLst/>
          </a:prstGeom>
          <a:solidFill>
            <a:schemeClr val="bg1">
              <a:alpha val="82000"/>
            </a:schemeClr>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Problem Solving 2</a:t>
            </a:r>
          </a:p>
          <a:p>
            <a:pPr lvl="0" algn="ctr"/>
            <a:endParaRPr lang="en-GB" sz="2000" b="1" u="sng" dirty="0">
              <a:solidFill>
                <a:prstClr val="black"/>
              </a:solidFill>
              <a:latin typeface="Century Gothic" panose="020B0502020202020204" pitchFamily="34" charset="0"/>
            </a:endParaRPr>
          </a:p>
          <a:p>
            <a:pPr lvl="0" algn="ctr" defTabSz="514350">
              <a:defRPr/>
            </a:pPr>
            <a:r>
              <a:rPr lang="en-GB" sz="2000" b="1" dirty="0">
                <a:solidFill>
                  <a:schemeClr val="tx1"/>
                </a:solidFill>
                <a:latin typeface="Century Gothic" panose="020B0502020202020204" pitchFamily="34" charset="0"/>
              </a:rPr>
              <a:t>Max is trying to calculate the number of </a:t>
            </a:r>
          </a:p>
          <a:p>
            <a:pPr lvl="0" algn="ctr" defTabSz="514350">
              <a:defRPr/>
            </a:pPr>
            <a:r>
              <a:rPr lang="en-GB" sz="2000" b="1" dirty="0">
                <a:solidFill>
                  <a:schemeClr val="tx1"/>
                </a:solidFill>
                <a:latin typeface="Century Gothic" panose="020B0502020202020204" pitchFamily="34" charset="0"/>
              </a:rPr>
              <a:t>beanbags in a bag. </a:t>
            </a: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r>
              <a:rPr lang="en-GB" sz="2000" b="1" dirty="0">
                <a:solidFill>
                  <a:schemeClr val="tx1"/>
                </a:solidFill>
                <a:latin typeface="Century Gothic" panose="020B0502020202020204" pitchFamily="34" charset="0"/>
              </a:rPr>
              <a:t>How many beanbags were in the bag at the start? Show your working. </a:t>
            </a:r>
          </a:p>
          <a:p>
            <a:pPr lvl="0" defTabSz="514350">
              <a:defRPr/>
            </a:pPr>
            <a:endParaRPr lang="en-GB" sz="2000" b="1" dirty="0">
              <a:solidFill>
                <a:schemeClr val="tx1"/>
              </a:solidFill>
              <a:latin typeface="Century Gothic" panose="020B0502020202020204" pitchFamily="34" charset="0"/>
            </a:endParaRPr>
          </a:p>
          <a:p>
            <a:pPr lvl="0" defTabSz="514350">
              <a:defRPr/>
            </a:pPr>
            <a:r>
              <a:rPr lang="en-GB" sz="2000" b="1" dirty="0">
                <a:solidFill>
                  <a:srgbClr val="FF0000"/>
                </a:solidFill>
                <a:latin typeface="Century Gothic" panose="020B0502020202020204" pitchFamily="34" charset="0"/>
              </a:rPr>
              <a:t>Four equal groups of ten. 4 x 10 = 40 beanbags.</a:t>
            </a:r>
          </a:p>
          <a:p>
            <a:pPr lvl="0" algn="ctr"/>
            <a:endParaRPr lang="en-GB" sz="2400" b="1" u="sng" dirty="0">
              <a:solidFill>
                <a:prstClr val="black"/>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defTabSz="514350">
              <a:defRPr/>
            </a:pPr>
            <a:endParaRPr lang="en-GB" sz="2000" b="1" dirty="0">
              <a:solidFill>
                <a:schemeClr val="tx1"/>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a:p>
            <a:pPr lvl="0" algn="ctr"/>
            <a:endParaRPr lang="en-GB" sz="2400" b="1" u="sng" dirty="0">
              <a:solidFill>
                <a:prstClr val="black"/>
              </a:solidFill>
              <a:latin typeface="Century Gothic" panose="020B0502020202020204" pitchFamily="34" charset="0"/>
            </a:endParaRPr>
          </a:p>
        </p:txBody>
      </p:sp>
      <p:sp>
        <p:nvSpPr>
          <p:cNvPr id="7" name="TextBox 8">
            <a:extLst>
              <a:ext uri="{FF2B5EF4-FFF2-40B4-BE49-F238E27FC236}">
                <a16:creationId xmlns:a16="http://schemas.microsoft.com/office/drawing/2014/main" id="{F2267ACB-233E-41BC-B01B-8F3DC45483E4}"/>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sp>
        <p:nvSpPr>
          <p:cNvPr id="6" name="Rectangle: Rounded Corners 5">
            <a:extLst>
              <a:ext uri="{FF2B5EF4-FFF2-40B4-BE49-F238E27FC236}">
                <a16:creationId xmlns:a16="http://schemas.microsoft.com/office/drawing/2014/main" id="{6D8F0228-D8D3-4D15-810C-95E7AA27FCD9}"/>
              </a:ext>
            </a:extLst>
          </p:cNvPr>
          <p:cNvSpPr/>
          <p:nvPr/>
        </p:nvSpPr>
        <p:spPr>
          <a:xfrm>
            <a:off x="2558448" y="2123794"/>
            <a:ext cx="4027104" cy="2021485"/>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sz="2400" b="1" dirty="0">
                <a:solidFill>
                  <a:schemeClr val="tx1"/>
                </a:solidFill>
                <a:latin typeface="Century Gothic" panose="020B0502020202020204" pitchFamily="34" charset="0"/>
              </a:rPr>
              <a:t>Max knows the beanbags are put into </a:t>
            </a:r>
            <a:r>
              <a:rPr lang="en-GB" sz="2400" b="1" dirty="0">
                <a:solidFill>
                  <a:srgbClr val="FF0000"/>
                </a:solidFill>
                <a:latin typeface="Century Gothic" panose="020B0502020202020204" pitchFamily="34" charset="0"/>
              </a:rPr>
              <a:t>equal groups of ten</a:t>
            </a:r>
            <a:r>
              <a:rPr lang="en-GB" sz="2400" b="1" dirty="0">
                <a:solidFill>
                  <a:schemeClr val="tx1"/>
                </a:solidFill>
                <a:latin typeface="Century Gothic" panose="020B0502020202020204" pitchFamily="34" charset="0"/>
              </a:rPr>
              <a:t>.</a:t>
            </a:r>
          </a:p>
          <a:p>
            <a:pPr lvl="0" algn="ctr" defTabSz="514350">
              <a:defRPr/>
            </a:pPr>
            <a:r>
              <a:rPr lang="en-GB" sz="2400" b="1" dirty="0">
                <a:solidFill>
                  <a:schemeClr val="tx1"/>
                </a:solidFill>
                <a:latin typeface="Century Gothic" panose="020B0502020202020204" pitchFamily="34" charset="0"/>
              </a:rPr>
              <a:t>He knows there are </a:t>
            </a:r>
            <a:r>
              <a:rPr lang="en-GB" sz="2400" b="1" dirty="0">
                <a:solidFill>
                  <a:srgbClr val="FF0000"/>
                </a:solidFill>
                <a:latin typeface="Century Gothic" panose="020B0502020202020204" pitchFamily="34" charset="0"/>
              </a:rPr>
              <a:t>four equal groups.</a:t>
            </a:r>
          </a:p>
        </p:txBody>
      </p:sp>
      <p:sp>
        <p:nvSpPr>
          <p:cNvPr id="9" name="TextBox 8">
            <a:extLst>
              <a:ext uri="{FF2B5EF4-FFF2-40B4-BE49-F238E27FC236}">
                <a16:creationId xmlns:a16="http://schemas.microsoft.com/office/drawing/2014/main" id="{047474DA-A2B0-4BA2-886F-BE779E09E0B0}"/>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36198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2" name="Picture 21">
            <a:extLst>
              <a:ext uri="{FF2B5EF4-FFF2-40B4-BE49-F238E27FC236}">
                <a16:creationId xmlns:a16="http://schemas.microsoft.com/office/drawing/2014/main" id="{B6CD599A-F88D-4F12-8E0A-5E5D167EA9AC}"/>
              </a:ext>
            </a:extLst>
          </p:cNvPr>
          <p:cNvPicPr>
            <a:picLocks noChangeAspect="1"/>
          </p:cNvPicPr>
          <p:nvPr/>
        </p:nvPicPr>
        <p:blipFill>
          <a:blip r:embed="rId4"/>
          <a:stretch>
            <a:fillRect/>
          </a:stretch>
        </p:blipFill>
        <p:spPr>
          <a:xfrm>
            <a:off x="115438" y="148682"/>
            <a:ext cx="8913124" cy="6322100"/>
          </a:xfrm>
          <a:prstGeom prst="rect">
            <a:avLst/>
          </a:prstGeom>
        </p:spPr>
      </p:pic>
      <p:sp>
        <p:nvSpPr>
          <p:cNvPr id="30" name="Rectangle 29">
            <a:extLst>
              <a:ext uri="{FF2B5EF4-FFF2-40B4-BE49-F238E27FC236}">
                <a16:creationId xmlns:a16="http://schemas.microsoft.com/office/drawing/2014/main" id="{101DF581-B1C9-4967-9B1A-B6827DAC46D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endParaRPr lang="en-GB" sz="2000" b="1" dirty="0">
              <a:solidFill>
                <a:schemeClr val="tx1"/>
              </a:solidFill>
              <a:latin typeface="Century Gothic" panose="020B0502020202020204" pitchFamily="34" charset="0"/>
            </a:endParaRPr>
          </a:p>
          <a:p>
            <a:pPr algn="ctr"/>
            <a:r>
              <a:rPr lang="en-GB" sz="2000" b="1" dirty="0" err="1">
                <a:solidFill>
                  <a:schemeClr val="tx1"/>
                </a:solidFill>
                <a:latin typeface="Century Gothic" panose="020B0502020202020204" pitchFamily="34" charset="0"/>
              </a:rPr>
              <a:t>Bahar</a:t>
            </a:r>
            <a:r>
              <a:rPr lang="en-GB" sz="2000" b="1" dirty="0">
                <a:solidFill>
                  <a:schemeClr val="tx1"/>
                </a:solidFill>
                <a:latin typeface="Century Gothic" panose="020B0502020202020204" pitchFamily="34" charset="0"/>
              </a:rPr>
              <a:t>, Ejaz and Lola are grouping counters. </a:t>
            </a:r>
          </a:p>
          <a:p>
            <a:pPr algn="ctr"/>
            <a:r>
              <a:rPr lang="en-GB" sz="2000" b="1" dirty="0">
                <a:solidFill>
                  <a:schemeClr val="tx1"/>
                </a:solidFill>
                <a:latin typeface="Century Gothic" panose="020B0502020202020204" pitchFamily="34" charset="0"/>
              </a:rPr>
              <a:t>They each have 18 counters.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Who is correct? Explain why. </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ED9C4BD8-309D-4D8C-88C2-8E8514816F41}"/>
              </a:ext>
            </a:extLst>
          </p:cNvPr>
          <p:cNvSpPr/>
          <p:nvPr/>
        </p:nvSpPr>
        <p:spPr>
          <a:xfrm>
            <a:off x="2670093" y="1717648"/>
            <a:ext cx="3178333" cy="997488"/>
          </a:xfrm>
          <a:prstGeom prst="wedgeRoundRectCallout">
            <a:avLst>
              <a:gd name="adj1" fmla="val -61447"/>
              <a:gd name="adj2" fmla="val 18284"/>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tx1"/>
                </a:solidFill>
                <a:latin typeface="Century Gothic" panose="020B0502020202020204" pitchFamily="34" charset="0"/>
              </a:rPr>
              <a:t>Eighteen in equal groups of two equals 6 groups.</a:t>
            </a:r>
          </a:p>
        </p:txBody>
      </p:sp>
      <p:sp>
        <p:nvSpPr>
          <p:cNvPr id="32" name="Speech Bubble: Rectangle with Corners Rounded 31">
            <a:extLst>
              <a:ext uri="{FF2B5EF4-FFF2-40B4-BE49-F238E27FC236}">
                <a16:creationId xmlns:a16="http://schemas.microsoft.com/office/drawing/2014/main" id="{66D0BB14-01BA-4B93-ACCD-B5C0D28C6FDF}"/>
              </a:ext>
            </a:extLst>
          </p:cNvPr>
          <p:cNvSpPr/>
          <p:nvPr/>
        </p:nvSpPr>
        <p:spPr>
          <a:xfrm>
            <a:off x="2603222" y="4033016"/>
            <a:ext cx="3178333" cy="997488"/>
          </a:xfrm>
          <a:prstGeom prst="wedgeRoundRectCallout">
            <a:avLst>
              <a:gd name="adj1" fmla="val -62669"/>
              <a:gd name="adj2" fmla="val 12290"/>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tx1"/>
                </a:solidFill>
                <a:latin typeface="Century Gothic" panose="020B0502020202020204" pitchFamily="34" charset="0"/>
              </a:rPr>
              <a:t>Eighteen in equal groups of five equals three groups.</a:t>
            </a:r>
          </a:p>
        </p:txBody>
      </p:sp>
      <p:sp>
        <p:nvSpPr>
          <p:cNvPr id="33" name="Speech Bubble: Rectangle with Corners Rounded 32">
            <a:extLst>
              <a:ext uri="{FF2B5EF4-FFF2-40B4-BE49-F238E27FC236}">
                <a16:creationId xmlns:a16="http://schemas.microsoft.com/office/drawing/2014/main" id="{4F25204C-2354-4C82-907B-31A787219749}"/>
              </a:ext>
            </a:extLst>
          </p:cNvPr>
          <p:cNvSpPr/>
          <p:nvPr/>
        </p:nvSpPr>
        <p:spPr>
          <a:xfrm flipH="1">
            <a:off x="3320658" y="2853319"/>
            <a:ext cx="3178333" cy="997488"/>
          </a:xfrm>
          <a:prstGeom prst="wedgeRoundRectCallout">
            <a:avLst>
              <a:gd name="adj1" fmla="val -59409"/>
              <a:gd name="adj2" fmla="val 4298"/>
              <a:gd name="adj3" fmla="val 1666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tx1"/>
                </a:solidFill>
                <a:latin typeface="Century Gothic" panose="020B0502020202020204" pitchFamily="34" charset="0"/>
              </a:rPr>
              <a:t>Eighteen in equal groups of two equals nine groups.</a:t>
            </a:r>
          </a:p>
        </p:txBody>
      </p:sp>
      <p:sp>
        <p:nvSpPr>
          <p:cNvPr id="34" name="TextBox 33">
            <a:extLst>
              <a:ext uri="{FF2B5EF4-FFF2-40B4-BE49-F238E27FC236}">
                <a16:creationId xmlns:a16="http://schemas.microsoft.com/office/drawing/2014/main" id="{0A65F284-7F2A-44CC-AF2A-0ED5926DFA9C}"/>
              </a:ext>
            </a:extLst>
          </p:cNvPr>
          <p:cNvSpPr txBox="1"/>
          <p:nvPr/>
        </p:nvSpPr>
        <p:spPr>
          <a:xfrm>
            <a:off x="1193153" y="4753506"/>
            <a:ext cx="62775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Lola</a:t>
            </a:r>
          </a:p>
        </p:txBody>
      </p:sp>
      <p:sp>
        <p:nvSpPr>
          <p:cNvPr id="35" name="TextBox 34">
            <a:extLst>
              <a:ext uri="{FF2B5EF4-FFF2-40B4-BE49-F238E27FC236}">
                <a16:creationId xmlns:a16="http://schemas.microsoft.com/office/drawing/2014/main" id="{D0CE087D-B000-4801-946C-767CE309232B}"/>
              </a:ext>
            </a:extLst>
          </p:cNvPr>
          <p:cNvSpPr txBox="1"/>
          <p:nvPr/>
        </p:nvSpPr>
        <p:spPr>
          <a:xfrm>
            <a:off x="6962408" y="3712198"/>
            <a:ext cx="75958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Ejaz</a:t>
            </a:r>
          </a:p>
        </p:txBody>
      </p:sp>
      <p:sp>
        <p:nvSpPr>
          <p:cNvPr id="36" name="TextBox 35">
            <a:extLst>
              <a:ext uri="{FF2B5EF4-FFF2-40B4-BE49-F238E27FC236}">
                <a16:creationId xmlns:a16="http://schemas.microsoft.com/office/drawing/2014/main" id="{D04A772B-1596-4380-9F08-F7DE044C8DBA}"/>
              </a:ext>
            </a:extLst>
          </p:cNvPr>
          <p:cNvSpPr txBox="1"/>
          <p:nvPr/>
        </p:nvSpPr>
        <p:spPr>
          <a:xfrm>
            <a:off x="1126541" y="2867763"/>
            <a:ext cx="759586"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Bahar</a:t>
            </a:r>
          </a:p>
        </p:txBody>
      </p:sp>
      <p:sp>
        <p:nvSpPr>
          <p:cNvPr id="13" name="TextBox 12">
            <a:extLst>
              <a:ext uri="{FF2B5EF4-FFF2-40B4-BE49-F238E27FC236}">
                <a16:creationId xmlns:a16="http://schemas.microsoft.com/office/drawing/2014/main" id="{149E9851-5AA7-4EA1-9EDA-7C581EA854E9}"/>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1329029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2" name="Picture 21">
            <a:extLst>
              <a:ext uri="{FF2B5EF4-FFF2-40B4-BE49-F238E27FC236}">
                <a16:creationId xmlns:a16="http://schemas.microsoft.com/office/drawing/2014/main" id="{B6CD599A-F88D-4F12-8E0A-5E5D167EA9AC}"/>
              </a:ext>
            </a:extLst>
          </p:cNvPr>
          <p:cNvPicPr>
            <a:picLocks noChangeAspect="1"/>
          </p:cNvPicPr>
          <p:nvPr/>
        </p:nvPicPr>
        <p:blipFill>
          <a:blip r:embed="rId4"/>
          <a:stretch>
            <a:fillRect/>
          </a:stretch>
        </p:blipFill>
        <p:spPr>
          <a:xfrm>
            <a:off x="115438" y="148682"/>
            <a:ext cx="8913124" cy="6322100"/>
          </a:xfrm>
          <a:prstGeom prst="rect">
            <a:avLst/>
          </a:prstGeom>
        </p:spPr>
      </p:pic>
      <p:sp>
        <p:nvSpPr>
          <p:cNvPr id="30" name="Rectangle 29">
            <a:extLst>
              <a:ext uri="{FF2B5EF4-FFF2-40B4-BE49-F238E27FC236}">
                <a16:creationId xmlns:a16="http://schemas.microsoft.com/office/drawing/2014/main" id="{101DF581-B1C9-4967-9B1A-B6827DAC46D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endParaRPr lang="en-GB" sz="2000" b="1" dirty="0">
              <a:solidFill>
                <a:schemeClr val="tx1"/>
              </a:solidFill>
              <a:latin typeface="Century Gothic" panose="020B0502020202020204" pitchFamily="34" charset="0"/>
            </a:endParaRPr>
          </a:p>
          <a:p>
            <a:pPr algn="ctr"/>
            <a:r>
              <a:rPr lang="en-GB" sz="2000" b="1" dirty="0" err="1">
                <a:solidFill>
                  <a:schemeClr val="tx1"/>
                </a:solidFill>
                <a:latin typeface="Century Gothic" panose="020B0502020202020204" pitchFamily="34" charset="0"/>
              </a:rPr>
              <a:t>Bahar</a:t>
            </a:r>
            <a:r>
              <a:rPr lang="en-GB" sz="2000" b="1" dirty="0">
                <a:solidFill>
                  <a:schemeClr val="tx1"/>
                </a:solidFill>
                <a:latin typeface="Century Gothic" panose="020B0502020202020204" pitchFamily="34" charset="0"/>
              </a:rPr>
              <a:t>, Ejaz and Lola are grouping counters. </a:t>
            </a:r>
          </a:p>
          <a:p>
            <a:pPr algn="ctr"/>
            <a:r>
              <a:rPr lang="en-GB" sz="2000" b="1" dirty="0">
                <a:solidFill>
                  <a:schemeClr val="tx1"/>
                </a:solidFill>
                <a:latin typeface="Century Gothic" panose="020B0502020202020204" pitchFamily="34" charset="0"/>
              </a:rPr>
              <a:t>They each have 18 counters.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Who is correct? Explain why. </a:t>
            </a: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Ejaz is correct because…</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p:txBody>
      </p:sp>
      <p:sp>
        <p:nvSpPr>
          <p:cNvPr id="34" name="TextBox 33">
            <a:extLst>
              <a:ext uri="{FF2B5EF4-FFF2-40B4-BE49-F238E27FC236}">
                <a16:creationId xmlns:a16="http://schemas.microsoft.com/office/drawing/2014/main" id="{0A65F284-7F2A-44CC-AF2A-0ED5926DFA9C}"/>
              </a:ext>
            </a:extLst>
          </p:cNvPr>
          <p:cNvSpPr txBox="1"/>
          <p:nvPr/>
        </p:nvSpPr>
        <p:spPr>
          <a:xfrm>
            <a:off x="1193153" y="4753506"/>
            <a:ext cx="62775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Lola</a:t>
            </a:r>
          </a:p>
        </p:txBody>
      </p:sp>
      <p:sp>
        <p:nvSpPr>
          <p:cNvPr id="35" name="TextBox 34">
            <a:extLst>
              <a:ext uri="{FF2B5EF4-FFF2-40B4-BE49-F238E27FC236}">
                <a16:creationId xmlns:a16="http://schemas.microsoft.com/office/drawing/2014/main" id="{D0CE087D-B000-4801-946C-767CE309232B}"/>
              </a:ext>
            </a:extLst>
          </p:cNvPr>
          <p:cNvSpPr txBox="1"/>
          <p:nvPr/>
        </p:nvSpPr>
        <p:spPr>
          <a:xfrm>
            <a:off x="6962408" y="3712198"/>
            <a:ext cx="75958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Ejaz</a:t>
            </a:r>
          </a:p>
        </p:txBody>
      </p:sp>
      <p:sp>
        <p:nvSpPr>
          <p:cNvPr id="36" name="TextBox 35">
            <a:extLst>
              <a:ext uri="{FF2B5EF4-FFF2-40B4-BE49-F238E27FC236}">
                <a16:creationId xmlns:a16="http://schemas.microsoft.com/office/drawing/2014/main" id="{D04A772B-1596-4380-9F08-F7DE044C8DBA}"/>
              </a:ext>
            </a:extLst>
          </p:cNvPr>
          <p:cNvSpPr txBox="1"/>
          <p:nvPr/>
        </p:nvSpPr>
        <p:spPr>
          <a:xfrm>
            <a:off x="1126541" y="2867763"/>
            <a:ext cx="759586"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Bahar</a:t>
            </a:r>
          </a:p>
        </p:txBody>
      </p:sp>
      <p:sp>
        <p:nvSpPr>
          <p:cNvPr id="13" name="Speech Bubble: Rectangle with Corners Rounded 12">
            <a:extLst>
              <a:ext uri="{FF2B5EF4-FFF2-40B4-BE49-F238E27FC236}">
                <a16:creationId xmlns:a16="http://schemas.microsoft.com/office/drawing/2014/main" id="{70795A64-7499-4206-B37E-06F1EAD8A325}"/>
              </a:ext>
            </a:extLst>
          </p:cNvPr>
          <p:cNvSpPr/>
          <p:nvPr/>
        </p:nvSpPr>
        <p:spPr>
          <a:xfrm>
            <a:off x="2670093" y="1717648"/>
            <a:ext cx="3178333" cy="997488"/>
          </a:xfrm>
          <a:prstGeom prst="wedgeRoundRectCallout">
            <a:avLst>
              <a:gd name="adj1" fmla="val -61447"/>
              <a:gd name="adj2" fmla="val 18284"/>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bg1">
                    <a:lumMod val="50000"/>
                  </a:schemeClr>
                </a:solidFill>
                <a:latin typeface="Century Gothic" panose="020B0502020202020204" pitchFamily="34" charset="0"/>
              </a:rPr>
              <a:t>Eighteen in equal groups of two equals 6 groups.</a:t>
            </a:r>
          </a:p>
        </p:txBody>
      </p:sp>
      <p:sp>
        <p:nvSpPr>
          <p:cNvPr id="14" name="Speech Bubble: Rectangle with Corners Rounded 13">
            <a:extLst>
              <a:ext uri="{FF2B5EF4-FFF2-40B4-BE49-F238E27FC236}">
                <a16:creationId xmlns:a16="http://schemas.microsoft.com/office/drawing/2014/main" id="{A1B4CFCC-6F91-4D27-8332-25DD5D05B906}"/>
              </a:ext>
            </a:extLst>
          </p:cNvPr>
          <p:cNvSpPr/>
          <p:nvPr/>
        </p:nvSpPr>
        <p:spPr>
          <a:xfrm>
            <a:off x="2603222" y="4033016"/>
            <a:ext cx="3178333" cy="997488"/>
          </a:xfrm>
          <a:prstGeom prst="wedgeRoundRectCallout">
            <a:avLst>
              <a:gd name="adj1" fmla="val -62669"/>
              <a:gd name="adj2" fmla="val 12290"/>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bg1">
                    <a:lumMod val="50000"/>
                  </a:schemeClr>
                </a:solidFill>
                <a:latin typeface="Century Gothic" panose="020B0502020202020204" pitchFamily="34" charset="0"/>
              </a:rPr>
              <a:t>Eighteen in equal groups of five equals three groups.</a:t>
            </a:r>
          </a:p>
        </p:txBody>
      </p:sp>
      <p:sp>
        <p:nvSpPr>
          <p:cNvPr id="15" name="Speech Bubble: Rectangle with Corners Rounded 14">
            <a:extLst>
              <a:ext uri="{FF2B5EF4-FFF2-40B4-BE49-F238E27FC236}">
                <a16:creationId xmlns:a16="http://schemas.microsoft.com/office/drawing/2014/main" id="{F3729681-331D-45BD-8948-8D86C4696291}"/>
              </a:ext>
            </a:extLst>
          </p:cNvPr>
          <p:cNvSpPr/>
          <p:nvPr/>
        </p:nvSpPr>
        <p:spPr>
          <a:xfrm flipH="1">
            <a:off x="3320658" y="2853319"/>
            <a:ext cx="3178333" cy="997488"/>
          </a:xfrm>
          <a:prstGeom prst="wedgeRoundRectCallout">
            <a:avLst>
              <a:gd name="adj1" fmla="val -59409"/>
              <a:gd name="adj2" fmla="val 4298"/>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rgbClr val="FF0000"/>
                </a:solidFill>
                <a:latin typeface="Century Gothic" panose="020B0502020202020204" pitchFamily="34" charset="0"/>
              </a:rPr>
              <a:t>Eighteen in equal groups of two equals nine groups.</a:t>
            </a:r>
          </a:p>
        </p:txBody>
      </p:sp>
      <p:sp>
        <p:nvSpPr>
          <p:cNvPr id="16" name="TextBox 15">
            <a:extLst>
              <a:ext uri="{FF2B5EF4-FFF2-40B4-BE49-F238E27FC236}">
                <a16:creationId xmlns:a16="http://schemas.microsoft.com/office/drawing/2014/main" id="{A6C1D69F-7869-467C-BFEF-8603F9C6033A}"/>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298501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84B107DC-B90C-4A45-B422-BA8DE29C255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2" name="Picture 21">
            <a:extLst>
              <a:ext uri="{FF2B5EF4-FFF2-40B4-BE49-F238E27FC236}">
                <a16:creationId xmlns:a16="http://schemas.microsoft.com/office/drawing/2014/main" id="{B6CD599A-F88D-4F12-8E0A-5E5D167EA9AC}"/>
              </a:ext>
            </a:extLst>
          </p:cNvPr>
          <p:cNvPicPr>
            <a:picLocks noChangeAspect="1"/>
          </p:cNvPicPr>
          <p:nvPr/>
        </p:nvPicPr>
        <p:blipFill>
          <a:blip r:embed="rId4"/>
          <a:stretch>
            <a:fillRect/>
          </a:stretch>
        </p:blipFill>
        <p:spPr>
          <a:xfrm>
            <a:off x="115438" y="148682"/>
            <a:ext cx="8913124" cy="6322100"/>
          </a:xfrm>
          <a:prstGeom prst="rect">
            <a:avLst/>
          </a:prstGeom>
        </p:spPr>
      </p:pic>
      <p:sp>
        <p:nvSpPr>
          <p:cNvPr id="30" name="Rectangle 29">
            <a:extLst>
              <a:ext uri="{FF2B5EF4-FFF2-40B4-BE49-F238E27FC236}">
                <a16:creationId xmlns:a16="http://schemas.microsoft.com/office/drawing/2014/main" id="{101DF581-B1C9-4967-9B1A-B6827DAC46DF}"/>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Reasoning 1</a:t>
            </a:r>
          </a:p>
          <a:p>
            <a:endParaRPr lang="en-GB" sz="2000" b="1" dirty="0">
              <a:solidFill>
                <a:schemeClr val="tx1"/>
              </a:solidFill>
              <a:latin typeface="Century Gothic" panose="020B0502020202020204" pitchFamily="34" charset="0"/>
            </a:endParaRPr>
          </a:p>
          <a:p>
            <a:pPr algn="ctr"/>
            <a:r>
              <a:rPr lang="en-GB" sz="2000" b="1" dirty="0" err="1">
                <a:solidFill>
                  <a:schemeClr val="tx1"/>
                </a:solidFill>
                <a:latin typeface="Century Gothic" panose="020B0502020202020204" pitchFamily="34" charset="0"/>
              </a:rPr>
              <a:t>Bahar</a:t>
            </a:r>
            <a:r>
              <a:rPr lang="en-GB" sz="2000" b="1" dirty="0">
                <a:solidFill>
                  <a:schemeClr val="tx1"/>
                </a:solidFill>
                <a:latin typeface="Century Gothic" panose="020B0502020202020204" pitchFamily="34" charset="0"/>
              </a:rPr>
              <a:t>, Ejaz and Lola are grouping counters. </a:t>
            </a:r>
          </a:p>
          <a:p>
            <a:pPr algn="ctr"/>
            <a:r>
              <a:rPr lang="en-GB" sz="2000" b="1" dirty="0">
                <a:solidFill>
                  <a:schemeClr val="tx1"/>
                </a:solidFill>
                <a:latin typeface="Century Gothic" panose="020B0502020202020204" pitchFamily="34" charset="0"/>
              </a:rPr>
              <a:t>They each have 18 counters.</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r>
              <a:rPr lang="en-GB" sz="2000" b="1" dirty="0">
                <a:solidFill>
                  <a:schemeClr val="tx1"/>
                </a:solidFill>
                <a:latin typeface="Century Gothic" panose="020B0502020202020204" pitchFamily="34" charset="0"/>
              </a:rPr>
              <a:t>Who is correct? Explain why. </a:t>
            </a:r>
          </a:p>
          <a:p>
            <a:endParaRPr lang="en-GB" sz="2000" b="1" dirty="0">
              <a:solidFill>
                <a:schemeClr val="tx1"/>
              </a:solidFill>
              <a:latin typeface="Century Gothic" panose="020B0502020202020204" pitchFamily="34" charset="0"/>
            </a:endParaRPr>
          </a:p>
          <a:p>
            <a:r>
              <a:rPr lang="en-GB" sz="2000" b="1" dirty="0">
                <a:solidFill>
                  <a:srgbClr val="FF0000"/>
                </a:solidFill>
                <a:latin typeface="Century Gothic" panose="020B0502020202020204" pitchFamily="34" charset="0"/>
              </a:rPr>
              <a:t>Ejaz is correct because 18 ÷ 9 = 2.</a:t>
            </a: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endParaRPr lang="en-GB" sz="2000" b="1" dirty="0">
              <a:solidFill>
                <a:schemeClr val="tx1"/>
              </a:solidFill>
              <a:latin typeface="Century Gothic" panose="020B0502020202020204" pitchFamily="34" charset="0"/>
            </a:endParaRPr>
          </a:p>
          <a:p>
            <a:pPr lvl="0" algn="ctr"/>
            <a:endParaRPr lang="en-GB" sz="2400" b="1" u="sng" dirty="0">
              <a:solidFill>
                <a:schemeClr val="tx1"/>
              </a:solidFill>
              <a:latin typeface="Century Gothic" panose="020B0502020202020204" pitchFamily="34" charset="0"/>
            </a:endParaRPr>
          </a:p>
        </p:txBody>
      </p:sp>
      <p:sp>
        <p:nvSpPr>
          <p:cNvPr id="34" name="TextBox 33">
            <a:extLst>
              <a:ext uri="{FF2B5EF4-FFF2-40B4-BE49-F238E27FC236}">
                <a16:creationId xmlns:a16="http://schemas.microsoft.com/office/drawing/2014/main" id="{0A65F284-7F2A-44CC-AF2A-0ED5926DFA9C}"/>
              </a:ext>
            </a:extLst>
          </p:cNvPr>
          <p:cNvSpPr txBox="1"/>
          <p:nvPr/>
        </p:nvSpPr>
        <p:spPr>
          <a:xfrm>
            <a:off x="1193153" y="4753506"/>
            <a:ext cx="62775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Lola</a:t>
            </a:r>
          </a:p>
        </p:txBody>
      </p:sp>
      <p:sp>
        <p:nvSpPr>
          <p:cNvPr id="35" name="TextBox 34">
            <a:extLst>
              <a:ext uri="{FF2B5EF4-FFF2-40B4-BE49-F238E27FC236}">
                <a16:creationId xmlns:a16="http://schemas.microsoft.com/office/drawing/2014/main" id="{D0CE087D-B000-4801-946C-767CE309232B}"/>
              </a:ext>
            </a:extLst>
          </p:cNvPr>
          <p:cNvSpPr txBox="1"/>
          <p:nvPr/>
        </p:nvSpPr>
        <p:spPr>
          <a:xfrm>
            <a:off x="6962408" y="3712198"/>
            <a:ext cx="759585"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Ejaz</a:t>
            </a:r>
          </a:p>
        </p:txBody>
      </p:sp>
      <p:sp>
        <p:nvSpPr>
          <p:cNvPr id="36" name="TextBox 35">
            <a:extLst>
              <a:ext uri="{FF2B5EF4-FFF2-40B4-BE49-F238E27FC236}">
                <a16:creationId xmlns:a16="http://schemas.microsoft.com/office/drawing/2014/main" id="{D04A772B-1596-4380-9F08-F7DE044C8DBA}"/>
              </a:ext>
            </a:extLst>
          </p:cNvPr>
          <p:cNvSpPr txBox="1"/>
          <p:nvPr/>
        </p:nvSpPr>
        <p:spPr>
          <a:xfrm>
            <a:off x="1126541" y="2867763"/>
            <a:ext cx="759586" cy="276998"/>
          </a:xfrm>
          <a:prstGeom prst="rect">
            <a:avLst/>
          </a:prstGeom>
          <a:noFill/>
        </p:spPr>
        <p:txBody>
          <a:bodyPr wrap="square" lIns="0" tIns="0" rIns="0" bIns="0" rtlCol="0" anchor="ctr">
            <a:spAutoFit/>
          </a:bodyPr>
          <a:lstStyle/>
          <a:p>
            <a:pPr algn="ctr"/>
            <a:r>
              <a:rPr lang="en-GB" b="1" dirty="0">
                <a:latin typeface="Century Gothic" panose="020B0502020202020204" pitchFamily="34" charset="0"/>
              </a:rPr>
              <a:t>Bahar</a:t>
            </a:r>
          </a:p>
        </p:txBody>
      </p:sp>
      <p:sp>
        <p:nvSpPr>
          <p:cNvPr id="13" name="Speech Bubble: Rectangle with Corners Rounded 12">
            <a:extLst>
              <a:ext uri="{FF2B5EF4-FFF2-40B4-BE49-F238E27FC236}">
                <a16:creationId xmlns:a16="http://schemas.microsoft.com/office/drawing/2014/main" id="{70795A64-7499-4206-B37E-06F1EAD8A325}"/>
              </a:ext>
            </a:extLst>
          </p:cNvPr>
          <p:cNvSpPr/>
          <p:nvPr/>
        </p:nvSpPr>
        <p:spPr>
          <a:xfrm>
            <a:off x="2670093" y="1717648"/>
            <a:ext cx="3178333" cy="997488"/>
          </a:xfrm>
          <a:prstGeom prst="wedgeRoundRectCallout">
            <a:avLst>
              <a:gd name="adj1" fmla="val -61447"/>
              <a:gd name="adj2" fmla="val 18284"/>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bg1">
                    <a:lumMod val="50000"/>
                  </a:schemeClr>
                </a:solidFill>
                <a:latin typeface="Century Gothic" panose="020B0502020202020204" pitchFamily="34" charset="0"/>
              </a:rPr>
              <a:t>Eighteen in equal groups of two equals 6 groups.</a:t>
            </a:r>
          </a:p>
        </p:txBody>
      </p:sp>
      <p:sp>
        <p:nvSpPr>
          <p:cNvPr id="14" name="Speech Bubble: Rectangle with Corners Rounded 13">
            <a:extLst>
              <a:ext uri="{FF2B5EF4-FFF2-40B4-BE49-F238E27FC236}">
                <a16:creationId xmlns:a16="http://schemas.microsoft.com/office/drawing/2014/main" id="{A1B4CFCC-6F91-4D27-8332-25DD5D05B906}"/>
              </a:ext>
            </a:extLst>
          </p:cNvPr>
          <p:cNvSpPr/>
          <p:nvPr/>
        </p:nvSpPr>
        <p:spPr>
          <a:xfrm>
            <a:off x="2603222" y="4033016"/>
            <a:ext cx="3178333" cy="997488"/>
          </a:xfrm>
          <a:prstGeom prst="wedgeRoundRectCallout">
            <a:avLst>
              <a:gd name="adj1" fmla="val -62669"/>
              <a:gd name="adj2" fmla="val 12290"/>
              <a:gd name="adj3" fmla="val 16667"/>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chemeClr val="bg1">
                    <a:lumMod val="50000"/>
                  </a:schemeClr>
                </a:solidFill>
                <a:latin typeface="Century Gothic" panose="020B0502020202020204" pitchFamily="34" charset="0"/>
              </a:rPr>
              <a:t>Eighteen in equal groups of five equals three groups.</a:t>
            </a:r>
          </a:p>
        </p:txBody>
      </p:sp>
      <p:sp>
        <p:nvSpPr>
          <p:cNvPr id="15" name="Speech Bubble: Rectangle with Corners Rounded 14">
            <a:extLst>
              <a:ext uri="{FF2B5EF4-FFF2-40B4-BE49-F238E27FC236}">
                <a16:creationId xmlns:a16="http://schemas.microsoft.com/office/drawing/2014/main" id="{F3729681-331D-45BD-8948-8D86C4696291}"/>
              </a:ext>
            </a:extLst>
          </p:cNvPr>
          <p:cNvSpPr/>
          <p:nvPr/>
        </p:nvSpPr>
        <p:spPr>
          <a:xfrm flipH="1">
            <a:off x="3320658" y="2853319"/>
            <a:ext cx="3178333" cy="997488"/>
          </a:xfrm>
          <a:prstGeom prst="wedgeRoundRectCallout">
            <a:avLst>
              <a:gd name="adj1" fmla="val -59409"/>
              <a:gd name="adj2" fmla="val 4298"/>
              <a:gd name="adj3" fmla="val 16667"/>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514350">
              <a:defRPr/>
            </a:pPr>
            <a:r>
              <a:rPr lang="en-GB" b="1" dirty="0">
                <a:solidFill>
                  <a:srgbClr val="FF0000"/>
                </a:solidFill>
                <a:latin typeface="Century Gothic" panose="020B0502020202020204" pitchFamily="34" charset="0"/>
              </a:rPr>
              <a:t>Eighteen in equal groups of two equals nine groups.</a:t>
            </a:r>
          </a:p>
        </p:txBody>
      </p:sp>
      <p:sp>
        <p:nvSpPr>
          <p:cNvPr id="16" name="TextBox 15">
            <a:extLst>
              <a:ext uri="{FF2B5EF4-FFF2-40B4-BE49-F238E27FC236}">
                <a16:creationId xmlns:a16="http://schemas.microsoft.com/office/drawing/2014/main" id="{80715A29-14BB-4439-92F5-76840672ABCC}"/>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1691988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generated with high confidence">
            <a:extLst>
              <a:ext uri="{FF2B5EF4-FFF2-40B4-BE49-F238E27FC236}">
                <a16:creationId xmlns:a16="http://schemas.microsoft.com/office/drawing/2014/main" id="{1D6E462A-B874-4D0C-BF9B-77DA8CB62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CA83B42B-2A8A-490D-B467-B1E8EB1166DE}"/>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How many fish are there? </a:t>
            </a:r>
            <a:r>
              <a:rPr lang="en-GB" sz="2000" b="1" dirty="0">
                <a:solidFill>
                  <a:srgbClr val="FF0000"/>
                </a:solidFill>
                <a:latin typeface="Century Gothic" panose="020B0502020202020204" pitchFamily="34" charset="0"/>
              </a:rPr>
              <a:t>11</a:t>
            </a:r>
          </a:p>
          <a:p>
            <a:pPr algn="ctr"/>
            <a:r>
              <a:rPr lang="en-GB" sz="2000" b="1" dirty="0">
                <a:solidFill>
                  <a:schemeClr val="tx1"/>
                </a:solidFill>
                <a:latin typeface="Century Gothic" panose="020B0502020202020204" pitchFamily="34" charset="0"/>
              </a:rPr>
              <a:t>Can they be split into 2 equal groups? </a:t>
            </a:r>
            <a:r>
              <a:rPr lang="en-GB" sz="2000" b="1" dirty="0">
                <a:solidFill>
                  <a:srgbClr val="FF0000"/>
                </a:solidFill>
                <a:latin typeface="Century Gothic" panose="020B0502020202020204" pitchFamily="34" charset="0"/>
              </a:rPr>
              <a:t>No</a:t>
            </a:r>
          </a:p>
          <a:p>
            <a:pPr algn="ctr"/>
            <a:r>
              <a:rPr lang="en-GB" sz="2000" b="1" dirty="0">
                <a:solidFill>
                  <a:schemeClr val="tx1"/>
                </a:solidFill>
                <a:latin typeface="Century Gothic" panose="020B0502020202020204" pitchFamily="34" charset="0"/>
              </a:rPr>
              <a:t>Does it matter if the fish are different colours? </a:t>
            </a:r>
            <a:r>
              <a:rPr lang="en-GB" sz="2000" b="1" dirty="0">
                <a:solidFill>
                  <a:srgbClr val="FF0000"/>
                </a:solidFill>
                <a:latin typeface="Century Gothic" panose="020B0502020202020204" pitchFamily="34" charset="0"/>
              </a:rPr>
              <a:t>No</a:t>
            </a: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400" dirty="0">
              <a:solidFill>
                <a:srgbClr val="FF0000"/>
              </a:solidFill>
              <a:latin typeface="Century Gothic" panose="020B0502020202020204" pitchFamily="34" charset="0"/>
            </a:endParaRPr>
          </a:p>
          <a:p>
            <a:pPr algn="ctr"/>
            <a:endParaRPr lang="en-GB" sz="2000" b="1" dirty="0">
              <a:solidFill>
                <a:srgbClr val="FF0000"/>
              </a:solidFill>
              <a:latin typeface="Century Gothic" panose="020B0502020202020204" pitchFamily="34" charset="0"/>
            </a:endParaRPr>
          </a:p>
          <a:p>
            <a:pPr algn="ctr"/>
            <a:r>
              <a:rPr lang="en-GB" sz="2000" b="1" dirty="0">
                <a:solidFill>
                  <a:srgbClr val="FF0000"/>
                </a:solidFill>
                <a:latin typeface="Century Gothic" panose="020B0502020202020204" pitchFamily="34" charset="0"/>
              </a:rPr>
              <a:t>There will be 1 tank of 5 fish and 1 tank of 6 fish.</a:t>
            </a:r>
          </a:p>
          <a:p>
            <a:pPr algn="ctr"/>
            <a:endParaRPr lang="en-GB" sz="2400" dirty="0">
              <a:solidFill>
                <a:schemeClr val="bg2">
                  <a:lumMod val="25000"/>
                </a:schemeClr>
              </a:solidFill>
              <a:latin typeface="Century Gothic" panose="020B0502020202020204" pitchFamily="34" charset="0"/>
            </a:endParaRPr>
          </a:p>
          <a:p>
            <a:pPr marL="88900" algn="ctr"/>
            <a:endParaRPr lang="en-GB" sz="2800" dirty="0">
              <a:solidFill>
                <a:schemeClr val="bg2">
                  <a:lumMod val="25000"/>
                </a:schemeClr>
              </a:solidFill>
              <a:latin typeface="Century Gothic" panose="020B0502020202020204" pitchFamily="34" charset="0"/>
            </a:endParaRPr>
          </a:p>
        </p:txBody>
      </p:sp>
      <p:sp>
        <p:nvSpPr>
          <p:cNvPr id="4" name="TextBox 3">
            <a:extLst>
              <a:ext uri="{FF2B5EF4-FFF2-40B4-BE49-F238E27FC236}">
                <a16:creationId xmlns:a16="http://schemas.microsoft.com/office/drawing/2014/main" id="{8EEA6468-9ECE-4C32-8E2A-4F37A8AA5A07}"/>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498885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4" name="Picture 23">
            <a:extLst>
              <a:ext uri="{FF2B5EF4-FFF2-40B4-BE49-F238E27FC236}">
                <a16:creationId xmlns:a16="http://schemas.microsoft.com/office/drawing/2014/main" id="{59BBB606-A451-46A4-B8C0-550BA98FCF9B}"/>
              </a:ext>
            </a:extLst>
          </p:cNvPr>
          <p:cNvPicPr>
            <a:picLocks noChangeAspect="1"/>
          </p:cNvPicPr>
          <p:nvPr/>
        </p:nvPicPr>
        <p:blipFill>
          <a:blip r:embed="rId4"/>
          <a:stretch>
            <a:fillRect/>
          </a:stretch>
        </p:blipFill>
        <p:spPr>
          <a:xfrm>
            <a:off x="115438" y="148682"/>
            <a:ext cx="8913124" cy="6322100"/>
          </a:xfrm>
          <a:prstGeom prst="rect">
            <a:avLst/>
          </a:prstGeom>
        </p:spPr>
      </p:pic>
      <p:sp>
        <p:nvSpPr>
          <p:cNvPr id="25" name="Rectangle 24">
            <a:extLst>
              <a:ext uri="{FF2B5EF4-FFF2-40B4-BE49-F238E27FC236}">
                <a16:creationId xmlns:a16="http://schemas.microsoft.com/office/drawing/2014/main" id="{70A3CC46-8336-4A8B-8943-ADB0A412B0E6}"/>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r>
              <a:rPr lang="en-GB" sz="2000" b="1" u="sng" dirty="0">
                <a:solidFill>
                  <a:schemeClr val="tx1"/>
                </a:solidFill>
                <a:latin typeface="Century Gothic" panose="020B0502020202020204" pitchFamily="34" charset="0"/>
              </a:rPr>
              <a:t> </a:t>
            </a:r>
          </a:p>
          <a:p>
            <a:pPr lvl="0" algn="ctr"/>
            <a:r>
              <a:rPr lang="en-GB" sz="2000" b="1" dirty="0">
                <a:solidFill>
                  <a:schemeClr val="tx1"/>
                </a:solidFill>
                <a:latin typeface="Century Gothic" panose="020B0502020202020204" pitchFamily="34" charset="0"/>
              </a:rPr>
              <a:t>Sort the autumn treasure into three equal groups. </a:t>
            </a:r>
          </a:p>
          <a:p>
            <a:pPr lvl="0" algn="ctr"/>
            <a:r>
              <a:rPr lang="en-GB" sz="2000" b="1" dirty="0">
                <a:solidFill>
                  <a:schemeClr val="tx1"/>
                </a:solidFill>
                <a:latin typeface="Century Gothic" panose="020B0502020202020204" pitchFamily="34" charset="0"/>
              </a:rPr>
              <a:t>Each group needs the same number of each object.</a:t>
            </a: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p:txBody>
      </p:sp>
      <p:grpSp>
        <p:nvGrpSpPr>
          <p:cNvPr id="27" name="Group 26">
            <a:extLst>
              <a:ext uri="{FF2B5EF4-FFF2-40B4-BE49-F238E27FC236}">
                <a16:creationId xmlns:a16="http://schemas.microsoft.com/office/drawing/2014/main" id="{AE658BDA-4D74-4258-9E6D-64FC76E97723}"/>
              </a:ext>
            </a:extLst>
          </p:cNvPr>
          <p:cNvGrpSpPr/>
          <p:nvPr/>
        </p:nvGrpSpPr>
        <p:grpSpPr>
          <a:xfrm>
            <a:off x="442145" y="3542151"/>
            <a:ext cx="8227965" cy="2543490"/>
            <a:chOff x="442145" y="3542151"/>
            <a:chExt cx="8227965" cy="2543490"/>
          </a:xfrm>
          <a:solidFill>
            <a:schemeClr val="bg1"/>
          </a:solidFill>
        </p:grpSpPr>
        <p:sp>
          <p:nvSpPr>
            <p:cNvPr id="28" name="Oval 27">
              <a:extLst>
                <a:ext uri="{FF2B5EF4-FFF2-40B4-BE49-F238E27FC236}">
                  <a16:creationId xmlns:a16="http://schemas.microsoft.com/office/drawing/2014/main" id="{49056EC7-CECE-40DD-8FFE-8257CA3C930A}"/>
                </a:ext>
              </a:extLst>
            </p:cNvPr>
            <p:cNvSpPr/>
            <p:nvPr/>
          </p:nvSpPr>
          <p:spPr>
            <a:xfrm>
              <a:off x="442145" y="3542151"/>
              <a:ext cx="2695486" cy="2543490"/>
            </a:xfrm>
            <a:prstGeom prst="ellipse">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4F2E50C2-BBA7-47BA-A79B-BBED24A559E2}"/>
                </a:ext>
              </a:extLst>
            </p:cNvPr>
            <p:cNvSpPr/>
            <p:nvPr/>
          </p:nvSpPr>
          <p:spPr>
            <a:xfrm>
              <a:off x="3216549" y="3542151"/>
              <a:ext cx="2695486" cy="2543490"/>
            </a:xfrm>
            <a:prstGeom prst="ellipse">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C7E239D7-393E-4312-AF0A-FBEA4C4C4652}"/>
                </a:ext>
              </a:extLst>
            </p:cNvPr>
            <p:cNvSpPr/>
            <p:nvPr/>
          </p:nvSpPr>
          <p:spPr>
            <a:xfrm>
              <a:off x="5974624" y="3542151"/>
              <a:ext cx="2695486" cy="2543490"/>
            </a:xfrm>
            <a:prstGeom prst="ellipse">
              <a:avLst/>
            </a:pr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a:extLst>
              <a:ext uri="{FF2B5EF4-FFF2-40B4-BE49-F238E27FC236}">
                <a16:creationId xmlns:a16="http://schemas.microsoft.com/office/drawing/2014/main" id="{92AF40E5-29AC-4F33-931A-1B707F83BC54}"/>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3985258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9426B6B-94AA-4D9B-BC63-8F0BC9ED5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17" descr="A close up of a sign&#10;&#10;Description generated with high confidence">
            <a:extLst>
              <a:ext uri="{FF2B5EF4-FFF2-40B4-BE49-F238E27FC236}">
                <a16:creationId xmlns:a16="http://schemas.microsoft.com/office/drawing/2014/main" id="{AF62330C-AB9B-43BE-82E4-98A7F5B9D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9" y="6454317"/>
            <a:ext cx="1174025" cy="278902"/>
          </a:xfrm>
          <a:prstGeom prst="rect">
            <a:avLst/>
          </a:prstGeom>
        </p:spPr>
      </p:pic>
      <p:sp>
        <p:nvSpPr>
          <p:cNvPr id="7" name="TextBox 8">
            <a:extLst>
              <a:ext uri="{FF2B5EF4-FFF2-40B4-BE49-F238E27FC236}">
                <a16:creationId xmlns:a16="http://schemas.microsoft.com/office/drawing/2014/main" id="{9C98043F-F327-469C-AFFD-8AE7F5773C62}"/>
              </a:ext>
            </a:extLst>
          </p:cNvPr>
          <p:cNvSpPr txBox="1"/>
          <p:nvPr/>
        </p:nvSpPr>
        <p:spPr>
          <a:xfrm>
            <a:off x="27814" y="6688627"/>
            <a:ext cx="1231337" cy="169277"/>
          </a:xfrm>
          <a:prstGeom prst="rect">
            <a:avLst/>
          </a:prstGeom>
          <a:noFill/>
        </p:spPr>
        <p:txBody>
          <a:bodyPr wrap="square" rtlCol="0">
            <a:spAutoFit/>
          </a:bodyPr>
          <a:ls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GB" altLang="en-US" sz="500" b="1" dirty="0">
                <a:latin typeface="Century Gothic" panose="020B0502020202020204" pitchFamily="34" charset="0"/>
              </a:rPr>
              <a:t>© Classroom Secrets Limited 2019</a:t>
            </a:r>
          </a:p>
        </p:txBody>
      </p:sp>
      <p:pic>
        <p:nvPicPr>
          <p:cNvPr id="26" name="Picture 25">
            <a:extLst>
              <a:ext uri="{FF2B5EF4-FFF2-40B4-BE49-F238E27FC236}">
                <a16:creationId xmlns:a16="http://schemas.microsoft.com/office/drawing/2014/main" id="{9868AA9C-EE41-4484-B8F0-E90294FC4B20}"/>
              </a:ext>
            </a:extLst>
          </p:cNvPr>
          <p:cNvPicPr>
            <a:picLocks noChangeAspect="1"/>
          </p:cNvPicPr>
          <p:nvPr/>
        </p:nvPicPr>
        <p:blipFill>
          <a:blip r:embed="rId4"/>
          <a:stretch>
            <a:fillRect/>
          </a:stretch>
        </p:blipFill>
        <p:spPr>
          <a:xfrm>
            <a:off x="115438" y="148682"/>
            <a:ext cx="8913124" cy="6322100"/>
          </a:xfrm>
          <a:prstGeom prst="rect">
            <a:avLst/>
          </a:prstGeom>
        </p:spPr>
      </p:pic>
      <p:sp>
        <p:nvSpPr>
          <p:cNvPr id="27" name="Rectangle 26">
            <a:extLst>
              <a:ext uri="{FF2B5EF4-FFF2-40B4-BE49-F238E27FC236}">
                <a16:creationId xmlns:a16="http://schemas.microsoft.com/office/drawing/2014/main" id="{5D59F4D1-2C12-45BF-B540-7180AB193A8C}"/>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Introduction</a:t>
            </a:r>
            <a:endParaRPr lang="en-GB" sz="2000" b="1" u="sng" dirty="0">
              <a:solidFill>
                <a:schemeClr val="bg2">
                  <a:lumMod val="50000"/>
                </a:schemeClr>
              </a:solidFill>
              <a:latin typeface="Century Gothic" panose="020B0502020202020204" pitchFamily="34" charset="0"/>
            </a:endParaRPr>
          </a:p>
          <a:p>
            <a:pPr lvl="0" algn="ctr"/>
            <a:r>
              <a:rPr lang="en-GB" sz="2000" b="1" u="sng" dirty="0">
                <a:solidFill>
                  <a:schemeClr val="tx1"/>
                </a:solidFill>
                <a:latin typeface="Century Gothic" panose="020B0502020202020204" pitchFamily="34" charset="0"/>
              </a:rPr>
              <a:t> </a:t>
            </a:r>
          </a:p>
          <a:p>
            <a:pPr lvl="0" algn="ctr"/>
            <a:r>
              <a:rPr lang="en-GB" sz="2000" b="1" dirty="0">
                <a:solidFill>
                  <a:schemeClr val="tx1"/>
                </a:solidFill>
                <a:latin typeface="Century Gothic" panose="020B0502020202020204" pitchFamily="34" charset="0"/>
              </a:rPr>
              <a:t>Sort the autumn treasure into three equal groups. </a:t>
            </a:r>
          </a:p>
          <a:p>
            <a:pPr lvl="0" algn="ctr"/>
            <a:r>
              <a:rPr lang="en-GB" sz="2000" b="1" dirty="0">
                <a:solidFill>
                  <a:schemeClr val="tx1"/>
                </a:solidFill>
                <a:latin typeface="Century Gothic" panose="020B0502020202020204" pitchFamily="34" charset="0"/>
              </a:rPr>
              <a:t>Each group needs the same number of each object.</a:t>
            </a: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a:p>
            <a:pPr lvl="0" algn="ctr"/>
            <a:endParaRPr lang="en-GB" sz="2400" b="1" dirty="0">
              <a:solidFill>
                <a:schemeClr val="tx1"/>
              </a:solidFill>
              <a:latin typeface="Century Gothic" panose="020B0502020202020204" pitchFamily="34" charset="0"/>
            </a:endParaRPr>
          </a:p>
        </p:txBody>
      </p:sp>
      <p:sp>
        <p:nvSpPr>
          <p:cNvPr id="9" name="TextBox 8">
            <a:extLst>
              <a:ext uri="{FF2B5EF4-FFF2-40B4-BE49-F238E27FC236}">
                <a16:creationId xmlns:a16="http://schemas.microsoft.com/office/drawing/2014/main" id="{2DCCDD57-AC33-441F-A6E3-B07EFB873163}"/>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Y2</a:t>
            </a:r>
          </a:p>
        </p:txBody>
      </p:sp>
    </p:spTree>
    <p:extLst>
      <p:ext uri="{BB962C8B-B14F-4D97-AF65-F5344CB8AC3E}">
        <p14:creationId xmlns:p14="http://schemas.microsoft.com/office/powerpoint/2010/main" val="197085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very high confidence">
            <a:extLst>
              <a:ext uri="{FF2B5EF4-FFF2-40B4-BE49-F238E27FC236}">
                <a16:creationId xmlns:a16="http://schemas.microsoft.com/office/drawing/2014/main" id="{906DABE2-607F-4A0E-A44A-EF2C2D684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8" name="Rectangle 27">
            <a:extLst>
              <a:ext uri="{FF2B5EF4-FFF2-40B4-BE49-F238E27FC236}">
                <a16:creationId xmlns:a16="http://schemas.microsoft.com/office/drawing/2014/main" id="{8A8BA2F7-3F25-40A8-BE19-662F89CD03F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 There are 6 equal groups of 2 leaves. </a:t>
            </a:r>
            <a:endParaRPr lang="en-GB" sz="2000" b="1" u="sng" dirty="0">
              <a:solidFill>
                <a:schemeClr val="tx1"/>
              </a:solidFill>
              <a:latin typeface="Century Gothic" panose="020B0502020202020204" pitchFamily="34" charset="0"/>
            </a:endParaRPr>
          </a:p>
        </p:txBody>
      </p:sp>
      <p:sp>
        <p:nvSpPr>
          <p:cNvPr id="4" name="TextBox 3">
            <a:extLst>
              <a:ext uri="{FF2B5EF4-FFF2-40B4-BE49-F238E27FC236}">
                <a16:creationId xmlns:a16="http://schemas.microsoft.com/office/drawing/2014/main" id="{8499D859-84ED-4A8F-90E4-848596953DF5}"/>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240969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generated with very high confidence">
            <a:extLst>
              <a:ext uri="{FF2B5EF4-FFF2-40B4-BE49-F238E27FC236}">
                <a16:creationId xmlns:a16="http://schemas.microsoft.com/office/drawing/2014/main" id="{906DABE2-607F-4A0E-A44A-EF2C2D684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8" name="Rectangle 27">
            <a:extLst>
              <a:ext uri="{FF2B5EF4-FFF2-40B4-BE49-F238E27FC236}">
                <a16:creationId xmlns:a16="http://schemas.microsoft.com/office/drawing/2014/main" id="{8A8BA2F7-3F25-40A8-BE19-662F89CD03F9}"/>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1</a:t>
            </a:r>
          </a:p>
          <a:p>
            <a:pPr algn="ctr"/>
            <a:endParaRPr lang="en-GB" sz="2000" b="1" u="sng" dirty="0">
              <a:solidFill>
                <a:schemeClr val="bg2">
                  <a:lumMod val="50000"/>
                </a:schemeClr>
              </a:solidFill>
              <a:latin typeface="Century Gothic" panose="020B0502020202020204" pitchFamily="34" charset="0"/>
            </a:endParaRPr>
          </a:p>
          <a:p>
            <a:pPr algn="ctr"/>
            <a:r>
              <a:rPr lang="en-GB" sz="2000" b="1" dirty="0">
                <a:solidFill>
                  <a:schemeClr val="tx1"/>
                </a:solidFill>
                <a:latin typeface="Century Gothic" panose="020B0502020202020204" pitchFamily="34" charset="0"/>
              </a:rPr>
              <a:t>True or false? There are 6 equal groups of 2 leaves. </a:t>
            </a:r>
            <a:endParaRPr lang="en-GB" sz="2000" b="1" u="sng" dirty="0">
              <a:solidFill>
                <a:schemeClr val="tx1"/>
              </a:solidFill>
              <a:latin typeface="Century Gothic" panose="020B0502020202020204" pitchFamily="34" charset="0"/>
            </a:endParaRPr>
          </a:p>
        </p:txBody>
      </p:sp>
      <p:sp>
        <p:nvSpPr>
          <p:cNvPr id="4" name="Rectangle 3">
            <a:extLst>
              <a:ext uri="{FF2B5EF4-FFF2-40B4-BE49-F238E27FC236}">
                <a16:creationId xmlns:a16="http://schemas.microsoft.com/office/drawing/2014/main" id="{54434838-5308-486B-9AD1-4F4E6C0D2B65}"/>
              </a:ext>
            </a:extLst>
          </p:cNvPr>
          <p:cNvSpPr/>
          <p:nvPr/>
        </p:nvSpPr>
        <p:spPr>
          <a:xfrm>
            <a:off x="4226393" y="5845577"/>
            <a:ext cx="691215" cy="400110"/>
          </a:xfrm>
          <a:prstGeom prst="rect">
            <a:avLst/>
          </a:prstGeom>
        </p:spPr>
        <p:txBody>
          <a:bodyPr wrap="none">
            <a:spAutoFit/>
          </a:bodyPr>
          <a:lstStyle/>
          <a:p>
            <a:r>
              <a:rPr lang="en-GB" sz="2000" b="1" dirty="0">
                <a:solidFill>
                  <a:srgbClr val="FF0000"/>
                </a:solidFill>
                <a:latin typeface="Century Gothic" panose="020B0502020202020204" pitchFamily="34" charset="0"/>
              </a:rPr>
              <a:t>True</a:t>
            </a:r>
            <a:endParaRPr lang="en-GB" sz="3000" b="1" dirty="0">
              <a:solidFill>
                <a:srgbClr val="FF0000"/>
              </a:solidFill>
            </a:endParaRPr>
          </a:p>
        </p:txBody>
      </p:sp>
      <p:sp>
        <p:nvSpPr>
          <p:cNvPr id="5" name="TextBox 4">
            <a:extLst>
              <a:ext uri="{FF2B5EF4-FFF2-40B4-BE49-F238E27FC236}">
                <a16:creationId xmlns:a16="http://schemas.microsoft.com/office/drawing/2014/main" id="{4C1159AB-FE49-44B1-9BC0-AD58D73D5CE7}"/>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4037978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generated with very high confidence">
            <a:extLst>
              <a:ext uri="{FF2B5EF4-FFF2-40B4-BE49-F238E27FC236}">
                <a16:creationId xmlns:a16="http://schemas.microsoft.com/office/drawing/2014/main" id="{8C30E9AA-C263-4AD5-BDA7-5E3662ACF4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1" name="Rectangle 20">
            <a:extLst>
              <a:ext uri="{FF2B5EF4-FFF2-40B4-BE49-F238E27FC236}">
                <a16:creationId xmlns:a16="http://schemas.microsoft.com/office/drawing/2014/main" id="{FA838AEA-BBCC-47EB-B176-520C80109DB5}"/>
              </a:ext>
            </a:extLst>
          </p:cNvPr>
          <p:cNvSpPr/>
          <p:nvPr/>
        </p:nvSpPr>
        <p:spPr>
          <a:xfrm>
            <a:off x="275304" y="272387"/>
            <a:ext cx="8593393" cy="6057245"/>
          </a:xfrm>
          <a:prstGeom prst="rect">
            <a:avLst/>
          </a:prstGeom>
          <a:no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u="sng" dirty="0">
                <a:solidFill>
                  <a:schemeClr val="bg2">
                    <a:lumMod val="50000"/>
                  </a:schemeClr>
                </a:solidFill>
                <a:latin typeface="Century Gothic" panose="020B0502020202020204" pitchFamily="34" charset="0"/>
              </a:rPr>
              <a:t>Varied Fluency 2</a:t>
            </a:r>
          </a:p>
          <a:p>
            <a:pPr algn="ctr"/>
            <a:endParaRPr lang="en-GB" sz="2000" b="1" u="sng"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Fill in the blanks. </a:t>
            </a:r>
          </a:p>
          <a:p>
            <a:pPr lvl="0" algn="ctr" defTabSz="685800">
              <a:defRPr/>
            </a:pPr>
            <a:endParaRPr lang="en-GB" sz="2000" b="1" dirty="0">
              <a:solidFill>
                <a:schemeClr val="tx1"/>
              </a:solidFill>
              <a:latin typeface="Century Gothic" panose="020B0502020202020204" pitchFamily="34" charset="0"/>
            </a:endParaRPr>
          </a:p>
          <a:p>
            <a:pPr lvl="0" algn="ctr" defTabSz="685800">
              <a:defRPr/>
            </a:pPr>
            <a:r>
              <a:rPr lang="en-GB" sz="2000" b="1" dirty="0">
                <a:solidFill>
                  <a:schemeClr val="tx1"/>
                </a:solidFill>
                <a:latin typeface="Century Gothic" panose="020B0502020202020204" pitchFamily="34" charset="0"/>
              </a:rPr>
              <a:t>There are </a:t>
            </a:r>
            <a:r>
              <a:rPr lang="en-GB" sz="2000" b="1" spc="-300" dirty="0">
                <a:solidFill>
                  <a:schemeClr val="tx1"/>
                </a:solidFill>
                <a:latin typeface="Century Gothic" panose="020B0502020202020204" pitchFamily="34" charset="0"/>
              </a:rPr>
              <a:t>______</a:t>
            </a:r>
            <a:r>
              <a:rPr lang="en-GB" sz="2000" b="1" dirty="0">
                <a:solidFill>
                  <a:schemeClr val="tx1"/>
                </a:solidFill>
                <a:latin typeface="Century Gothic" panose="020B0502020202020204" pitchFamily="34" charset="0"/>
              </a:rPr>
              <a:t> equal groups of </a:t>
            </a:r>
            <a:r>
              <a:rPr lang="en-GB" sz="2000" b="1" spc="-300" dirty="0">
                <a:solidFill>
                  <a:schemeClr val="tx1"/>
                </a:solidFill>
                <a:latin typeface="Century Gothic" panose="020B0502020202020204" pitchFamily="34" charset="0"/>
              </a:rPr>
              <a:t>______</a:t>
            </a:r>
            <a:r>
              <a:rPr lang="en-GB" sz="2000" b="1" dirty="0">
                <a:solidFill>
                  <a:schemeClr val="tx1"/>
                </a:solidFill>
                <a:latin typeface="Century Gothic" panose="020B0502020202020204" pitchFamily="34" charset="0"/>
              </a:rPr>
              <a:t> children.</a:t>
            </a:r>
          </a:p>
        </p:txBody>
      </p:sp>
      <p:sp>
        <p:nvSpPr>
          <p:cNvPr id="5" name="TextBox 4">
            <a:extLst>
              <a:ext uri="{FF2B5EF4-FFF2-40B4-BE49-F238E27FC236}">
                <a16:creationId xmlns:a16="http://schemas.microsoft.com/office/drawing/2014/main" id="{0E248F02-F134-432E-A0DE-B08235E51CFA}"/>
              </a:ext>
            </a:extLst>
          </p:cNvPr>
          <p:cNvSpPr txBox="1"/>
          <p:nvPr/>
        </p:nvSpPr>
        <p:spPr>
          <a:xfrm>
            <a:off x="8195113" y="5992541"/>
            <a:ext cx="622784" cy="276999"/>
          </a:xfrm>
          <a:prstGeom prst="rect">
            <a:avLst/>
          </a:prstGeom>
          <a:noFill/>
        </p:spPr>
        <p:txBody>
          <a:bodyPr wrap="square" rtlCol="0" anchor="ctr">
            <a:spAutoFit/>
          </a:bodyPr>
          <a:lstStyle/>
          <a:p>
            <a:pPr algn="ctr"/>
            <a:r>
              <a:rPr lang="en-US" sz="1200" b="1" dirty="0">
                <a:latin typeface="Century Gothic" panose="020B0502020202020204" pitchFamily="34" charset="0"/>
              </a:rPr>
              <a:t>Y1</a:t>
            </a:r>
          </a:p>
        </p:txBody>
      </p:sp>
    </p:spTree>
    <p:extLst>
      <p:ext uri="{BB962C8B-B14F-4D97-AF65-F5344CB8AC3E}">
        <p14:creationId xmlns:p14="http://schemas.microsoft.com/office/powerpoint/2010/main" val="64766226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2B28500E97074E9232E002F87A0DA8" ma:contentTypeVersion="8" ma:contentTypeDescription="Create a new document." ma:contentTypeScope="" ma:versionID="f9bae57d942f349496b0c157240b0a3b">
  <xsd:schema xmlns:xsd="http://www.w3.org/2001/XMLSchema" xmlns:xs="http://www.w3.org/2001/XMLSchema" xmlns:p="http://schemas.microsoft.com/office/2006/metadata/properties" xmlns:ns2="86144f90-c7b6-48d0-aae5-f5e9e48cc3df" xmlns:ns3="5c7a0828-c5e4-45f8-a074-18a8fdc88ec6" targetNamespace="http://schemas.microsoft.com/office/2006/metadata/properties" ma:root="true" ma:fieldsID="c61ec2ab7abc56edcd4447b1e74a28c5" ns2:_="" ns3:_="">
    <xsd:import namespace="86144f90-c7b6-48d0-aae5-f5e9e48cc3df"/>
    <xsd:import namespace="5c7a0828-c5e4-45f8-a074-18a8fdc88ec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144f90-c7b6-48d0-aae5-f5e9e48cc3d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7a0828-c5e4-45f8-a074-18a8fdc88ec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BE7001C-4FE1-4FF1-8D32-419BDEA7C0F6}">
  <ds:schemaRefs>
    <ds:schemaRef ds:uri="http://schemas.microsoft.com/sharepoint/v3/contenttype/forms"/>
  </ds:schemaRefs>
</ds:datastoreItem>
</file>

<file path=customXml/itemProps2.xml><?xml version="1.0" encoding="utf-8"?>
<ds:datastoreItem xmlns:ds="http://schemas.openxmlformats.org/officeDocument/2006/customXml" ds:itemID="{0EF8F11D-A449-4684-B8E0-461263A2E192}">
  <ds:schemaRefs>
    <ds:schemaRef ds:uri="5c7a0828-c5e4-45f8-a074-18a8fdc88ec6"/>
    <ds:schemaRef ds:uri="http://schemas.microsoft.com/office/infopath/2007/PartnerControls"/>
    <ds:schemaRef ds:uri="http://purl.org/dc/terms/"/>
    <ds:schemaRef ds:uri="http://purl.org/dc/dcmitype/"/>
    <ds:schemaRef ds:uri="http://purl.org/dc/elements/1.1/"/>
    <ds:schemaRef ds:uri="http://schemas.microsoft.com/office/2006/documentManagement/types"/>
    <ds:schemaRef ds:uri="http://schemas.openxmlformats.org/package/2006/metadata/core-properties"/>
    <ds:schemaRef ds:uri="86144f90-c7b6-48d0-aae5-f5e9e48cc3df"/>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CB7F53B-72F5-487A-A07D-53CA3AD589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144f90-c7b6-48d0-aae5-f5e9e48cc3df"/>
    <ds:schemaRef ds:uri="5c7a0828-c5e4-45f8-a074-18a8fdc88e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1030</TotalTime>
  <Words>1421</Words>
  <Application>Microsoft Office PowerPoint</Application>
  <PresentationFormat>On-screen Show (4:3)</PresentationFormat>
  <Paragraphs>619</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Calibri Light</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Y1 Summer Block PPT Make Equal Groups Grouping</dc:title>
  <dc:creator>Ashleigh Sobol</dc:creator>
  <cp:lastModifiedBy>Jan Fitzpatrick</cp:lastModifiedBy>
  <cp:revision>78</cp:revision>
  <dcterms:created xsi:type="dcterms:W3CDTF">2018-03-17T10:08:43Z</dcterms:created>
  <dcterms:modified xsi:type="dcterms:W3CDTF">2019-03-07T08:37:46Z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0x0101002E2B28500E97074E9232E002F87A0DA8</vt:lpwstr>
  </property>
  <property fmtid="{D5CDD505-2E9C-101B-9397-08002B2CF9AE}" pid="3" name="TaxKeyword">
    <vt:lpwstr/>
  </property>
</Properties>
</file>