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5" r:id="rId3"/>
    <p:sldId id="267" r:id="rId4"/>
    <p:sldId id="266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2000" autoAdjust="0"/>
  </p:normalViewPr>
  <p:slideViewPr>
    <p:cSldViewPr snapToGrid="0">
      <p:cViewPr varScale="1">
        <p:scale>
          <a:sx n="65" d="100"/>
          <a:sy n="65" d="100"/>
        </p:scale>
        <p:origin x="11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E86252-DC5D-4B70-8D2B-79D0566DFFF7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3C5F9-3539-49CD-8876-E19100475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307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76644-D668-4547-9829-99B1EA3E6D4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476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Verbs describe an action. Some people call them doing words. </a:t>
            </a:r>
          </a:p>
          <a:p>
            <a:endParaRPr lang="en-GB" dirty="0" smtClean="0"/>
          </a:p>
          <a:p>
            <a:r>
              <a:rPr lang="en-GB" dirty="0" smtClean="0"/>
              <a:t>Pause here to play a game of</a:t>
            </a:r>
            <a:r>
              <a:rPr lang="en-GB" baseline="0" dirty="0" smtClean="0"/>
              <a:t> Simon Says!</a:t>
            </a:r>
          </a:p>
          <a:p>
            <a:endParaRPr lang="en-GB" baseline="0" dirty="0" smtClean="0"/>
          </a:p>
          <a:p>
            <a:r>
              <a:rPr lang="en-GB" baseline="0" dirty="0" smtClean="0"/>
              <a:t>Explain that you can add –</a:t>
            </a:r>
            <a:r>
              <a:rPr lang="en-GB" baseline="0" dirty="0" err="1" smtClean="0"/>
              <a:t>ing</a:t>
            </a:r>
            <a:r>
              <a:rPr lang="en-GB" baseline="0" dirty="0" smtClean="0"/>
              <a:t> to a word to show that is a continuous action. </a:t>
            </a:r>
            <a:r>
              <a:rPr lang="en-GB" baseline="0" dirty="0" err="1" smtClean="0"/>
              <a:t>Eg</a:t>
            </a:r>
            <a:r>
              <a:rPr lang="en-GB" baseline="0" dirty="0" smtClean="0"/>
              <a:t> jumping, singing, hopping, crunching, ticking.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3C5F9-3539-49CD-8876-E19100475F7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727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Pause here and go and colour all the verbs</a:t>
            </a:r>
            <a:r>
              <a:rPr lang="en-GB" baseline="0" dirty="0" smtClean="0"/>
              <a:t> on your worksheet. Can you find all of them? There are 6. Think carefully about if they are words that describe an action. </a:t>
            </a:r>
          </a:p>
          <a:p>
            <a:endParaRPr lang="en-GB" baseline="0" dirty="0" smtClean="0"/>
          </a:p>
          <a:p>
            <a:r>
              <a:rPr lang="en-GB" baseline="0" dirty="0" smtClean="0"/>
              <a:t>We will go through them together when you come back!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3C5F9-3539-49CD-8876-E19100475F7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90790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3C5F9-3539-49CD-8876-E19100475F7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3809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57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935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972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25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360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958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508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835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594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429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201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FA37F-6F66-49EA-8CFB-4C9928FA2953}" type="datetimeFigureOut">
              <a:rPr lang="en-GB" smtClean="0"/>
              <a:t>19/09/2021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923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bbc.co.uk/bitesize/topics/zrqqtfr/articles/zpxhdx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805287" y="4637315"/>
            <a:ext cx="8901248" cy="1593668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LO: to identify </a:t>
            </a:r>
            <a:r>
              <a:rPr lang="en-GB" dirty="0" smtClean="0">
                <a:latin typeface="Comic Sans MS" panose="030F0702030302020204" pitchFamily="66" charset="0"/>
              </a:rPr>
              <a:t>verbs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2050" name="Picture 2" descr="Wrong Thinking about being Right-Brained - Integrated Listeni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5711" y="470586"/>
            <a:ext cx="3700399" cy="2716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608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776972" y="2706624"/>
            <a:ext cx="3874008" cy="39850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0"/>
            <a:ext cx="10515600" cy="1325563"/>
          </a:xfrm>
        </p:spPr>
        <p:txBody>
          <a:bodyPr/>
          <a:lstStyle/>
          <a:p>
            <a:r>
              <a:rPr lang="en-GB" dirty="0" smtClean="0"/>
              <a:t>Verbs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472" y="1024556"/>
            <a:ext cx="7684008" cy="1319911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Verbs describe an action. 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For example: run, jump, sit, skip, pop, swish, creak.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027" y="2202687"/>
            <a:ext cx="3052405" cy="1857606"/>
          </a:xfrm>
          <a:prstGeom prst="rect">
            <a:avLst/>
          </a:prstGeom>
        </p:spPr>
      </p:pic>
      <p:sp>
        <p:nvSpPr>
          <p:cNvPr id="5" name="6-Point Star 4"/>
          <p:cNvSpPr/>
          <p:nvPr/>
        </p:nvSpPr>
        <p:spPr>
          <a:xfrm>
            <a:off x="347472" y="4352544"/>
            <a:ext cx="2176272" cy="2212563"/>
          </a:xfrm>
          <a:prstGeom prst="star6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 smtClean="0">
                <a:latin typeface="Comic Sans MS" panose="030F0702030302020204" pitchFamily="66" charset="0"/>
              </a:rPr>
              <a:t>jump</a:t>
            </a:r>
            <a:endParaRPr lang="en-GB" sz="4400" dirty="0">
              <a:latin typeface="Comic Sans MS" panose="030F0702030302020204" pitchFamily="66" charset="0"/>
            </a:endParaRPr>
          </a:p>
        </p:txBody>
      </p:sp>
      <p:sp>
        <p:nvSpPr>
          <p:cNvPr id="6" name="6-Point Star 5"/>
          <p:cNvSpPr/>
          <p:nvPr/>
        </p:nvSpPr>
        <p:spPr>
          <a:xfrm>
            <a:off x="5227366" y="4352543"/>
            <a:ext cx="2176272" cy="2212563"/>
          </a:xfrm>
          <a:prstGeom prst="star6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 smtClean="0">
                <a:latin typeface="Comic Sans MS" panose="030F0702030302020204" pitchFamily="66" charset="0"/>
              </a:rPr>
              <a:t>hop</a:t>
            </a:r>
            <a:endParaRPr lang="en-GB" sz="4400" dirty="0">
              <a:latin typeface="Comic Sans MS" panose="030F0702030302020204" pitchFamily="66" charset="0"/>
            </a:endParaRPr>
          </a:p>
        </p:txBody>
      </p:sp>
      <p:sp>
        <p:nvSpPr>
          <p:cNvPr id="7" name="6-Point Star 6"/>
          <p:cNvSpPr/>
          <p:nvPr/>
        </p:nvSpPr>
        <p:spPr>
          <a:xfrm>
            <a:off x="2787419" y="4352544"/>
            <a:ext cx="2176272" cy="2212563"/>
          </a:xfrm>
          <a:prstGeom prst="star6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 smtClean="0">
                <a:latin typeface="Comic Sans MS" panose="030F0702030302020204" pitchFamily="66" charset="0"/>
              </a:rPr>
              <a:t>sing</a:t>
            </a:r>
            <a:endParaRPr lang="en-GB" sz="44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31480" y="2875215"/>
            <a:ext cx="336499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You can add –</a:t>
            </a:r>
            <a:r>
              <a:rPr lang="en-GB" sz="2800" dirty="0" err="1" smtClean="0">
                <a:latin typeface="Comic Sans MS" panose="030F0702030302020204" pitchFamily="66" charset="0"/>
              </a:rPr>
              <a:t>ing</a:t>
            </a:r>
            <a:r>
              <a:rPr lang="en-GB" sz="2800" dirty="0" smtClean="0">
                <a:latin typeface="Comic Sans MS" panose="030F0702030302020204" pitchFamily="66" charset="0"/>
              </a:rPr>
              <a:t> to a verb too!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jumping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singing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hopping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crunching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ticking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8836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Verbs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www.bbc.co.uk/bitesize/topics/zrqqtfr/articles/zpxhdxs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Work through the video and activities on BBC </a:t>
            </a:r>
            <a:r>
              <a:rPr lang="en-GB" dirty="0" err="1" smtClean="0"/>
              <a:t>Bitesize</a:t>
            </a:r>
            <a:r>
              <a:rPr lang="en-GB" dirty="0" smtClean="0"/>
              <a:t> together.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4865" y="3453232"/>
            <a:ext cx="4999549" cy="2858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853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Colour all the verbs!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774" y="1700748"/>
            <a:ext cx="7702296" cy="4786600"/>
          </a:xfrm>
          <a:prstGeom prst="rect">
            <a:avLst/>
          </a:prstGeom>
        </p:spPr>
      </p:pic>
      <p:pic>
        <p:nvPicPr>
          <p:cNvPr id="5" name="Picture 4" descr="Pin on DIRECT PENCE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3768" y="3711765"/>
            <a:ext cx="2423160" cy="323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1633728" y="4871908"/>
            <a:ext cx="1645920" cy="877824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3770376" y="2577339"/>
            <a:ext cx="1645920" cy="877824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6205728" y="2577339"/>
            <a:ext cx="1645920" cy="877824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6096000" y="4819923"/>
            <a:ext cx="1645920" cy="877824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3941826" y="3624582"/>
            <a:ext cx="1645920" cy="877824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3941826" y="4888293"/>
            <a:ext cx="1645920" cy="877824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1481328" y="2577339"/>
            <a:ext cx="1645920" cy="877824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8968740" y="2396822"/>
            <a:ext cx="2157984" cy="17873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Remember a verb describes an action!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5680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69609" y="5394960"/>
            <a:ext cx="5833872" cy="118872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Your task: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69609" y="5481488"/>
            <a:ext cx="5833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latin typeface="Comic Sans MS" panose="030F0702030302020204" pitchFamily="66" charset="0"/>
              </a:rPr>
              <a:t>Challenge: </a:t>
            </a:r>
            <a:r>
              <a:rPr lang="en-GB" sz="2000" b="1" dirty="0" smtClean="0">
                <a:latin typeface="Comic Sans MS" panose="030F0702030302020204" pitchFamily="66" charset="0"/>
              </a:rPr>
              <a:t>write 3 words on a whiteboard for a partner- 1 verb and 2 other types of words. Can your partner spot the verb?</a:t>
            </a:r>
            <a:endParaRPr lang="en-GB" sz="2000" b="1" dirty="0">
              <a:latin typeface="Comic Sans MS" panose="030F07020303020202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" y="5358519"/>
            <a:ext cx="1623433" cy="122516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38199" y="1928245"/>
            <a:ext cx="910221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Complete the verb worksheet. Can you identify all the verbs? 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Can you underline the verbs in a sentence? 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Can you write your own sentence and underline the verb?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0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237</Words>
  <Application>Microsoft Office PowerPoint</Application>
  <PresentationFormat>Widescreen</PresentationFormat>
  <Paragraphs>39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LO: to identify verbs </vt:lpstr>
      <vt:lpstr>Verbs</vt:lpstr>
      <vt:lpstr>Verbs</vt:lpstr>
      <vt:lpstr>Colour all the verbs!</vt:lpstr>
      <vt:lpstr>Your task: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L.O. To collect interesting vocabulary.</dc:title>
  <dc:creator>Gemma Bleakley</dc:creator>
  <cp:lastModifiedBy>Gemma Bleakley</cp:lastModifiedBy>
  <cp:revision>26</cp:revision>
  <dcterms:created xsi:type="dcterms:W3CDTF">2021-01-07T11:52:30Z</dcterms:created>
  <dcterms:modified xsi:type="dcterms:W3CDTF">2021-09-19T18:33:16Z</dcterms:modified>
</cp:coreProperties>
</file>