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418" r:id="rId5"/>
    <p:sldId id="366" r:id="rId6"/>
    <p:sldId id="365" r:id="rId7"/>
    <p:sldId id="379" r:id="rId8"/>
    <p:sldId id="367" r:id="rId9"/>
    <p:sldId id="384" r:id="rId10"/>
    <p:sldId id="385" r:id="rId11"/>
    <p:sldId id="386" r:id="rId12"/>
    <p:sldId id="370" r:id="rId13"/>
    <p:sldId id="387" r:id="rId14"/>
    <p:sldId id="372" r:id="rId15"/>
    <p:sldId id="388" r:id="rId16"/>
    <p:sldId id="355" r:id="rId17"/>
    <p:sldId id="389" r:id="rId18"/>
    <p:sldId id="390" r:id="rId19"/>
    <p:sldId id="391" r:id="rId20"/>
    <p:sldId id="392" r:id="rId21"/>
    <p:sldId id="415" r:id="rId22"/>
    <p:sldId id="416" r:id="rId23"/>
    <p:sldId id="41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C43DB8-2DD1-4516-8D36-09003D0DEC18}" v="3" dt="2022-01-06T17:53:26.3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4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leakley" userId="d76da8eb-9b1c-4628-b118-63327dcb5b86" providerId="ADAL" clId="{FCC43DB8-2DD1-4516-8D36-09003D0DEC18}"/>
    <pc:docChg chg="custSel addSld delSld modSld sldOrd">
      <pc:chgData name="Gemma Bleakley" userId="d76da8eb-9b1c-4628-b118-63327dcb5b86" providerId="ADAL" clId="{FCC43DB8-2DD1-4516-8D36-09003D0DEC18}" dt="2022-01-06T17:53:49.648" v="14" actId="478"/>
      <pc:docMkLst>
        <pc:docMk/>
      </pc:docMkLst>
      <pc:sldChg chg="del">
        <pc:chgData name="Gemma Bleakley" userId="d76da8eb-9b1c-4628-b118-63327dcb5b86" providerId="ADAL" clId="{FCC43DB8-2DD1-4516-8D36-09003D0DEC18}" dt="2022-01-06T16:56:17.622" v="1" actId="47"/>
        <pc:sldMkLst>
          <pc:docMk/>
          <pc:sldMk cId="2637481266" sldId="256"/>
        </pc:sldMkLst>
      </pc:sldChg>
      <pc:sldChg chg="del">
        <pc:chgData name="Gemma Bleakley" userId="d76da8eb-9b1c-4628-b118-63327dcb5b86" providerId="ADAL" clId="{FCC43DB8-2DD1-4516-8D36-09003D0DEC18}" dt="2022-01-06T16:56:08.732" v="0" actId="47"/>
        <pc:sldMkLst>
          <pc:docMk/>
          <pc:sldMk cId="3117904708" sldId="414"/>
        </pc:sldMkLst>
      </pc:sldChg>
      <pc:sldChg chg="addSp delSp modSp new mod ord">
        <pc:chgData name="Gemma Bleakley" userId="d76da8eb-9b1c-4628-b118-63327dcb5b86" providerId="ADAL" clId="{FCC43DB8-2DD1-4516-8D36-09003D0DEC18}" dt="2022-01-06T17:53:49.648" v="14" actId="478"/>
        <pc:sldMkLst>
          <pc:docMk/>
          <pc:sldMk cId="3841464860" sldId="418"/>
        </pc:sldMkLst>
        <pc:spChg chg="del">
          <ac:chgData name="Gemma Bleakley" userId="d76da8eb-9b1c-4628-b118-63327dcb5b86" providerId="ADAL" clId="{FCC43DB8-2DD1-4516-8D36-09003D0DEC18}" dt="2022-01-06T17:53:49.648" v="14" actId="478"/>
          <ac:spMkLst>
            <pc:docMk/>
            <pc:sldMk cId="3841464860" sldId="418"/>
            <ac:spMk id="2" creationId="{8789D4B9-2334-4A3B-8F72-9D7578651289}"/>
          </ac:spMkLst>
        </pc:spChg>
        <pc:spChg chg="add del mod">
          <ac:chgData name="Gemma Bleakley" userId="d76da8eb-9b1c-4628-b118-63327dcb5b86" providerId="ADAL" clId="{FCC43DB8-2DD1-4516-8D36-09003D0DEC18}" dt="2022-01-06T17:53:46.712" v="13" actId="207"/>
          <ac:spMkLst>
            <pc:docMk/>
            <pc:sldMk cId="3841464860" sldId="418"/>
            <ac:spMk id="3" creationId="{F045D4BC-062C-4975-8E1D-774C2DC54331}"/>
          </ac:spMkLst>
        </pc:spChg>
        <pc:spChg chg="add del">
          <ac:chgData name="Gemma Bleakley" userId="d76da8eb-9b1c-4628-b118-63327dcb5b86" providerId="ADAL" clId="{FCC43DB8-2DD1-4516-8D36-09003D0DEC18}" dt="2022-01-06T17:53:23.574" v="6"/>
          <ac:spMkLst>
            <pc:docMk/>
            <pc:sldMk cId="3841464860" sldId="418"/>
            <ac:spMk id="5" creationId="{156DDBA7-BC07-45FC-878C-81CB784C403E}"/>
          </ac:spMkLst>
        </pc:spChg>
        <pc:graphicFrameChg chg="add del mod">
          <ac:chgData name="Gemma Bleakley" userId="d76da8eb-9b1c-4628-b118-63327dcb5b86" providerId="ADAL" clId="{FCC43DB8-2DD1-4516-8D36-09003D0DEC18}" dt="2022-01-06T17:53:23.574" v="6"/>
          <ac:graphicFrameMkLst>
            <pc:docMk/>
            <pc:sldMk cId="3841464860" sldId="418"/>
            <ac:graphicFrameMk id="4" creationId="{0D7B6390-D6BD-4D7B-BC53-D2D95505F91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5D4BC-062C-4975-8E1D-774C2DC54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Year 1 LO: to add by making 10.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Must: make number bonds to 10 using a tens frame.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Should: Use number bonds to add numbers within 20.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Could: use a mental strategy.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464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that matches the number track.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A1636BC-E50A-48F3-992F-8BE38140DF89}"/>
              </a:ext>
            </a:extLst>
          </p:cNvPr>
          <p:cNvGraphicFramePr>
            <a:graphicFrameLocks noGrp="1"/>
          </p:cNvGraphicFramePr>
          <p:nvPr/>
        </p:nvGraphicFramePr>
        <p:xfrm>
          <a:off x="1415210" y="2670202"/>
          <a:ext cx="6313580" cy="43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358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86A04BE7-75DB-46AA-833E-107A08041550}"/>
              </a:ext>
            </a:extLst>
          </p:cNvPr>
          <p:cNvSpPr txBox="1"/>
          <p:nvPr/>
        </p:nvSpPr>
        <p:spPr>
          <a:xfrm>
            <a:off x="2873031" y="2291651"/>
            <a:ext cx="876404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+ 2 </a:t>
            </a:r>
          </a:p>
        </p:txBody>
      </p:sp>
      <p:graphicFrame>
        <p:nvGraphicFramePr>
          <p:cNvPr id="25" name="Table 13">
            <a:extLst>
              <a:ext uri="{FF2B5EF4-FFF2-40B4-BE49-F238E27FC236}">
                <a16:creationId xmlns:a16="http://schemas.microsoft.com/office/drawing/2014/main" id="{A0AB5036-D7A4-418A-8052-A5FB47DC2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92341"/>
              </p:ext>
            </p:extLst>
          </p:nvPr>
        </p:nvGraphicFramePr>
        <p:xfrm>
          <a:off x="2052000" y="4575731"/>
          <a:ext cx="504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395639738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4295503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834984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651380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85814058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 + 8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4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 + 2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552362"/>
                  </a:ext>
                </a:extLst>
              </a:tr>
            </a:tbl>
          </a:graphicData>
        </a:graphic>
      </p:graphicFrame>
      <p:sp>
        <p:nvSpPr>
          <p:cNvPr id="26" name="Arc 25">
            <a:extLst>
              <a:ext uri="{FF2B5EF4-FFF2-40B4-BE49-F238E27FC236}">
                <a16:creationId xmlns:a16="http://schemas.microsoft.com/office/drawing/2014/main" id="{8B5AEAC3-3571-4132-A10C-05DCD591A676}"/>
              </a:ext>
            </a:extLst>
          </p:cNvPr>
          <p:cNvSpPr/>
          <p:nvPr/>
        </p:nvSpPr>
        <p:spPr>
          <a:xfrm>
            <a:off x="3940174" y="2160883"/>
            <a:ext cx="3788615" cy="980776"/>
          </a:xfrm>
          <a:prstGeom prst="arc">
            <a:avLst>
              <a:gd name="adj1" fmla="val 10790531"/>
              <a:gd name="adj2" fmla="val 2880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F9346407-D0AD-4627-A046-0A62A2E6787C}"/>
              </a:ext>
            </a:extLst>
          </p:cNvPr>
          <p:cNvSpPr/>
          <p:nvPr/>
        </p:nvSpPr>
        <p:spPr>
          <a:xfrm>
            <a:off x="2682291" y="2253578"/>
            <a:ext cx="1257884" cy="818231"/>
          </a:xfrm>
          <a:prstGeom prst="arc">
            <a:avLst>
              <a:gd name="adj1" fmla="val 10790531"/>
              <a:gd name="adj2" fmla="val 2583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E74AA74-3FAC-442F-9DB0-6E2B2EB014FF}"/>
              </a:ext>
            </a:extLst>
          </p:cNvPr>
          <p:cNvSpPr txBox="1"/>
          <p:nvPr/>
        </p:nvSpPr>
        <p:spPr>
          <a:xfrm>
            <a:off x="5396279" y="2237778"/>
            <a:ext cx="876404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+ 6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0E59F8A-2FBC-4B04-9C2B-E7B7D23DA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229396"/>
              </p:ext>
            </p:extLst>
          </p:nvPr>
        </p:nvGraphicFramePr>
        <p:xfrm>
          <a:off x="1119067" y="3083599"/>
          <a:ext cx="6905866" cy="818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7806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2050473419"/>
                    </a:ext>
                  </a:extLst>
                </a:gridCol>
              </a:tblGrid>
              <a:tr h="81823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90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number line to show the calculation. 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79B217D-4CC9-46EB-A9B7-48AB9078D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54214"/>
              </p:ext>
            </p:extLst>
          </p:nvPr>
        </p:nvGraphicFramePr>
        <p:xfrm>
          <a:off x="1415210" y="3392097"/>
          <a:ext cx="6313580" cy="43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358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F2FCFE4-63A3-4380-8BB7-C296FF223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902675"/>
              </p:ext>
            </p:extLst>
          </p:nvPr>
        </p:nvGraphicFramePr>
        <p:xfrm>
          <a:off x="1119067" y="3805494"/>
          <a:ext cx="6905866" cy="818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7806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2050473419"/>
                    </a:ext>
                  </a:extLst>
                </a:gridCol>
              </a:tblGrid>
              <a:tr h="81823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E8FC485-5886-465A-885B-1976C9B819B7}"/>
              </a:ext>
            </a:extLst>
          </p:cNvPr>
          <p:cNvSpPr txBox="1"/>
          <p:nvPr/>
        </p:nvSpPr>
        <p:spPr>
          <a:xfrm>
            <a:off x="3179201" y="3013546"/>
            <a:ext cx="876404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+ 3 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89356005-FF49-4CAD-8631-A4EF13FB9942}"/>
              </a:ext>
            </a:extLst>
          </p:cNvPr>
          <p:cNvSpPr/>
          <p:nvPr/>
        </p:nvSpPr>
        <p:spPr>
          <a:xfrm>
            <a:off x="2682290" y="2975474"/>
            <a:ext cx="1889709" cy="818232"/>
          </a:xfrm>
          <a:prstGeom prst="arc">
            <a:avLst>
              <a:gd name="adj1" fmla="val 10790531"/>
              <a:gd name="adj2" fmla="val 2583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AD5697E-9C42-47D5-AE9F-9EF453E37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117835"/>
              </p:ext>
            </p:extLst>
          </p:nvPr>
        </p:nvGraphicFramePr>
        <p:xfrm>
          <a:off x="2820105" y="1517139"/>
          <a:ext cx="36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8407063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7684510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64684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8812184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2983794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619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020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number line to show the calculation. 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79B217D-4CC9-46EB-A9B7-48AB9078D655}"/>
              </a:ext>
            </a:extLst>
          </p:cNvPr>
          <p:cNvGraphicFramePr>
            <a:graphicFrameLocks noGrp="1"/>
          </p:cNvGraphicFramePr>
          <p:nvPr/>
        </p:nvGraphicFramePr>
        <p:xfrm>
          <a:off x="1415210" y="3392097"/>
          <a:ext cx="6313580" cy="43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358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F2FCFE4-63A3-4380-8BB7-C296FF2233A2}"/>
              </a:ext>
            </a:extLst>
          </p:cNvPr>
          <p:cNvGraphicFramePr>
            <a:graphicFrameLocks noGrp="1"/>
          </p:cNvGraphicFramePr>
          <p:nvPr/>
        </p:nvGraphicFramePr>
        <p:xfrm>
          <a:off x="1119067" y="3805494"/>
          <a:ext cx="6905866" cy="818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7806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2050473419"/>
                    </a:ext>
                  </a:extLst>
                </a:gridCol>
              </a:tblGrid>
              <a:tr h="81823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E8FC485-5886-465A-885B-1976C9B819B7}"/>
              </a:ext>
            </a:extLst>
          </p:cNvPr>
          <p:cNvSpPr txBox="1"/>
          <p:nvPr/>
        </p:nvSpPr>
        <p:spPr>
          <a:xfrm>
            <a:off x="3179201" y="3013546"/>
            <a:ext cx="876404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+ 3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EDC837-241B-469D-BBF3-DD05EBD02A90}"/>
              </a:ext>
            </a:extLst>
          </p:cNvPr>
          <p:cNvSpPr txBox="1"/>
          <p:nvPr/>
        </p:nvSpPr>
        <p:spPr>
          <a:xfrm>
            <a:off x="5712192" y="2959673"/>
            <a:ext cx="876404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+ 5 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AD5697E-9C42-47D5-AE9F-9EF453E37782}"/>
              </a:ext>
            </a:extLst>
          </p:cNvPr>
          <p:cNvGraphicFramePr>
            <a:graphicFrameLocks noGrp="1"/>
          </p:cNvGraphicFramePr>
          <p:nvPr/>
        </p:nvGraphicFramePr>
        <p:xfrm>
          <a:off x="2820105" y="1517139"/>
          <a:ext cx="36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8407063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7684510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64684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8812184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2983794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619148"/>
                  </a:ext>
                </a:extLst>
              </a:tr>
            </a:tbl>
          </a:graphicData>
        </a:graphic>
      </p:graphicFrame>
      <p:sp>
        <p:nvSpPr>
          <p:cNvPr id="15" name="Arc 14">
            <a:extLst>
              <a:ext uri="{FF2B5EF4-FFF2-40B4-BE49-F238E27FC236}">
                <a16:creationId xmlns:a16="http://schemas.microsoft.com/office/drawing/2014/main" id="{1DADE8F6-E651-4B84-822B-7E6767A4938A}"/>
              </a:ext>
            </a:extLst>
          </p:cNvPr>
          <p:cNvSpPr/>
          <p:nvPr/>
        </p:nvSpPr>
        <p:spPr>
          <a:xfrm>
            <a:off x="2682290" y="2975474"/>
            <a:ext cx="1889709" cy="818232"/>
          </a:xfrm>
          <a:prstGeom prst="arc">
            <a:avLst>
              <a:gd name="adj1" fmla="val 10790531"/>
              <a:gd name="adj2" fmla="val 2583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F6EC2BBE-1258-4F1E-BE4A-D9A9D2E89117}"/>
              </a:ext>
            </a:extLst>
          </p:cNvPr>
          <p:cNvSpPr/>
          <p:nvPr/>
        </p:nvSpPr>
        <p:spPr>
          <a:xfrm>
            <a:off x="4572000" y="2959672"/>
            <a:ext cx="3156789" cy="944303"/>
          </a:xfrm>
          <a:prstGeom prst="arc">
            <a:avLst>
              <a:gd name="adj1" fmla="val 10894429"/>
              <a:gd name="adj2" fmla="val 21498422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2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a digit card to complete the number sentence below.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48AAACD-0024-4542-9535-E9C76A9A2965}"/>
              </a:ext>
            </a:extLst>
          </p:cNvPr>
          <p:cNvGrpSpPr/>
          <p:nvPr/>
        </p:nvGrpSpPr>
        <p:grpSpPr>
          <a:xfrm>
            <a:off x="2590801" y="1530417"/>
            <a:ext cx="3962399" cy="1269600"/>
            <a:chOff x="2590801" y="1530417"/>
            <a:chExt cx="3962399" cy="1269600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4B04396-3980-4E75-8308-5CA0F0D9D47E}"/>
                </a:ext>
              </a:extLst>
            </p:cNvPr>
            <p:cNvSpPr/>
            <p:nvPr/>
          </p:nvSpPr>
          <p:spPr>
            <a:xfrm>
              <a:off x="2590801" y="1530417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7B7B4924-48D0-48D5-895F-54AA063C3958}"/>
                </a:ext>
              </a:extLst>
            </p:cNvPr>
            <p:cNvSpPr/>
            <p:nvPr/>
          </p:nvSpPr>
          <p:spPr>
            <a:xfrm>
              <a:off x="3623389" y="1540017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E62BF57F-9EF2-4A3B-8FD6-34085C1CA559}"/>
                </a:ext>
              </a:extLst>
            </p:cNvPr>
            <p:cNvSpPr/>
            <p:nvPr/>
          </p:nvSpPr>
          <p:spPr>
            <a:xfrm>
              <a:off x="4655976" y="1539507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CCA45235-CA61-4BDA-B2F4-FEF99BE0EDC9}"/>
                </a:ext>
              </a:extLst>
            </p:cNvPr>
            <p:cNvSpPr/>
            <p:nvPr/>
          </p:nvSpPr>
          <p:spPr>
            <a:xfrm>
              <a:off x="5688565" y="1537602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F3D9E5F-806C-42F3-9AC0-D7D78DCF6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961044"/>
              </p:ext>
            </p:extLst>
          </p:nvPr>
        </p:nvGraphicFramePr>
        <p:xfrm>
          <a:off x="2052000" y="3553279"/>
          <a:ext cx="5040000" cy="16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36377347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10194910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79052476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2211493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9408611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70686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8150926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087082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05364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5156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a digit card to complete the number sentence below.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48AAACD-0024-4542-9535-E9C76A9A2965}"/>
              </a:ext>
            </a:extLst>
          </p:cNvPr>
          <p:cNvGrpSpPr/>
          <p:nvPr/>
        </p:nvGrpSpPr>
        <p:grpSpPr>
          <a:xfrm>
            <a:off x="2590801" y="1530417"/>
            <a:ext cx="3962399" cy="1269600"/>
            <a:chOff x="2590801" y="1530417"/>
            <a:chExt cx="3962399" cy="1269600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4B04396-3980-4E75-8308-5CA0F0D9D47E}"/>
                </a:ext>
              </a:extLst>
            </p:cNvPr>
            <p:cNvSpPr/>
            <p:nvPr/>
          </p:nvSpPr>
          <p:spPr>
            <a:xfrm>
              <a:off x="2590801" y="1530417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7B7B4924-48D0-48D5-895F-54AA063C3958}"/>
                </a:ext>
              </a:extLst>
            </p:cNvPr>
            <p:cNvSpPr/>
            <p:nvPr/>
          </p:nvSpPr>
          <p:spPr>
            <a:xfrm>
              <a:off x="3623389" y="1540017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E62BF57F-9EF2-4A3B-8FD6-34085C1CA559}"/>
                </a:ext>
              </a:extLst>
            </p:cNvPr>
            <p:cNvSpPr/>
            <p:nvPr/>
          </p:nvSpPr>
          <p:spPr>
            <a:xfrm>
              <a:off x="4655976" y="1539507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CCA45235-CA61-4BDA-B2F4-FEF99BE0EDC9}"/>
                </a:ext>
              </a:extLst>
            </p:cNvPr>
            <p:cNvSpPr/>
            <p:nvPr/>
          </p:nvSpPr>
          <p:spPr>
            <a:xfrm>
              <a:off x="5688565" y="1537602"/>
              <a:ext cx="864635" cy="1260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F3D9E5F-806C-42F3-9AC0-D7D78DCF6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932202"/>
              </p:ext>
            </p:extLst>
          </p:nvPr>
        </p:nvGraphicFramePr>
        <p:xfrm>
          <a:off x="2052000" y="3553279"/>
          <a:ext cx="5040000" cy="16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36377347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10194910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79052476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2211493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9408611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70686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8150926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087082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05364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5156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076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Craig is using the part-whole model to calculate 6 + 8 by making 10. 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E58138-9495-4832-BB29-FE2225D85CF5}"/>
              </a:ext>
            </a:extLst>
          </p:cNvPr>
          <p:cNvGrpSpPr/>
          <p:nvPr/>
        </p:nvGrpSpPr>
        <p:grpSpPr>
          <a:xfrm>
            <a:off x="2190424" y="1390524"/>
            <a:ext cx="4763152" cy="3338371"/>
            <a:chOff x="2432406" y="1338361"/>
            <a:chExt cx="4763152" cy="3338371"/>
          </a:xfrm>
          <a:solidFill>
            <a:schemeClr val="bg1"/>
          </a:solidFill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707C767-B1EA-470B-AD33-287D74D8982F}"/>
                </a:ext>
              </a:extLst>
            </p:cNvPr>
            <p:cNvSpPr/>
            <p:nvPr/>
          </p:nvSpPr>
          <p:spPr>
            <a:xfrm>
              <a:off x="4273982" y="1338361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1DE5DA2-F092-429D-9D0F-92980F9E6DCB}"/>
                </a:ext>
              </a:extLst>
            </p:cNvPr>
            <p:cNvSpPr/>
            <p:nvPr/>
          </p:nvSpPr>
          <p:spPr>
            <a:xfrm>
              <a:off x="2432406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3600" b="1">
                  <a:solidFill>
                    <a:schemeClr val="tx1"/>
                  </a:solidFill>
                  <a:latin typeface="Century Gothic" panose="020B0502020202020204" pitchFamily="34" charset="0"/>
                </a:rPr>
                <a:t>6</a:t>
              </a:r>
              <a:endParaRPr lang="en-GB" sz="3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AD1F291-CA82-48E9-81B1-7E6CA6AD71B3}"/>
                </a:ext>
              </a:extLst>
            </p:cNvPr>
            <p:cNvSpPr/>
            <p:nvPr/>
          </p:nvSpPr>
          <p:spPr>
            <a:xfrm>
              <a:off x="6115558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A42E52E-11B8-4C7F-82A7-D3F412374F77}"/>
                </a:ext>
              </a:extLst>
            </p:cNvPr>
            <p:cNvCxnSpPr>
              <a:cxnSpLocks/>
              <a:stCxn id="13" idx="5"/>
              <a:endCxn id="22" idx="0"/>
            </p:cNvCxnSpPr>
            <p:nvPr/>
          </p:nvCxnSpPr>
          <p:spPr>
            <a:xfrm>
              <a:off x="5195820" y="2260199"/>
              <a:ext cx="1459738" cy="133653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6B28126-C533-455A-8E6D-D92EC34690EE}"/>
                </a:ext>
              </a:extLst>
            </p:cNvPr>
            <p:cNvCxnSpPr>
              <a:cxnSpLocks/>
              <a:stCxn id="13" idx="3"/>
              <a:endCxn id="21" idx="0"/>
            </p:cNvCxnSpPr>
            <p:nvPr/>
          </p:nvCxnSpPr>
          <p:spPr>
            <a:xfrm flipH="1">
              <a:off x="2972406" y="2260199"/>
              <a:ext cx="1459738" cy="133653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A25377-A8E6-438C-93F6-41C55DC27515}"/>
                </a:ext>
              </a:extLst>
            </p:cNvPr>
            <p:cNvCxnSpPr>
              <a:cxnSpLocks/>
              <a:stCxn id="13" idx="4"/>
              <a:endCxn id="26" idx="0"/>
            </p:cNvCxnSpPr>
            <p:nvPr/>
          </p:nvCxnSpPr>
          <p:spPr>
            <a:xfrm>
              <a:off x="4813982" y="2418361"/>
              <a:ext cx="0" cy="1178371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319262C-DEB7-4A57-9801-B412B116A60A}"/>
                </a:ext>
              </a:extLst>
            </p:cNvPr>
            <p:cNvSpPr/>
            <p:nvPr/>
          </p:nvSpPr>
          <p:spPr>
            <a:xfrm>
              <a:off x="4273982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2307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Craig is using the part-whole model to calculate 6 + 8 by making 10. 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No, Craig is incorrect because…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B02114-5BEF-4CB9-92FD-2FFB22A83355}"/>
              </a:ext>
            </a:extLst>
          </p:cNvPr>
          <p:cNvGrpSpPr/>
          <p:nvPr/>
        </p:nvGrpSpPr>
        <p:grpSpPr>
          <a:xfrm>
            <a:off x="2190424" y="1390524"/>
            <a:ext cx="4763152" cy="3338371"/>
            <a:chOff x="2432406" y="1338361"/>
            <a:chExt cx="4763152" cy="3338371"/>
          </a:xfrm>
          <a:solidFill>
            <a:schemeClr val="bg1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843CCCC-F13C-4D4E-9E3A-3A066A6C4117}"/>
                </a:ext>
              </a:extLst>
            </p:cNvPr>
            <p:cNvSpPr/>
            <p:nvPr/>
          </p:nvSpPr>
          <p:spPr>
            <a:xfrm>
              <a:off x="4273982" y="1338361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15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EDA63AD-35F7-49D6-8079-99A4703DB310}"/>
                </a:ext>
              </a:extLst>
            </p:cNvPr>
            <p:cNvSpPr/>
            <p:nvPr/>
          </p:nvSpPr>
          <p:spPr>
            <a:xfrm>
              <a:off x="2432406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9A4637C-E4DF-464F-8572-1E6FB1326B0B}"/>
                </a:ext>
              </a:extLst>
            </p:cNvPr>
            <p:cNvSpPr/>
            <p:nvPr/>
          </p:nvSpPr>
          <p:spPr>
            <a:xfrm>
              <a:off x="6115558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8CC86FF-FCDE-4521-86DF-07C879E4350A}"/>
                </a:ext>
              </a:extLst>
            </p:cNvPr>
            <p:cNvCxnSpPr>
              <a:cxnSpLocks/>
              <a:stCxn id="15" idx="5"/>
              <a:endCxn id="17" idx="0"/>
            </p:cNvCxnSpPr>
            <p:nvPr/>
          </p:nvCxnSpPr>
          <p:spPr>
            <a:xfrm>
              <a:off x="5195820" y="2260199"/>
              <a:ext cx="1459738" cy="133653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C60CBD9-9833-4EE5-B510-DB1F830F4F36}"/>
                </a:ext>
              </a:extLst>
            </p:cNvPr>
            <p:cNvCxnSpPr>
              <a:cxnSpLocks/>
              <a:stCxn id="15" idx="3"/>
              <a:endCxn id="16" idx="0"/>
            </p:cNvCxnSpPr>
            <p:nvPr/>
          </p:nvCxnSpPr>
          <p:spPr>
            <a:xfrm flipH="1">
              <a:off x="2972406" y="2260199"/>
              <a:ext cx="1459738" cy="133653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CDCFC26-DF7E-4CE6-AB05-54429CCF5153}"/>
                </a:ext>
              </a:extLst>
            </p:cNvPr>
            <p:cNvCxnSpPr>
              <a:cxnSpLocks/>
              <a:stCxn id="15" idx="4"/>
              <a:endCxn id="29" idx="0"/>
            </p:cNvCxnSpPr>
            <p:nvPr/>
          </p:nvCxnSpPr>
          <p:spPr>
            <a:xfrm>
              <a:off x="4813982" y="2418361"/>
              <a:ext cx="0" cy="1178371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0A089AF-9E4D-4D35-8D9E-546316FB7243}"/>
                </a:ext>
              </a:extLst>
            </p:cNvPr>
            <p:cNvSpPr/>
            <p:nvPr/>
          </p:nvSpPr>
          <p:spPr>
            <a:xfrm>
              <a:off x="4273982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775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Craig is using the part-whole model to calculate 6 + 8 by making 10. 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Craig is incorrect because he has not partitioned 8 correctly to make 10. The correct number sentence is: 6 + 4 + 4 = 14.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774D3E-B57D-4CD1-A84F-95FA1C84C65B}"/>
              </a:ext>
            </a:extLst>
          </p:cNvPr>
          <p:cNvGrpSpPr/>
          <p:nvPr/>
        </p:nvGrpSpPr>
        <p:grpSpPr>
          <a:xfrm>
            <a:off x="2190424" y="1390524"/>
            <a:ext cx="4763152" cy="3338371"/>
            <a:chOff x="2432406" y="1338361"/>
            <a:chExt cx="4763152" cy="3338371"/>
          </a:xfrm>
          <a:solidFill>
            <a:schemeClr val="bg1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6D3AD0E-FBD0-4E18-B08C-9E26D7EB86D0}"/>
                </a:ext>
              </a:extLst>
            </p:cNvPr>
            <p:cNvSpPr/>
            <p:nvPr/>
          </p:nvSpPr>
          <p:spPr>
            <a:xfrm>
              <a:off x="4273982" y="1338361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15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90A7891-6B23-4001-ACB1-B4B389C71222}"/>
                </a:ext>
              </a:extLst>
            </p:cNvPr>
            <p:cNvSpPr/>
            <p:nvPr/>
          </p:nvSpPr>
          <p:spPr>
            <a:xfrm>
              <a:off x="2432406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3072EEC-2AA3-43BF-A760-6C92E94D524E}"/>
                </a:ext>
              </a:extLst>
            </p:cNvPr>
            <p:cNvSpPr/>
            <p:nvPr/>
          </p:nvSpPr>
          <p:spPr>
            <a:xfrm>
              <a:off x="6115558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592DFAA-47FA-49A6-B15C-A25F4DC4732D}"/>
                </a:ext>
              </a:extLst>
            </p:cNvPr>
            <p:cNvCxnSpPr>
              <a:cxnSpLocks/>
              <a:stCxn id="15" idx="5"/>
              <a:endCxn id="17" idx="0"/>
            </p:cNvCxnSpPr>
            <p:nvPr/>
          </p:nvCxnSpPr>
          <p:spPr>
            <a:xfrm>
              <a:off x="5195820" y="2260199"/>
              <a:ext cx="1459738" cy="133653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7D40EFF-77B5-4D7C-B11D-343BB71D1D51}"/>
                </a:ext>
              </a:extLst>
            </p:cNvPr>
            <p:cNvCxnSpPr>
              <a:cxnSpLocks/>
              <a:stCxn id="15" idx="3"/>
              <a:endCxn id="16" idx="0"/>
            </p:cNvCxnSpPr>
            <p:nvPr/>
          </p:nvCxnSpPr>
          <p:spPr>
            <a:xfrm flipH="1">
              <a:off x="2972406" y="2260199"/>
              <a:ext cx="1459738" cy="1336533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70AE99F-E987-4783-9943-BC39B089BA8E}"/>
                </a:ext>
              </a:extLst>
            </p:cNvPr>
            <p:cNvCxnSpPr>
              <a:cxnSpLocks/>
              <a:stCxn id="15" idx="4"/>
              <a:endCxn id="29" idx="0"/>
            </p:cNvCxnSpPr>
            <p:nvPr/>
          </p:nvCxnSpPr>
          <p:spPr>
            <a:xfrm>
              <a:off x="4813982" y="2418361"/>
              <a:ext cx="0" cy="1178371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FFFD608-C9B8-4223-90FF-16638B0334F9}"/>
                </a:ext>
              </a:extLst>
            </p:cNvPr>
            <p:cNvSpPr/>
            <p:nvPr/>
          </p:nvSpPr>
          <p:spPr>
            <a:xfrm>
              <a:off x="4273982" y="3596732"/>
              <a:ext cx="1080000" cy="1080000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3466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9146D8ED-EC1A-4EC0-B9CB-C5DCDC5E16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662"/>
            <a:ext cx="8913124" cy="6322100"/>
          </a:xfrm>
          <a:prstGeom prst="rect">
            <a:avLst/>
          </a:prstGeom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id="{0D6A32FD-E672-4F46-A61C-9B6779ACF70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Rachael is solving 9 + 9.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and correct her errors. Explain your reasoning.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4" name="Speech Bubble: Rectangle with Corners Rounded 63">
            <a:extLst>
              <a:ext uri="{FF2B5EF4-FFF2-40B4-BE49-F238E27FC236}">
                <a16:creationId xmlns:a16="http://schemas.microsoft.com/office/drawing/2014/main" id="{A2DF9874-F300-4CD2-9A34-0DA94F01E103}"/>
              </a:ext>
            </a:extLst>
          </p:cNvPr>
          <p:cNvSpPr/>
          <p:nvPr/>
        </p:nvSpPr>
        <p:spPr>
          <a:xfrm>
            <a:off x="3404782" y="1575076"/>
            <a:ext cx="4078058" cy="1125694"/>
          </a:xfrm>
          <a:prstGeom prst="wedgeRoundRectCallout">
            <a:avLst>
              <a:gd name="adj1" fmla="val -56929"/>
              <a:gd name="adj2" fmla="val 2753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need to add 1 to make 10 and then I add 9.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 9 + 9 = 19. </a:t>
            </a:r>
          </a:p>
        </p:txBody>
      </p:sp>
      <p:graphicFrame>
        <p:nvGraphicFramePr>
          <p:cNvPr id="65" name="Table 5">
            <a:extLst>
              <a:ext uri="{FF2B5EF4-FFF2-40B4-BE49-F238E27FC236}">
                <a16:creationId xmlns:a16="http://schemas.microsoft.com/office/drawing/2014/main" id="{53AFFDE9-3ADE-448A-B401-F64BD5E5A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458749"/>
              </p:ext>
            </p:extLst>
          </p:nvPr>
        </p:nvGraphicFramePr>
        <p:xfrm>
          <a:off x="3598114" y="3649072"/>
          <a:ext cx="252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48316603"/>
                    </a:ext>
                  </a:extLst>
                </a:gridCol>
              </a:tblGrid>
              <a:tr h="200112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7011522"/>
                  </a:ext>
                </a:extLst>
              </a:tr>
            </a:tbl>
          </a:graphicData>
        </a:graphic>
      </p:graphicFrame>
      <p:graphicFrame>
        <p:nvGraphicFramePr>
          <p:cNvPr id="66" name="Table 5">
            <a:extLst>
              <a:ext uri="{FF2B5EF4-FFF2-40B4-BE49-F238E27FC236}">
                <a16:creationId xmlns:a16="http://schemas.microsoft.com/office/drawing/2014/main" id="{8728943E-76D7-4D31-AD0A-2BCBD7B93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353924"/>
              </p:ext>
            </p:extLst>
          </p:nvPr>
        </p:nvGraphicFramePr>
        <p:xfrm>
          <a:off x="5149278" y="3649072"/>
          <a:ext cx="252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48316603"/>
                    </a:ext>
                  </a:extLst>
                </a:gridCol>
              </a:tblGrid>
              <a:tr h="200112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701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001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9146D8ED-EC1A-4EC0-B9CB-C5DCDC5E16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662"/>
            <a:ext cx="8913124" cy="6322100"/>
          </a:xfrm>
          <a:prstGeom prst="rect">
            <a:avLst/>
          </a:prstGeom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id="{0D6A32FD-E672-4F46-A61C-9B6779ACF70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Rachael is solving 9 + 9.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and correct her errors. Explain your reasoning.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Rachael has partitioned 9 incorrectly…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4" name="Speech Bubble: Rectangle with Corners Rounded 63">
            <a:extLst>
              <a:ext uri="{FF2B5EF4-FFF2-40B4-BE49-F238E27FC236}">
                <a16:creationId xmlns:a16="http://schemas.microsoft.com/office/drawing/2014/main" id="{A2DF9874-F300-4CD2-9A34-0DA94F01E103}"/>
              </a:ext>
            </a:extLst>
          </p:cNvPr>
          <p:cNvSpPr/>
          <p:nvPr/>
        </p:nvSpPr>
        <p:spPr>
          <a:xfrm>
            <a:off x="3404782" y="1575076"/>
            <a:ext cx="4078058" cy="1125694"/>
          </a:xfrm>
          <a:prstGeom prst="wedgeRoundRectCallout">
            <a:avLst>
              <a:gd name="adj1" fmla="val -56929"/>
              <a:gd name="adj2" fmla="val 2753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need to add 1 to make 10 and then I add 9.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 9 + 9 = 19. </a:t>
            </a:r>
          </a:p>
        </p:txBody>
      </p:sp>
      <p:graphicFrame>
        <p:nvGraphicFramePr>
          <p:cNvPr id="65" name="Table 5">
            <a:extLst>
              <a:ext uri="{FF2B5EF4-FFF2-40B4-BE49-F238E27FC236}">
                <a16:creationId xmlns:a16="http://schemas.microsoft.com/office/drawing/2014/main" id="{53AFFDE9-3ADE-448A-B401-F64BD5E5A4F4}"/>
              </a:ext>
            </a:extLst>
          </p:cNvPr>
          <p:cNvGraphicFramePr>
            <a:graphicFrameLocks noGrp="1"/>
          </p:cNvGraphicFramePr>
          <p:nvPr/>
        </p:nvGraphicFramePr>
        <p:xfrm>
          <a:off x="3598114" y="3649072"/>
          <a:ext cx="252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48316603"/>
                    </a:ext>
                  </a:extLst>
                </a:gridCol>
              </a:tblGrid>
              <a:tr h="200112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7011522"/>
                  </a:ext>
                </a:extLst>
              </a:tr>
            </a:tbl>
          </a:graphicData>
        </a:graphic>
      </p:graphicFrame>
      <p:graphicFrame>
        <p:nvGraphicFramePr>
          <p:cNvPr id="66" name="Table 5">
            <a:extLst>
              <a:ext uri="{FF2B5EF4-FFF2-40B4-BE49-F238E27FC236}">
                <a16:creationId xmlns:a16="http://schemas.microsoft.com/office/drawing/2014/main" id="{8728943E-76D7-4D31-AD0A-2BCBD7B93379}"/>
              </a:ext>
            </a:extLst>
          </p:cNvPr>
          <p:cNvGraphicFramePr>
            <a:graphicFrameLocks noGrp="1"/>
          </p:cNvGraphicFramePr>
          <p:nvPr/>
        </p:nvGraphicFramePr>
        <p:xfrm>
          <a:off x="5149278" y="3649072"/>
          <a:ext cx="252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48316603"/>
                    </a:ext>
                  </a:extLst>
                </a:gridCol>
              </a:tblGrid>
              <a:tr h="200112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701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40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1 – Spring Block 1 – Addition and Subtraction</a:t>
            </a: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5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3: Add by Making 10</a:t>
            </a: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9146D8ED-EC1A-4EC0-B9CB-C5DCDC5E16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662"/>
            <a:ext cx="8913124" cy="6322100"/>
          </a:xfrm>
          <a:prstGeom prst="rect">
            <a:avLst/>
          </a:prstGeom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id="{0D6A32FD-E672-4F46-A61C-9B6779ACF70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Rachael is solving 9 + 9.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and correct her errors. Explain your reasoning.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Rachael has partitioned 9 incorrectly. The correct partitioning for 9 is: 1 and 8; 9 + 1 + 8 = 18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4" name="Speech Bubble: Rectangle with Corners Rounded 63">
            <a:extLst>
              <a:ext uri="{FF2B5EF4-FFF2-40B4-BE49-F238E27FC236}">
                <a16:creationId xmlns:a16="http://schemas.microsoft.com/office/drawing/2014/main" id="{A2DF9874-F300-4CD2-9A34-0DA94F01E103}"/>
              </a:ext>
            </a:extLst>
          </p:cNvPr>
          <p:cNvSpPr/>
          <p:nvPr/>
        </p:nvSpPr>
        <p:spPr>
          <a:xfrm>
            <a:off x="3404782" y="1575076"/>
            <a:ext cx="4078058" cy="1125694"/>
          </a:xfrm>
          <a:prstGeom prst="wedgeRoundRectCallout">
            <a:avLst>
              <a:gd name="adj1" fmla="val -56929"/>
              <a:gd name="adj2" fmla="val 2753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need to add 1 to make 10 and then I add 9.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 9 + 9 = 19. </a:t>
            </a:r>
          </a:p>
        </p:txBody>
      </p:sp>
      <p:graphicFrame>
        <p:nvGraphicFramePr>
          <p:cNvPr id="65" name="Table 5">
            <a:extLst>
              <a:ext uri="{FF2B5EF4-FFF2-40B4-BE49-F238E27FC236}">
                <a16:creationId xmlns:a16="http://schemas.microsoft.com/office/drawing/2014/main" id="{53AFFDE9-3ADE-448A-B401-F64BD5E5A4F4}"/>
              </a:ext>
            </a:extLst>
          </p:cNvPr>
          <p:cNvGraphicFramePr>
            <a:graphicFrameLocks noGrp="1"/>
          </p:cNvGraphicFramePr>
          <p:nvPr/>
        </p:nvGraphicFramePr>
        <p:xfrm>
          <a:off x="3598114" y="3649072"/>
          <a:ext cx="252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48316603"/>
                    </a:ext>
                  </a:extLst>
                </a:gridCol>
              </a:tblGrid>
              <a:tr h="200112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7011522"/>
                  </a:ext>
                </a:extLst>
              </a:tr>
            </a:tbl>
          </a:graphicData>
        </a:graphic>
      </p:graphicFrame>
      <p:graphicFrame>
        <p:nvGraphicFramePr>
          <p:cNvPr id="66" name="Table 5">
            <a:extLst>
              <a:ext uri="{FF2B5EF4-FFF2-40B4-BE49-F238E27FC236}">
                <a16:creationId xmlns:a16="http://schemas.microsoft.com/office/drawing/2014/main" id="{8728943E-76D7-4D31-AD0A-2BCBD7B93379}"/>
              </a:ext>
            </a:extLst>
          </p:cNvPr>
          <p:cNvGraphicFramePr>
            <a:graphicFrameLocks noGrp="1"/>
          </p:cNvGraphicFramePr>
          <p:nvPr/>
        </p:nvGraphicFramePr>
        <p:xfrm>
          <a:off x="5149278" y="3649072"/>
          <a:ext cx="252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748316603"/>
                    </a:ext>
                  </a:extLst>
                </a:gridCol>
              </a:tblGrid>
              <a:tr h="200112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701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669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numbers that bond to make 10.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5CF4D1-2F53-431F-9505-891A64AEA8C2}"/>
              </a:ext>
            </a:extLst>
          </p:cNvPr>
          <p:cNvSpPr/>
          <p:nvPr/>
        </p:nvSpPr>
        <p:spPr>
          <a:xfrm>
            <a:off x="1941342" y="1871003"/>
            <a:ext cx="5050301" cy="3530991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EFC847-15D3-4284-945C-67B13CF9ABD6}"/>
              </a:ext>
            </a:extLst>
          </p:cNvPr>
          <p:cNvSpPr txBox="1"/>
          <p:nvPr/>
        </p:nvSpPr>
        <p:spPr>
          <a:xfrm>
            <a:off x="5273937" y="2905780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86C8B6-EFEA-401D-A8AA-DEEA97541E3B}"/>
              </a:ext>
            </a:extLst>
          </p:cNvPr>
          <p:cNvSpPr txBox="1"/>
          <p:nvPr/>
        </p:nvSpPr>
        <p:spPr>
          <a:xfrm>
            <a:off x="3333060" y="4527614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7B4640-14A0-4F4D-B8A4-3B0C80BF60D8}"/>
              </a:ext>
            </a:extLst>
          </p:cNvPr>
          <p:cNvSpPr txBox="1"/>
          <p:nvPr/>
        </p:nvSpPr>
        <p:spPr>
          <a:xfrm>
            <a:off x="5830077" y="4266004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476EAC-AA7F-42EE-A86F-8BC97776D597}"/>
              </a:ext>
            </a:extLst>
          </p:cNvPr>
          <p:cNvSpPr txBox="1"/>
          <p:nvPr/>
        </p:nvSpPr>
        <p:spPr>
          <a:xfrm>
            <a:off x="4399179" y="2274393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8EF564-56D2-496C-814B-87EDFB7C0B30}"/>
              </a:ext>
            </a:extLst>
          </p:cNvPr>
          <p:cNvSpPr txBox="1"/>
          <p:nvPr/>
        </p:nvSpPr>
        <p:spPr>
          <a:xfrm>
            <a:off x="4682578" y="4457276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BF1B96-9FCA-42E8-A0C7-DBE7394D3857}"/>
              </a:ext>
            </a:extLst>
          </p:cNvPr>
          <p:cNvSpPr txBox="1"/>
          <p:nvPr/>
        </p:nvSpPr>
        <p:spPr>
          <a:xfrm>
            <a:off x="2332894" y="3167390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B2B8FD-6A71-41BB-9D7A-3DB89D851BD0}"/>
              </a:ext>
            </a:extLst>
          </p:cNvPr>
          <p:cNvSpPr txBox="1"/>
          <p:nvPr/>
        </p:nvSpPr>
        <p:spPr>
          <a:xfrm>
            <a:off x="4120851" y="3690610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33E01A-9042-448E-91BC-85C4E28E230E}"/>
              </a:ext>
            </a:extLst>
          </p:cNvPr>
          <p:cNvSpPr txBox="1"/>
          <p:nvPr/>
        </p:nvSpPr>
        <p:spPr>
          <a:xfrm>
            <a:off x="5982778" y="2146766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024CFF-EA5A-4E71-B4FA-C7B584DEA2E5}"/>
              </a:ext>
            </a:extLst>
          </p:cNvPr>
          <p:cNvSpPr txBox="1"/>
          <p:nvPr/>
        </p:nvSpPr>
        <p:spPr>
          <a:xfrm>
            <a:off x="2353177" y="2274393"/>
            <a:ext cx="673558" cy="489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85C8C3-14F4-4C37-BA9F-D58C72F9AC7A}"/>
              </a:ext>
            </a:extLst>
          </p:cNvPr>
          <p:cNvSpPr txBox="1"/>
          <p:nvPr/>
        </p:nvSpPr>
        <p:spPr>
          <a:xfrm>
            <a:off x="6259821" y="3429000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36968B-0D17-4D53-969E-EF6D49FA7BEB}"/>
              </a:ext>
            </a:extLst>
          </p:cNvPr>
          <p:cNvSpPr txBox="1"/>
          <p:nvPr/>
        </p:nvSpPr>
        <p:spPr>
          <a:xfrm>
            <a:off x="2394534" y="4125860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A587F-4270-4FEE-9600-B7F2DD732BC2}"/>
              </a:ext>
            </a:extLst>
          </p:cNvPr>
          <p:cNvSpPr txBox="1"/>
          <p:nvPr/>
        </p:nvSpPr>
        <p:spPr>
          <a:xfrm>
            <a:off x="3382134" y="2777789"/>
            <a:ext cx="34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numbers that bond to make 10.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5CF4D1-2F53-431F-9505-891A64AEA8C2}"/>
              </a:ext>
            </a:extLst>
          </p:cNvPr>
          <p:cNvSpPr/>
          <p:nvPr/>
        </p:nvSpPr>
        <p:spPr>
          <a:xfrm>
            <a:off x="1941342" y="1871003"/>
            <a:ext cx="5050301" cy="3530991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EFC847-15D3-4284-945C-67B13CF9ABD6}"/>
              </a:ext>
            </a:extLst>
          </p:cNvPr>
          <p:cNvSpPr txBox="1"/>
          <p:nvPr/>
        </p:nvSpPr>
        <p:spPr>
          <a:xfrm>
            <a:off x="5211536" y="3625535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86C8B6-EFEA-401D-A8AA-DEEA97541E3B}"/>
              </a:ext>
            </a:extLst>
          </p:cNvPr>
          <p:cNvSpPr txBox="1"/>
          <p:nvPr/>
        </p:nvSpPr>
        <p:spPr>
          <a:xfrm>
            <a:off x="3199857" y="3625535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7B4640-14A0-4F4D-B8A4-3B0C80BF60D8}"/>
              </a:ext>
            </a:extLst>
          </p:cNvPr>
          <p:cNvSpPr txBox="1"/>
          <p:nvPr/>
        </p:nvSpPr>
        <p:spPr>
          <a:xfrm>
            <a:off x="3199857" y="4740749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476EAC-AA7F-42EE-A86F-8BC97776D597}"/>
              </a:ext>
            </a:extLst>
          </p:cNvPr>
          <p:cNvSpPr txBox="1"/>
          <p:nvPr/>
        </p:nvSpPr>
        <p:spPr>
          <a:xfrm>
            <a:off x="5211536" y="4740749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8EF564-56D2-496C-814B-87EDFB7C0B30}"/>
              </a:ext>
            </a:extLst>
          </p:cNvPr>
          <p:cNvSpPr txBox="1"/>
          <p:nvPr/>
        </p:nvSpPr>
        <p:spPr>
          <a:xfrm>
            <a:off x="3199857" y="4183143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BF1B96-9FCA-42E8-A0C7-DBE7394D3857}"/>
              </a:ext>
            </a:extLst>
          </p:cNvPr>
          <p:cNvSpPr txBox="1"/>
          <p:nvPr/>
        </p:nvSpPr>
        <p:spPr>
          <a:xfrm>
            <a:off x="5211536" y="4183143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B2B8FD-6A71-41BB-9D7A-3DB89D851BD0}"/>
              </a:ext>
            </a:extLst>
          </p:cNvPr>
          <p:cNvSpPr txBox="1"/>
          <p:nvPr/>
        </p:nvSpPr>
        <p:spPr>
          <a:xfrm>
            <a:off x="5211536" y="2510319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33E01A-9042-448E-91BC-85C4E28E230E}"/>
              </a:ext>
            </a:extLst>
          </p:cNvPr>
          <p:cNvSpPr txBox="1"/>
          <p:nvPr/>
        </p:nvSpPr>
        <p:spPr>
          <a:xfrm>
            <a:off x="3199857" y="2510319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024CFF-EA5A-4E71-B4FA-C7B584DEA2E5}"/>
              </a:ext>
            </a:extLst>
          </p:cNvPr>
          <p:cNvSpPr txBox="1"/>
          <p:nvPr/>
        </p:nvSpPr>
        <p:spPr>
          <a:xfrm>
            <a:off x="5047577" y="1969518"/>
            <a:ext cx="67355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85C8C3-14F4-4C37-BA9F-D58C72F9AC7A}"/>
              </a:ext>
            </a:extLst>
          </p:cNvPr>
          <p:cNvSpPr txBox="1"/>
          <p:nvPr/>
        </p:nvSpPr>
        <p:spPr>
          <a:xfrm>
            <a:off x="3199857" y="1952711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36968B-0D17-4D53-969E-EF6D49FA7BEB}"/>
              </a:ext>
            </a:extLst>
          </p:cNvPr>
          <p:cNvSpPr txBox="1"/>
          <p:nvPr/>
        </p:nvSpPr>
        <p:spPr>
          <a:xfrm>
            <a:off x="5211536" y="3067927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A587F-4270-4FEE-9600-B7F2DD732BC2}"/>
              </a:ext>
            </a:extLst>
          </p:cNvPr>
          <p:cNvSpPr txBox="1"/>
          <p:nvPr/>
        </p:nvSpPr>
        <p:spPr>
          <a:xfrm>
            <a:off x="3199857" y="3067927"/>
            <a:ext cx="34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EE12D8D-8C97-4B7D-8557-B601EFB411F9}"/>
              </a:ext>
            </a:extLst>
          </p:cNvPr>
          <p:cNvCxnSpPr/>
          <p:nvPr/>
        </p:nvCxnSpPr>
        <p:spPr>
          <a:xfrm>
            <a:off x="3784209" y="2208628"/>
            <a:ext cx="126336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E0E36EA-1DD3-48A3-9250-6043ADFD97FD}"/>
              </a:ext>
            </a:extLst>
          </p:cNvPr>
          <p:cNvCxnSpPr/>
          <p:nvPr/>
        </p:nvCxnSpPr>
        <p:spPr>
          <a:xfrm>
            <a:off x="3784209" y="2770867"/>
            <a:ext cx="126336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A98FE54-29F9-469B-8810-C073E384DA14}"/>
              </a:ext>
            </a:extLst>
          </p:cNvPr>
          <p:cNvCxnSpPr/>
          <p:nvPr/>
        </p:nvCxnSpPr>
        <p:spPr>
          <a:xfrm>
            <a:off x="3784209" y="3333106"/>
            <a:ext cx="126336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91F403B-FAD0-44C5-99DE-995BA6501159}"/>
              </a:ext>
            </a:extLst>
          </p:cNvPr>
          <p:cNvCxnSpPr/>
          <p:nvPr/>
        </p:nvCxnSpPr>
        <p:spPr>
          <a:xfrm>
            <a:off x="3784209" y="3895345"/>
            <a:ext cx="126336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42B870E-C416-492C-B5B9-D20DF8E8ECB4}"/>
              </a:ext>
            </a:extLst>
          </p:cNvPr>
          <p:cNvCxnSpPr/>
          <p:nvPr/>
        </p:nvCxnSpPr>
        <p:spPr>
          <a:xfrm>
            <a:off x="3784209" y="4457584"/>
            <a:ext cx="126336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DD8F6AC-B216-4EB8-BEF9-8A02C954AAE7}"/>
              </a:ext>
            </a:extLst>
          </p:cNvPr>
          <p:cNvCxnSpPr/>
          <p:nvPr/>
        </p:nvCxnSpPr>
        <p:spPr>
          <a:xfrm>
            <a:off x="3784209" y="5019822"/>
            <a:ext cx="126336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09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and ten frame below.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46E77A2-0E17-4CD0-9430-B0BB10BBDA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455740"/>
              </p:ext>
            </p:extLst>
          </p:nvPr>
        </p:nvGraphicFramePr>
        <p:xfrm>
          <a:off x="4510576" y="3058590"/>
          <a:ext cx="360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5455249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6815948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52543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10236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3306285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9952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3845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F39190F-00CC-426B-AC93-26864A06C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72575"/>
              </p:ext>
            </p:extLst>
          </p:nvPr>
        </p:nvGraphicFramePr>
        <p:xfrm>
          <a:off x="772924" y="3058590"/>
          <a:ext cx="360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5455249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6815948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52543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10236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3306285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9952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3845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26D55D6-9A69-4D36-AFFF-445A76ABD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130844"/>
              </p:ext>
            </p:extLst>
          </p:nvPr>
        </p:nvGraphicFramePr>
        <p:xfrm>
          <a:off x="2820105" y="1517139"/>
          <a:ext cx="36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8407063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7684510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64684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8812184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2983794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619148"/>
                  </a:ext>
                </a:extLst>
              </a:tr>
            </a:tbl>
          </a:graphicData>
        </a:graphic>
      </p:graphicFrame>
      <p:sp>
        <p:nvSpPr>
          <p:cNvPr id="30" name="Diamond 29">
            <a:extLst>
              <a:ext uri="{FF2B5EF4-FFF2-40B4-BE49-F238E27FC236}">
                <a16:creationId xmlns:a16="http://schemas.microsoft.com/office/drawing/2014/main" id="{FB03BC9D-BD32-4025-9D6E-973CA6D511F1}"/>
              </a:ext>
            </a:extLst>
          </p:cNvPr>
          <p:cNvSpPr/>
          <p:nvPr/>
        </p:nvSpPr>
        <p:spPr>
          <a:xfrm>
            <a:off x="865204" y="3154211"/>
            <a:ext cx="540000" cy="540000"/>
          </a:xfrm>
          <a:prstGeom prst="diamond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Diamond 31">
            <a:extLst>
              <a:ext uri="{FF2B5EF4-FFF2-40B4-BE49-F238E27FC236}">
                <a16:creationId xmlns:a16="http://schemas.microsoft.com/office/drawing/2014/main" id="{2E6DD309-438D-4636-88B1-4DF67A896CAD}"/>
              </a:ext>
            </a:extLst>
          </p:cNvPr>
          <p:cNvSpPr/>
          <p:nvPr/>
        </p:nvSpPr>
        <p:spPr>
          <a:xfrm>
            <a:off x="865204" y="3881037"/>
            <a:ext cx="540000" cy="540000"/>
          </a:xfrm>
          <a:prstGeom prst="diamond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479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and ten frame below.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46E77A2-0E17-4CD0-9430-B0BB10BBDA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538952"/>
              </p:ext>
            </p:extLst>
          </p:nvPr>
        </p:nvGraphicFramePr>
        <p:xfrm>
          <a:off x="4510576" y="3058590"/>
          <a:ext cx="360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5455249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6815948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52543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10236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3306285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9952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3845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F39190F-00CC-426B-AC93-26864A06C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396124"/>
              </p:ext>
            </p:extLst>
          </p:nvPr>
        </p:nvGraphicFramePr>
        <p:xfrm>
          <a:off x="772924" y="3058590"/>
          <a:ext cx="3600000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5455249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6815948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52543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10236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3306285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9952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92D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rgbClr val="C642B6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3845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26D55D6-9A69-4D36-AFFF-445A76ABD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042770"/>
              </p:ext>
            </p:extLst>
          </p:nvPr>
        </p:nvGraphicFramePr>
        <p:xfrm>
          <a:off x="2820105" y="1517139"/>
          <a:ext cx="36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8407063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7684510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64684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8812184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2983794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619148"/>
                  </a:ext>
                </a:extLst>
              </a:tr>
            </a:tbl>
          </a:graphicData>
        </a:graphic>
      </p:graphicFrame>
      <p:sp>
        <p:nvSpPr>
          <p:cNvPr id="2" name="Diamond 1">
            <a:extLst>
              <a:ext uri="{FF2B5EF4-FFF2-40B4-BE49-F238E27FC236}">
                <a16:creationId xmlns:a16="http://schemas.microsoft.com/office/drawing/2014/main" id="{09A4A891-103C-4886-9B92-CF1468BA89DE}"/>
              </a:ext>
            </a:extLst>
          </p:cNvPr>
          <p:cNvSpPr/>
          <p:nvPr/>
        </p:nvSpPr>
        <p:spPr>
          <a:xfrm>
            <a:off x="865204" y="3154211"/>
            <a:ext cx="540000" cy="540000"/>
          </a:xfrm>
          <a:prstGeom prst="diamond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Diamond 27">
            <a:extLst>
              <a:ext uri="{FF2B5EF4-FFF2-40B4-BE49-F238E27FC236}">
                <a16:creationId xmlns:a16="http://schemas.microsoft.com/office/drawing/2014/main" id="{A06FF54A-E218-4495-BEF6-DEC7E1E5A300}"/>
              </a:ext>
            </a:extLst>
          </p:cNvPr>
          <p:cNvSpPr/>
          <p:nvPr/>
        </p:nvSpPr>
        <p:spPr>
          <a:xfrm>
            <a:off x="1583228" y="3154211"/>
            <a:ext cx="540000" cy="5400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Diamond 28">
            <a:extLst>
              <a:ext uri="{FF2B5EF4-FFF2-40B4-BE49-F238E27FC236}">
                <a16:creationId xmlns:a16="http://schemas.microsoft.com/office/drawing/2014/main" id="{5C499D6B-C1C2-4502-ACBB-029E0446D7EA}"/>
              </a:ext>
            </a:extLst>
          </p:cNvPr>
          <p:cNvSpPr/>
          <p:nvPr/>
        </p:nvSpPr>
        <p:spPr>
          <a:xfrm>
            <a:off x="865204" y="3881037"/>
            <a:ext cx="540000" cy="540000"/>
          </a:xfrm>
          <a:prstGeom prst="diamond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Diamond 34">
            <a:extLst>
              <a:ext uri="{FF2B5EF4-FFF2-40B4-BE49-F238E27FC236}">
                <a16:creationId xmlns:a16="http://schemas.microsoft.com/office/drawing/2014/main" id="{2D7CD76E-2CC1-4927-96FB-F2227AE67396}"/>
              </a:ext>
            </a:extLst>
          </p:cNvPr>
          <p:cNvSpPr/>
          <p:nvPr/>
        </p:nvSpPr>
        <p:spPr>
          <a:xfrm>
            <a:off x="1583228" y="3881037"/>
            <a:ext cx="540000" cy="5400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A440667-C905-4CDB-9E1E-B3AF99A3DBBF}"/>
              </a:ext>
            </a:extLst>
          </p:cNvPr>
          <p:cNvSpPr/>
          <p:nvPr/>
        </p:nvSpPr>
        <p:spPr>
          <a:xfrm>
            <a:off x="2302924" y="3154211"/>
            <a:ext cx="540000" cy="54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75F7EB7-F92C-4B5A-A75D-9F34B8523942}"/>
              </a:ext>
            </a:extLst>
          </p:cNvPr>
          <p:cNvSpPr/>
          <p:nvPr/>
        </p:nvSpPr>
        <p:spPr>
          <a:xfrm>
            <a:off x="2302924" y="3881037"/>
            <a:ext cx="540000" cy="54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6831233-1F90-490B-8178-D5C71E121206}"/>
              </a:ext>
            </a:extLst>
          </p:cNvPr>
          <p:cNvSpPr/>
          <p:nvPr/>
        </p:nvSpPr>
        <p:spPr>
          <a:xfrm>
            <a:off x="3018387" y="3154211"/>
            <a:ext cx="540000" cy="54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8696665-7C68-4CB5-9507-B58BB7D99B3F}"/>
              </a:ext>
            </a:extLst>
          </p:cNvPr>
          <p:cNvSpPr/>
          <p:nvPr/>
        </p:nvSpPr>
        <p:spPr>
          <a:xfrm>
            <a:off x="3018387" y="3881037"/>
            <a:ext cx="540000" cy="54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D0D812A-2B5E-471E-8F37-E5D423C32586}"/>
              </a:ext>
            </a:extLst>
          </p:cNvPr>
          <p:cNvSpPr/>
          <p:nvPr/>
        </p:nvSpPr>
        <p:spPr>
          <a:xfrm>
            <a:off x="3743989" y="3154211"/>
            <a:ext cx="540000" cy="54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5C0555E-40AD-4FBD-A04C-A9FBB8A6BA58}"/>
              </a:ext>
            </a:extLst>
          </p:cNvPr>
          <p:cNvSpPr/>
          <p:nvPr/>
        </p:nvSpPr>
        <p:spPr>
          <a:xfrm>
            <a:off x="3743989" y="3881037"/>
            <a:ext cx="540000" cy="54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E6DBE0-E30A-49F2-B916-D44B3F93C612}"/>
              </a:ext>
            </a:extLst>
          </p:cNvPr>
          <p:cNvSpPr/>
          <p:nvPr/>
        </p:nvSpPr>
        <p:spPr>
          <a:xfrm>
            <a:off x="4600544" y="3154211"/>
            <a:ext cx="540000" cy="54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78A0E3-5AE5-4164-B894-0A497C90F369}"/>
              </a:ext>
            </a:extLst>
          </p:cNvPr>
          <p:cNvSpPr/>
          <p:nvPr/>
        </p:nvSpPr>
        <p:spPr>
          <a:xfrm>
            <a:off x="4600544" y="3881037"/>
            <a:ext cx="540000" cy="54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76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</a:t>
            </a:r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 the part-whole model to solve this calculation.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3012FD-578C-4956-B129-994502A47400}"/>
              </a:ext>
            </a:extLst>
          </p:cNvPr>
          <p:cNvGrpSpPr/>
          <p:nvPr/>
        </p:nvGrpSpPr>
        <p:grpSpPr>
          <a:xfrm>
            <a:off x="3090636" y="1473018"/>
            <a:ext cx="3083247" cy="3036511"/>
            <a:chOff x="3100261" y="1501893"/>
            <a:chExt cx="3083247" cy="303651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B58D374-44F5-4E7B-9FE0-487644A03236}"/>
                </a:ext>
              </a:extLst>
            </p:cNvPr>
            <p:cNvSpPr/>
            <p:nvPr/>
          </p:nvSpPr>
          <p:spPr>
            <a:xfrm>
              <a:off x="4191885" y="1501893"/>
              <a:ext cx="900000" cy="9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2901E1-AEE0-4EE5-91E3-847C0762C116}"/>
                </a:ext>
              </a:extLst>
            </p:cNvPr>
            <p:cNvSpPr/>
            <p:nvPr/>
          </p:nvSpPr>
          <p:spPr>
            <a:xfrm>
              <a:off x="3100261" y="3638404"/>
              <a:ext cx="900000" cy="9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88862EF-A450-4438-86CE-6892ADC85E86}"/>
                </a:ext>
              </a:extLst>
            </p:cNvPr>
            <p:cNvSpPr/>
            <p:nvPr/>
          </p:nvSpPr>
          <p:spPr>
            <a:xfrm>
              <a:off x="5283508" y="3638404"/>
              <a:ext cx="900000" cy="9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6173A84-DDC7-46A0-9125-2F38BDC71AB2}"/>
                </a:ext>
              </a:extLst>
            </p:cNvPr>
            <p:cNvCxnSpPr>
              <a:cxnSpLocks/>
              <a:stCxn id="10" idx="5"/>
              <a:endCxn id="13" idx="0"/>
            </p:cNvCxnSpPr>
            <p:nvPr/>
          </p:nvCxnSpPr>
          <p:spPr>
            <a:xfrm>
              <a:off x="4960083" y="2270091"/>
              <a:ext cx="773425" cy="136831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0FEF33D-DDEB-4227-A902-9109CA9A7B55}"/>
                </a:ext>
              </a:extLst>
            </p:cNvPr>
            <p:cNvCxnSpPr>
              <a:cxnSpLocks/>
              <a:stCxn id="10" idx="3"/>
              <a:endCxn id="11" idx="0"/>
            </p:cNvCxnSpPr>
            <p:nvPr/>
          </p:nvCxnSpPr>
          <p:spPr>
            <a:xfrm flipH="1">
              <a:off x="3550261" y="2270091"/>
              <a:ext cx="773426" cy="136831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Table 14">
            <a:extLst>
              <a:ext uri="{FF2B5EF4-FFF2-40B4-BE49-F238E27FC236}">
                <a16:creationId xmlns:a16="http://schemas.microsoft.com/office/drawing/2014/main" id="{7FD85990-E8C8-4A17-8360-C55E5B98E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471248"/>
              </p:ext>
            </p:extLst>
          </p:nvPr>
        </p:nvGraphicFramePr>
        <p:xfrm>
          <a:off x="1970966" y="3875044"/>
          <a:ext cx="720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5076516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711986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3852454"/>
                  </a:ext>
                </a:extLst>
              </a:tr>
            </a:tbl>
          </a:graphicData>
        </a:graphic>
      </p:graphicFrame>
      <p:sp>
        <p:nvSpPr>
          <p:cNvPr id="22" name="Arc 21">
            <a:extLst>
              <a:ext uri="{FF2B5EF4-FFF2-40B4-BE49-F238E27FC236}">
                <a16:creationId xmlns:a16="http://schemas.microsoft.com/office/drawing/2014/main" id="{2B72C655-B500-454C-9E30-6FBF3B69F27B}"/>
              </a:ext>
            </a:extLst>
          </p:cNvPr>
          <p:cNvSpPr/>
          <p:nvPr/>
        </p:nvSpPr>
        <p:spPr>
          <a:xfrm flipV="1">
            <a:off x="2065686" y="4189457"/>
            <a:ext cx="1495898" cy="865450"/>
          </a:xfrm>
          <a:prstGeom prst="arc">
            <a:avLst>
              <a:gd name="adj1" fmla="val 10800000"/>
              <a:gd name="adj2" fmla="val 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88B2AE9-2954-4370-A896-19ABC7AEC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47584"/>
              </p:ext>
            </p:extLst>
          </p:nvPr>
        </p:nvGraphicFramePr>
        <p:xfrm>
          <a:off x="2820105" y="1517139"/>
          <a:ext cx="36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8407063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7684510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64684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8812184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2983794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619148"/>
                  </a:ext>
                </a:extLst>
              </a:tr>
            </a:tbl>
          </a:graphicData>
        </a:graphic>
      </p:graphicFrame>
      <p:graphicFrame>
        <p:nvGraphicFramePr>
          <p:cNvPr id="26" name="Table 14">
            <a:extLst>
              <a:ext uri="{FF2B5EF4-FFF2-40B4-BE49-F238E27FC236}">
                <a16:creationId xmlns:a16="http://schemas.microsoft.com/office/drawing/2014/main" id="{A03FABD1-FEBF-4A5B-B426-CE482691A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490772"/>
              </p:ext>
            </p:extLst>
          </p:nvPr>
        </p:nvGraphicFramePr>
        <p:xfrm>
          <a:off x="2561635" y="5113934"/>
          <a:ext cx="504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507651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3852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2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</a:t>
            </a:r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 the part-whole model to solve this calculation.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3012FD-578C-4956-B129-994502A47400}"/>
              </a:ext>
            </a:extLst>
          </p:cNvPr>
          <p:cNvGrpSpPr/>
          <p:nvPr/>
        </p:nvGrpSpPr>
        <p:grpSpPr>
          <a:xfrm>
            <a:off x="3090636" y="1473018"/>
            <a:ext cx="3083247" cy="3036511"/>
            <a:chOff x="3100261" y="1501893"/>
            <a:chExt cx="3083247" cy="303651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B58D374-44F5-4E7B-9FE0-487644A03236}"/>
                </a:ext>
              </a:extLst>
            </p:cNvPr>
            <p:cNvSpPr/>
            <p:nvPr/>
          </p:nvSpPr>
          <p:spPr>
            <a:xfrm>
              <a:off x="4191885" y="1501893"/>
              <a:ext cx="900000" cy="9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2901E1-AEE0-4EE5-91E3-847C0762C116}"/>
                </a:ext>
              </a:extLst>
            </p:cNvPr>
            <p:cNvSpPr/>
            <p:nvPr/>
          </p:nvSpPr>
          <p:spPr>
            <a:xfrm>
              <a:off x="3100261" y="3638404"/>
              <a:ext cx="900000" cy="9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88862EF-A450-4438-86CE-6892ADC85E86}"/>
                </a:ext>
              </a:extLst>
            </p:cNvPr>
            <p:cNvSpPr/>
            <p:nvPr/>
          </p:nvSpPr>
          <p:spPr>
            <a:xfrm>
              <a:off x="5283508" y="3638404"/>
              <a:ext cx="900000" cy="9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6173A84-DDC7-46A0-9125-2F38BDC71AB2}"/>
                </a:ext>
              </a:extLst>
            </p:cNvPr>
            <p:cNvCxnSpPr>
              <a:cxnSpLocks/>
              <a:stCxn id="10" idx="5"/>
              <a:endCxn id="13" idx="0"/>
            </p:cNvCxnSpPr>
            <p:nvPr/>
          </p:nvCxnSpPr>
          <p:spPr>
            <a:xfrm>
              <a:off x="4960083" y="2270091"/>
              <a:ext cx="773425" cy="136831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0FEF33D-DDEB-4227-A902-9109CA9A7B55}"/>
                </a:ext>
              </a:extLst>
            </p:cNvPr>
            <p:cNvCxnSpPr>
              <a:cxnSpLocks/>
              <a:stCxn id="10" idx="3"/>
              <a:endCxn id="11" idx="0"/>
            </p:cNvCxnSpPr>
            <p:nvPr/>
          </p:nvCxnSpPr>
          <p:spPr>
            <a:xfrm flipH="1">
              <a:off x="3550261" y="2270091"/>
              <a:ext cx="773426" cy="136831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Table 14">
            <a:extLst>
              <a:ext uri="{FF2B5EF4-FFF2-40B4-BE49-F238E27FC236}">
                <a16:creationId xmlns:a16="http://schemas.microsoft.com/office/drawing/2014/main" id="{7FD85990-E8C8-4A17-8360-C55E5B98EDED}"/>
              </a:ext>
            </a:extLst>
          </p:cNvPr>
          <p:cNvGraphicFramePr>
            <a:graphicFrameLocks noGrp="1"/>
          </p:cNvGraphicFramePr>
          <p:nvPr/>
        </p:nvGraphicFramePr>
        <p:xfrm>
          <a:off x="1970966" y="3875044"/>
          <a:ext cx="720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65076516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711986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3852454"/>
                  </a:ext>
                </a:extLst>
              </a:tr>
            </a:tbl>
          </a:graphicData>
        </a:graphic>
      </p:graphicFrame>
      <p:sp>
        <p:nvSpPr>
          <p:cNvPr id="22" name="Arc 21">
            <a:extLst>
              <a:ext uri="{FF2B5EF4-FFF2-40B4-BE49-F238E27FC236}">
                <a16:creationId xmlns:a16="http://schemas.microsoft.com/office/drawing/2014/main" id="{2B72C655-B500-454C-9E30-6FBF3B69F27B}"/>
              </a:ext>
            </a:extLst>
          </p:cNvPr>
          <p:cNvSpPr/>
          <p:nvPr/>
        </p:nvSpPr>
        <p:spPr>
          <a:xfrm flipV="1">
            <a:off x="2065686" y="4189457"/>
            <a:ext cx="1495898" cy="865450"/>
          </a:xfrm>
          <a:prstGeom prst="arc">
            <a:avLst>
              <a:gd name="adj1" fmla="val 10800000"/>
              <a:gd name="adj2" fmla="val 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88B2AE9-2954-4370-A896-19ABC7AEC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201951"/>
              </p:ext>
            </p:extLst>
          </p:nvPr>
        </p:nvGraphicFramePr>
        <p:xfrm>
          <a:off x="2820105" y="1517139"/>
          <a:ext cx="360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8407063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76845103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64684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8812184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22983794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619148"/>
                  </a:ext>
                </a:extLst>
              </a:tr>
            </a:tbl>
          </a:graphicData>
        </a:graphic>
      </p:graphicFrame>
      <p:graphicFrame>
        <p:nvGraphicFramePr>
          <p:cNvPr id="26" name="Table 14">
            <a:extLst>
              <a:ext uri="{FF2B5EF4-FFF2-40B4-BE49-F238E27FC236}">
                <a16:creationId xmlns:a16="http://schemas.microsoft.com/office/drawing/2014/main" id="{A03FABD1-FEBF-4A5B-B426-CE482691A873}"/>
              </a:ext>
            </a:extLst>
          </p:cNvPr>
          <p:cNvGraphicFramePr>
            <a:graphicFrameLocks noGrp="1"/>
          </p:cNvGraphicFramePr>
          <p:nvPr/>
        </p:nvGraphicFramePr>
        <p:xfrm>
          <a:off x="2561635" y="5113934"/>
          <a:ext cx="504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507651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3852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565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that matches the number track.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A1636BC-E50A-48F3-992F-8BE38140D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158659"/>
              </p:ext>
            </p:extLst>
          </p:nvPr>
        </p:nvGraphicFramePr>
        <p:xfrm>
          <a:off x="1415210" y="2670202"/>
          <a:ext cx="6313580" cy="43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358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31358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30CAA97-F77F-4A15-B2F2-9D9B75C8A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237548"/>
              </p:ext>
            </p:extLst>
          </p:nvPr>
        </p:nvGraphicFramePr>
        <p:xfrm>
          <a:off x="1119067" y="3083599"/>
          <a:ext cx="6905866" cy="818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7806">
                  <a:extLst>
                    <a:ext uri="{9D8B030D-6E8A-4147-A177-3AD203B41FA5}">
                      <a16:colId xmlns:a16="http://schemas.microsoft.com/office/drawing/2014/main" val="1441171148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19168449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064526207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400732787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823299051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19219024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76666945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3371997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776082316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1432009159"/>
                    </a:ext>
                  </a:extLst>
                </a:gridCol>
                <a:gridCol w="627806">
                  <a:extLst>
                    <a:ext uri="{9D8B030D-6E8A-4147-A177-3AD203B41FA5}">
                      <a16:colId xmlns:a16="http://schemas.microsoft.com/office/drawing/2014/main" val="2050473419"/>
                    </a:ext>
                  </a:extLst>
                </a:gridCol>
              </a:tblGrid>
              <a:tr h="81823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2759309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86A04BE7-75DB-46AA-833E-107A08041550}"/>
              </a:ext>
            </a:extLst>
          </p:cNvPr>
          <p:cNvSpPr txBox="1"/>
          <p:nvPr/>
        </p:nvSpPr>
        <p:spPr>
          <a:xfrm>
            <a:off x="2873031" y="2291651"/>
            <a:ext cx="876404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+ 2 </a:t>
            </a:r>
          </a:p>
        </p:txBody>
      </p:sp>
      <p:graphicFrame>
        <p:nvGraphicFramePr>
          <p:cNvPr id="25" name="Table 13">
            <a:extLst>
              <a:ext uri="{FF2B5EF4-FFF2-40B4-BE49-F238E27FC236}">
                <a16:creationId xmlns:a16="http://schemas.microsoft.com/office/drawing/2014/main" id="{A0AB5036-D7A4-418A-8052-A5FB47DC2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061507"/>
              </p:ext>
            </p:extLst>
          </p:nvPr>
        </p:nvGraphicFramePr>
        <p:xfrm>
          <a:off x="2052000" y="4575731"/>
          <a:ext cx="504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395639738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4295503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834984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651380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85814058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 + 8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 + 2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552362"/>
                  </a:ext>
                </a:extLst>
              </a:tr>
            </a:tbl>
          </a:graphicData>
        </a:graphic>
      </p:graphicFrame>
      <p:sp>
        <p:nvSpPr>
          <p:cNvPr id="26" name="Arc 25">
            <a:extLst>
              <a:ext uri="{FF2B5EF4-FFF2-40B4-BE49-F238E27FC236}">
                <a16:creationId xmlns:a16="http://schemas.microsoft.com/office/drawing/2014/main" id="{8B5AEAC3-3571-4132-A10C-05DCD591A676}"/>
              </a:ext>
            </a:extLst>
          </p:cNvPr>
          <p:cNvSpPr/>
          <p:nvPr/>
        </p:nvSpPr>
        <p:spPr>
          <a:xfrm>
            <a:off x="3940174" y="2160883"/>
            <a:ext cx="3788615" cy="980776"/>
          </a:xfrm>
          <a:prstGeom prst="arc">
            <a:avLst>
              <a:gd name="adj1" fmla="val 10790531"/>
              <a:gd name="adj2" fmla="val 2880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F9346407-D0AD-4627-A046-0A62A2E6787C}"/>
              </a:ext>
            </a:extLst>
          </p:cNvPr>
          <p:cNvSpPr/>
          <p:nvPr/>
        </p:nvSpPr>
        <p:spPr>
          <a:xfrm>
            <a:off x="2682291" y="2253578"/>
            <a:ext cx="1257884" cy="818231"/>
          </a:xfrm>
          <a:prstGeom prst="arc">
            <a:avLst>
              <a:gd name="adj1" fmla="val 10790531"/>
              <a:gd name="adj2" fmla="val 2583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E74AA74-3FAC-442F-9DB0-6E2B2EB014FF}"/>
              </a:ext>
            </a:extLst>
          </p:cNvPr>
          <p:cNvSpPr txBox="1"/>
          <p:nvPr/>
        </p:nvSpPr>
        <p:spPr>
          <a:xfrm>
            <a:off x="5396279" y="2237778"/>
            <a:ext cx="876404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+ 6 </a:t>
            </a:r>
          </a:p>
        </p:txBody>
      </p:sp>
    </p:spTree>
    <p:extLst>
      <p:ext uri="{BB962C8B-B14F-4D97-AF65-F5344CB8AC3E}">
        <p14:creationId xmlns:p14="http://schemas.microsoft.com/office/powerpoint/2010/main" val="4272253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82D468-6228-46CB-A521-66CD8E675D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schemas.openxmlformats.org/package/2006/metadata/core-properties"/>
    <ds:schemaRef ds:uri="http://schemas.microsoft.com/sharepoint/v3"/>
    <ds:schemaRef ds:uri="http://www.w3.org/XML/1998/namespace"/>
    <ds:schemaRef ds:uri="0f0ae0ff-29c4-4766-b250-c1a9bee8d430"/>
    <ds:schemaRef ds:uri="http://purl.org/dc/dcmitype/"/>
    <ds:schemaRef ds:uri="http://schemas.microsoft.com/office/2006/documentManagement/types"/>
    <ds:schemaRef ds:uri="86144f90-c7b6-48d0-aae5-f5e9e48cc3df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2010</TotalTime>
  <Words>739</Words>
  <Application>Microsoft Office PowerPoint</Application>
  <PresentationFormat>On-screen Show (4:3)</PresentationFormat>
  <Paragraphs>438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Add by Making 10 PowerPoint Presentation</dc:title>
  <dc:creator>Ashleigh Sobol</dc:creator>
  <cp:lastModifiedBy>Gemma Bleakley</cp:lastModifiedBy>
  <cp:revision>51</cp:revision>
  <dcterms:created xsi:type="dcterms:W3CDTF">2018-03-17T10:08:43Z</dcterms:created>
  <dcterms:modified xsi:type="dcterms:W3CDTF">2022-01-06T17:53:58Z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