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6" r:id="rId3"/>
    <p:sldId id="267" r:id="rId4"/>
    <p:sldId id="261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5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8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18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71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3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7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3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40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09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00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38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3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13908" y="1256340"/>
            <a:ext cx="1043491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2060"/>
                </a:solidFill>
                <a:latin typeface="Comic Sans MS" panose="030F0702030302020204" pitchFamily="66" charset="0"/>
              </a:rPr>
              <a:t>LO: to explore a character. </a:t>
            </a:r>
          </a:p>
          <a:p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Must: describe what Vlad looks like.</a:t>
            </a:r>
          </a:p>
          <a:p>
            <a:r>
              <a:rPr lang="en-GB" sz="40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describe how Vlad might be feeling and his personality.</a:t>
            </a:r>
          </a:p>
          <a:p>
            <a:r>
              <a:rPr lang="en-GB" sz="4000" dirty="0">
                <a:solidFill>
                  <a:srgbClr val="92D050"/>
                </a:solidFill>
                <a:latin typeface="Comic Sans MS" panose="030F0702030302020204" pitchFamily="66" charset="0"/>
              </a:rPr>
              <a:t>Could: complete a role on the wall.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9051" y="4684422"/>
            <a:ext cx="3062969" cy="197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1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71526" y="2090057"/>
            <a:ext cx="3988657" cy="4267863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914400" y="365761"/>
            <a:ext cx="2612571" cy="1946366"/>
          </a:xfrm>
          <a:prstGeom prst="wedgeEllipseCallout">
            <a:avLst>
              <a:gd name="adj1" fmla="val -63333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do Vlad and </a:t>
            </a:r>
            <a:r>
              <a:rPr lang="en-GB" dirty="0" err="1" smtClean="0"/>
              <a:t>Boxton</a:t>
            </a:r>
            <a:r>
              <a:rPr lang="en-GB" dirty="0" smtClean="0"/>
              <a:t> look like? What animals are they?</a:t>
            </a:r>
            <a:endParaRPr lang="en-GB" dirty="0"/>
          </a:p>
        </p:txBody>
      </p:sp>
      <p:sp>
        <p:nvSpPr>
          <p:cNvPr id="6" name="Oval Callout 5"/>
          <p:cNvSpPr/>
          <p:nvPr/>
        </p:nvSpPr>
        <p:spPr>
          <a:xfrm>
            <a:off x="3853477" y="2090057"/>
            <a:ext cx="3091542" cy="2081347"/>
          </a:xfrm>
          <a:prstGeom prst="wedgeEllipseCallout">
            <a:avLst>
              <a:gd name="adj1" fmla="val 43568"/>
              <a:gd name="adj2" fmla="val 59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do you think Vlad’s personality is like? Is he brave/ shy? Is he adventurous?</a:t>
            </a:r>
            <a:endParaRPr lang="en-GB" dirty="0"/>
          </a:p>
        </p:txBody>
      </p:sp>
      <p:sp>
        <p:nvSpPr>
          <p:cNvPr id="7" name="Oval Callout 6"/>
          <p:cNvSpPr/>
          <p:nvPr/>
        </p:nvSpPr>
        <p:spPr>
          <a:xfrm>
            <a:off x="1132114" y="3849189"/>
            <a:ext cx="2612571" cy="1946366"/>
          </a:xfrm>
          <a:prstGeom prst="wedgeEllipseCallout">
            <a:avLst>
              <a:gd name="adj1" fmla="val 42667"/>
              <a:gd name="adj2" fmla="val 524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Are there any similarities and differences between Vlad and </a:t>
            </a:r>
            <a:r>
              <a:rPr lang="en-GB" dirty="0" err="1" smtClean="0"/>
              <a:t>Boxton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62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on the wall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3096" y="626382"/>
            <a:ext cx="4540704" cy="5788375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2162719" y="1436915"/>
            <a:ext cx="4650377" cy="2965268"/>
          </a:xfrm>
          <a:prstGeom prst="cloudCallout">
            <a:avLst>
              <a:gd name="adj1" fmla="val -57912"/>
              <a:gd name="adj2" fmla="val 45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Let’s complete a role on the wall together. </a:t>
            </a:r>
          </a:p>
          <a:p>
            <a:pPr algn="ctr"/>
            <a:r>
              <a:rPr lang="en-GB" dirty="0" smtClean="0"/>
              <a:t>Remember, write about Vlad’s personality, likes and dislikes inside and what he looks like on the outside. </a:t>
            </a:r>
            <a:endParaRPr lang="en-GB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368" y="4402183"/>
            <a:ext cx="2175848" cy="232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8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Task!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389684" y="1532229"/>
            <a:ext cx="3812177" cy="3213464"/>
          </a:xfrm>
          <a:prstGeom prst="wedgeRoundRectCallout">
            <a:avLst>
              <a:gd name="adj1" fmla="val 54895"/>
              <a:gd name="adj2" fmla="val 8201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Complete the role on the wall sheet with a partner.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2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1649" y="186904"/>
            <a:ext cx="5137775" cy="6549506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203476" y="2032972"/>
            <a:ext cx="1596530" cy="1859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What is Vlad’s personality like? What are his likes/dislikes?</a:t>
            </a:r>
            <a:endParaRPr lang="en-GB" sz="1400" dirty="0"/>
          </a:p>
        </p:txBody>
      </p:sp>
      <p:sp>
        <p:nvSpPr>
          <p:cNvPr id="13" name="Oval 12"/>
          <p:cNvSpPr/>
          <p:nvPr/>
        </p:nvSpPr>
        <p:spPr>
          <a:xfrm>
            <a:off x="10224338" y="3635350"/>
            <a:ext cx="1596530" cy="1859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What does Vlad look like? What kind of animal is he?</a:t>
            </a:r>
            <a:endParaRPr lang="en-GB" sz="1400" dirty="0"/>
          </a:p>
        </p:txBody>
      </p:sp>
      <p:pic>
        <p:nvPicPr>
          <p:cNvPr id="1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5191" y="4167051"/>
            <a:ext cx="2366458" cy="253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4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1774372" y="1494745"/>
            <a:ext cx="8643256" cy="409615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Share your </a:t>
            </a:r>
            <a:r>
              <a:rPr lang="en-GB" sz="4400" dirty="0" smtClean="0">
                <a:latin typeface="Comic Sans MS" panose="030F0702030302020204" pitchFamily="66" charset="0"/>
              </a:rPr>
              <a:t>role on the wall with a partner or another group. Can you add anything?</a:t>
            </a:r>
            <a:endParaRPr lang="en-GB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46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</TotalTime>
  <Words>169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Role on the wall</vt:lpstr>
      <vt:lpstr>Your Task!</vt:lpstr>
      <vt:lpstr>Plenary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14</cp:revision>
  <dcterms:created xsi:type="dcterms:W3CDTF">2020-09-17T13:41:33Z</dcterms:created>
  <dcterms:modified xsi:type="dcterms:W3CDTF">2021-09-11T18:58:13Z</dcterms:modified>
</cp:coreProperties>
</file>