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6"/>
  </p:notesMasterIdLst>
  <p:sldIdLst>
    <p:sldId id="296" r:id="rId11"/>
    <p:sldId id="297" r:id="rId12"/>
    <p:sldId id="312" r:id="rId13"/>
    <p:sldId id="313" r:id="rId14"/>
    <p:sldId id="299" r:id="rId15"/>
    <p:sldId id="314" r:id="rId16"/>
    <p:sldId id="315" r:id="rId17"/>
    <p:sldId id="301" r:id="rId18"/>
    <p:sldId id="316" r:id="rId19"/>
    <p:sldId id="317" r:id="rId20"/>
    <p:sldId id="318" r:id="rId21"/>
    <p:sldId id="308" r:id="rId22"/>
    <p:sldId id="320" r:id="rId23"/>
    <p:sldId id="319" r:id="rId24"/>
    <p:sldId id="32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86" d="100"/>
          <a:sy n="86" d="100"/>
        </p:scale>
        <p:origin x="138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21/01/2022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21/01/2022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11" Type="http://schemas.openxmlformats.org/officeDocument/2006/relationships/image" Target="../media/image18.png"/><Relationship Id="rId10" Type="http://schemas.openxmlformats.org/officeDocument/2006/relationships/image" Target="../media/image16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10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" y="2280842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67540" y="4405871"/>
          <a:ext cx="7137792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112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71007631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016965823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41214011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2548205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79220980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8106221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79513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19219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8925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8631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8337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39807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0101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60395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7041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53687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9467" y="4921184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22457" y="2229555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457" y="2229555"/>
                <a:ext cx="77634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779170" y="2304880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52088" y="2204351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088" y="2204351"/>
                <a:ext cx="65053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>
          <a:xfrm>
            <a:off x="2804248" y="2309724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936992" y="2304880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962070" y="2309724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185209" y="2309724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94708" y="2300035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52" name="Left Bracket 51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6204692" y="2598863"/>
            <a:ext cx="448849" cy="3119875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Left Bracket 52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4191200" y="3721236"/>
            <a:ext cx="448849" cy="907109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2316113" y="492118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76407" y="492118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23053" y="492118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69699" y="492118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9124" y="691258"/>
            <a:ext cx="1467802" cy="1008186"/>
          </a:xfrm>
          <a:prstGeom prst="rect">
            <a:avLst/>
          </a:prstGeom>
        </p:spPr>
      </p:pic>
      <p:sp>
        <p:nvSpPr>
          <p:cNvPr id="64" name="Rounded Rectangular Callout 63"/>
          <p:cNvSpPr/>
          <p:nvPr/>
        </p:nvSpPr>
        <p:spPr>
          <a:xfrm>
            <a:off x="2376764" y="827782"/>
            <a:ext cx="4068599" cy="973977"/>
          </a:xfrm>
          <a:prstGeom prst="wedgeRoundRectCallout">
            <a:avLst>
              <a:gd name="adj1" fmla="val -57285"/>
              <a:gd name="adj2" fmla="val 14299"/>
              <a:gd name="adj3" fmla="val 16667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2400242" y="840996"/>
            <a:ext cx="40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 can use a number line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to count back.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659702" y="4921182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211491" y="3472710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77945" y="3472710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" name="Oval 1"/>
          <p:cNvSpPr/>
          <p:nvPr/>
        </p:nvSpPr>
        <p:spPr>
          <a:xfrm>
            <a:off x="4692770" y="4924400"/>
            <a:ext cx="472071" cy="4616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313500" y="2992860"/>
            <a:ext cx="1960225" cy="5489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19905" y="3005248"/>
            <a:ext cx="163038" cy="5263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9235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  <p:bldP spid="52" grpId="0" animBg="1"/>
      <p:bldP spid="53" grpId="0" animBg="1"/>
      <p:bldP spid="64" grpId="0" animBg="1"/>
      <p:bldP spid="65" grpId="0"/>
      <p:bldP spid="60" grpId="0"/>
      <p:bldP spid="61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67540" y="4405871"/>
          <a:ext cx="7137792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112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71007631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016965823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41214011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2548205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79220980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8106221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79513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19219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8925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8631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8337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39807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0101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60395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7041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53687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9467" y="4921184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22457" y="2229555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457" y="2229555"/>
                <a:ext cx="77634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779170" y="2304880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52088" y="2204351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088" y="2204351"/>
                <a:ext cx="65053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>
          <a:xfrm>
            <a:off x="2804248" y="2309724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936992" y="2304880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962070" y="2309724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185209" y="2309724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94708" y="2300035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52" name="Left Bracket 51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5748649" y="3028780"/>
            <a:ext cx="448849" cy="2260041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Left Bracket 52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974093" y="3530255"/>
            <a:ext cx="448849" cy="1289071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2316113" y="492118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76407" y="492118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23053" y="492118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69699" y="492118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9124" y="691258"/>
            <a:ext cx="1467802" cy="1008186"/>
          </a:xfrm>
          <a:prstGeom prst="rect">
            <a:avLst/>
          </a:prstGeom>
        </p:spPr>
      </p:pic>
      <p:sp>
        <p:nvSpPr>
          <p:cNvPr id="64" name="Rounded Rectangular Callout 63"/>
          <p:cNvSpPr/>
          <p:nvPr/>
        </p:nvSpPr>
        <p:spPr>
          <a:xfrm>
            <a:off x="2376764" y="827782"/>
            <a:ext cx="4068599" cy="973977"/>
          </a:xfrm>
          <a:prstGeom prst="wedgeRoundRectCallout">
            <a:avLst>
              <a:gd name="adj1" fmla="val -57285"/>
              <a:gd name="adj2" fmla="val 14299"/>
              <a:gd name="adj3" fmla="val 16667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2400242" y="840996"/>
            <a:ext cx="40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 like to count back to 10 first.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659702" y="4921182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810034" y="3507248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74401" y="3507248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" name="Oval 1"/>
          <p:cNvSpPr/>
          <p:nvPr/>
        </p:nvSpPr>
        <p:spPr>
          <a:xfrm>
            <a:off x="4692770" y="4924400"/>
            <a:ext cx="472071" cy="4616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313500" y="2992860"/>
            <a:ext cx="1603076" cy="4792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267513" y="2992299"/>
            <a:ext cx="40506" cy="5092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6887556" y="4915515"/>
            <a:ext cx="472071" cy="4616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3317559" y="4903412"/>
            <a:ext cx="472071" cy="4616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052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  <p:bldP spid="52" grpId="0" animBg="1"/>
      <p:bldP spid="53" grpId="0" animBg="1"/>
      <p:bldP spid="64" grpId="0" animBg="1"/>
      <p:bldP spid="65" grpId="0"/>
      <p:bldP spid="60" grpId="0"/>
      <p:bldP spid="61" grpId="0"/>
      <p:bldP spid="2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 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923779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492" y="841516"/>
            <a:ext cx="2077898" cy="208014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67540" y="4694627"/>
          <a:ext cx="7137792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112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71007631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016965823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41214011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2548205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79220980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8106221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79513" y="521315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19219" y="521315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8925" y="521315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8631" y="521315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8337" y="521315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39807" y="520994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0101" y="520994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60395" y="520994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7041" y="520994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53687" y="520994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9467" y="520994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44385" y="890549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385" y="890549"/>
                <a:ext cx="77634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701098" y="965874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74016" y="865345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016" y="865345"/>
                <a:ext cx="6505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>
          <a:xfrm>
            <a:off x="2726176" y="970718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858920" y="965874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883998" y="970718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107137" y="970718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16636" y="961029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2" name="Left Bracket 51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5089056" y="3977129"/>
            <a:ext cx="448849" cy="940855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Left Bracket 52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309050" y="3127844"/>
            <a:ext cx="448849" cy="2671408"/>
          </a:xfrm>
          <a:prstGeom prst="leftBracket">
            <a:avLst>
              <a:gd name="adj" fmla="val 73689"/>
            </a:avLst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2316113" y="520993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76407" y="520993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23053" y="520993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69699" y="520993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659702" y="5209938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72009" y="3781655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241189" y="3825243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" name="Oval 1"/>
          <p:cNvSpPr/>
          <p:nvPr/>
        </p:nvSpPr>
        <p:spPr>
          <a:xfrm>
            <a:off x="4692875" y="5206726"/>
            <a:ext cx="472071" cy="4616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3198864" y="2138287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62111" y="2152717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" name="Rounded Rectangle 3"/>
          <p:cNvSpPr/>
          <p:nvPr/>
        </p:nvSpPr>
        <p:spPr>
          <a:xfrm rot="19876843">
            <a:off x="2886245" y="856391"/>
            <a:ext cx="892561" cy="21194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794473" y="3095830"/>
                <a:ext cx="776347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473" y="3095830"/>
                <a:ext cx="77634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3251186" y="3171155"/>
            <a:ext cx="67876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124104" y="3070626"/>
                <a:ext cx="650537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104" y="3070626"/>
                <a:ext cx="65053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ounded Rectangle 47"/>
          <p:cNvSpPr/>
          <p:nvPr/>
        </p:nvSpPr>
        <p:spPr>
          <a:xfrm>
            <a:off x="3276264" y="3175999"/>
            <a:ext cx="640867" cy="63664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09008" y="3171155"/>
            <a:ext cx="66104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434086" y="3175999"/>
            <a:ext cx="640867" cy="63664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657225" y="3175999"/>
            <a:ext cx="640867" cy="63664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66724" y="3166310"/>
            <a:ext cx="82186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809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  <p:bldP spid="52" grpId="0" animBg="1"/>
      <p:bldP spid="53" grpId="0" animBg="1"/>
      <p:bldP spid="60" grpId="0"/>
      <p:bldP spid="61" grpId="0"/>
      <p:bldP spid="2" grpId="0" animBg="1"/>
      <p:bldP spid="40" grpId="0"/>
      <p:bldP spid="41" grpId="0"/>
      <p:bldP spid="4" grpId="0" animBg="1"/>
      <p:bldP spid="43" grpId="0"/>
      <p:bldP spid="44" grpId="0"/>
      <p:bldP spid="45" grpId="0"/>
      <p:bldP spid="48" grpId="0"/>
      <p:bldP spid="49" grpId="0"/>
      <p:bldP spid="50" grpId="0"/>
      <p:bldP spid="51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492" y="793390"/>
            <a:ext cx="2077898" cy="208014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334712"/>
              </p:ext>
            </p:extLst>
          </p:nvPr>
        </p:nvGraphicFramePr>
        <p:xfrm>
          <a:off x="867540" y="4694627"/>
          <a:ext cx="7137792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112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71007631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016965823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41214011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2548205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79220980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8106221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79513" y="521315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19219" y="521315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8925" y="521315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8631" y="521315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8337" y="521315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39807" y="520994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0101" y="520994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60395" y="520994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7041" y="520994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53687" y="520994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9467" y="520994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44385" y="842423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385" y="842423"/>
                <a:ext cx="77634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701098" y="917748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74016" y="817219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016" y="817219"/>
                <a:ext cx="6505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>
          <a:xfrm>
            <a:off x="2726176" y="922592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858920" y="917748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883998" y="922592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107137" y="922592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16636" y="912903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52" name="Left Bracket 51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5972268" y="3120043"/>
            <a:ext cx="448849" cy="265502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Left Bracket 52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4197365" y="4016158"/>
            <a:ext cx="448849" cy="894778"/>
          </a:xfrm>
          <a:prstGeom prst="leftBracket">
            <a:avLst>
              <a:gd name="adj" fmla="val 73689"/>
            </a:avLst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2316113" y="520993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76407" y="520993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23053" y="520993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69699" y="520993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659702" y="5209938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810034" y="3796004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88034" y="3790873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" name="Oval 1"/>
          <p:cNvSpPr/>
          <p:nvPr/>
        </p:nvSpPr>
        <p:spPr>
          <a:xfrm>
            <a:off x="4666644" y="5213156"/>
            <a:ext cx="472071" cy="4616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3198864" y="2090161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62111" y="2104591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 rot="19876843">
            <a:off x="2886245" y="808265"/>
            <a:ext cx="892561" cy="21194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794473" y="3047704"/>
                <a:ext cx="776347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473" y="3047704"/>
                <a:ext cx="77634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3251186" y="3123029"/>
            <a:ext cx="67876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124104" y="3022500"/>
                <a:ext cx="650537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104" y="3022500"/>
                <a:ext cx="65053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ounded Rectangle 47"/>
          <p:cNvSpPr/>
          <p:nvPr/>
        </p:nvSpPr>
        <p:spPr>
          <a:xfrm>
            <a:off x="3276264" y="3127873"/>
            <a:ext cx="640867" cy="63664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09008" y="3123029"/>
            <a:ext cx="66104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434086" y="3127873"/>
            <a:ext cx="640867" cy="63664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657225" y="3127873"/>
            <a:ext cx="640867" cy="63664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66724" y="3118184"/>
            <a:ext cx="82186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7255" y="379766"/>
            <a:ext cx="747045" cy="74704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449774" y="522455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57" name="Rounded Rectangular Callout 56"/>
          <p:cNvSpPr/>
          <p:nvPr/>
        </p:nvSpPr>
        <p:spPr>
          <a:xfrm>
            <a:off x="734035" y="3011826"/>
            <a:ext cx="2225418" cy="1227296"/>
          </a:xfrm>
          <a:prstGeom prst="wedgeRoundRectCallout">
            <a:avLst>
              <a:gd name="adj1" fmla="val 7492"/>
              <a:gd name="adj2" fmla="val -92884"/>
              <a:gd name="adj3" fmla="val 16667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688182" y="3071278"/>
            <a:ext cx="2376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It helps to count back to 10 first!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035" y="1882168"/>
            <a:ext cx="1309031" cy="9181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740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  <p:bldP spid="52" grpId="0" animBg="1"/>
      <p:bldP spid="53" grpId="0" animBg="1"/>
      <p:bldP spid="60" grpId="0"/>
      <p:bldP spid="61" grpId="0"/>
      <p:bldP spid="2" grpId="0" animBg="1"/>
      <p:bldP spid="40" grpId="0"/>
      <p:bldP spid="41" grpId="0"/>
      <p:bldP spid="4" grpId="0" animBg="1"/>
      <p:bldP spid="43" grpId="0"/>
      <p:bldP spid="44" grpId="0"/>
      <p:bldP spid="45" grpId="0"/>
      <p:bldP spid="48" grpId="0"/>
      <p:bldP spid="49" grpId="0"/>
      <p:bldP spid="50" grpId="0"/>
      <p:bldP spid="51" grpId="0"/>
      <p:bldP spid="54" grpId="0"/>
      <p:bldP spid="57" grpId="0" animBg="1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 4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407328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5550" y="334776"/>
                <a:ext cx="7497474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1) What is one less than 11?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2) What is             take away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3) If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3 </a:t>
                </a:r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12</a:t>
                </a:r>
                <a:r>
                  <a:rPr lang="en-GB" sz="28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, then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1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2 </a:t>
                </a:r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GB" sz="28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 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4) What is missing?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832092"/>
              </a:xfrm>
              <a:prstGeom prst="rect">
                <a:avLst/>
              </a:prstGeom>
              <a:blipFill>
                <a:blip r:embed="rId5"/>
                <a:stretch>
                  <a:fillRect l="-1626" t="-1387" b="-2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021528" y="3324287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 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871" y="3983579"/>
            <a:ext cx="2077898" cy="20801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38496" y="4142210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1506" y="5355112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18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2484461" y="800322"/>
            <a:ext cx="777354" cy="21921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2977742" y="1593133"/>
            <a:ext cx="457922" cy="5257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346168" y="1579893"/>
            <a:ext cx="457922" cy="5257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359646" y="2014115"/>
            <a:ext cx="457922" cy="5257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2985565" y="1983478"/>
            <a:ext cx="457922" cy="5257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740346" y="1609608"/>
            <a:ext cx="457922" cy="5257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730799" y="1964790"/>
            <a:ext cx="457922" cy="5257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099225" y="1951550"/>
            <a:ext cx="457922" cy="5257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271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5550" y="334776"/>
                <a:ext cx="7497474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1) What is one less than 11?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2) What is             take away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3) If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3 </a:t>
                </a:r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12</a:t>
                </a:r>
                <a:r>
                  <a:rPr lang="en-GB" sz="28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, then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1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2 </a:t>
                </a:r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GB" sz="28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 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4) What is missing?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832092"/>
              </a:xfrm>
              <a:prstGeom prst="rect">
                <a:avLst/>
              </a:prstGeom>
              <a:blipFill>
                <a:blip r:embed="rId5"/>
                <a:stretch>
                  <a:fillRect l="-1626" t="-1387" b="-2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682623" y="1634782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9749" y="334776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21528" y="3324287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871" y="3983579"/>
            <a:ext cx="2077898" cy="20801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38496" y="4142210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1506" y="5355112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28861" y="4119028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 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2484461" y="800322"/>
            <a:ext cx="777354" cy="21921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2977742" y="1593133"/>
            <a:ext cx="457922" cy="5257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346168" y="1579893"/>
            <a:ext cx="457922" cy="5257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359646" y="2014115"/>
            <a:ext cx="457922" cy="5257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2985565" y="1983478"/>
            <a:ext cx="457922" cy="5257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740346" y="1609608"/>
            <a:ext cx="457922" cy="5257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730799" y="1964790"/>
            <a:ext cx="457922" cy="5257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099225" y="1951550"/>
            <a:ext cx="457922" cy="5257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757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178" y="1508179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were 12 chocolates.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02321" y="3698592"/>
          <a:ext cx="7137792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112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71007631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016965823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41214011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2548205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79220980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8106221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00989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0695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0401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0107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59813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99519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66521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6227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98941" y="421772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1283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21577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81871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28517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5163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0943" y="421390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67819" y="5066522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819" y="5066522"/>
                <a:ext cx="77634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824532" y="5141847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97450" y="5041318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450" y="5041318"/>
                <a:ext cx="6505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>
          <a:xfrm>
            <a:off x="2849610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982354" y="5141847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007432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230571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40070" y="5137002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482673" y="2858508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52921" y="2858508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89562" y="2858508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59810" y="2870935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2" name="Left Bracket 51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554143" y="3285964"/>
            <a:ext cx="448849" cy="448441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Left Bracket 52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088907" y="3300263"/>
            <a:ext cx="479942" cy="450936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Left Bracket 53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2668518" y="3254549"/>
            <a:ext cx="425260" cy="46282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Left Bracket 54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2246084" y="3285691"/>
            <a:ext cx="448849" cy="448988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420879" y="1918242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4 chocolates were eaten.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20880" y="2400292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many chocolates are left?</a:t>
            </a:r>
          </a:p>
        </p:txBody>
      </p:sp>
      <p:sp>
        <p:nvSpPr>
          <p:cNvPr id="47" name="Rounded Rectangular Callout 46"/>
          <p:cNvSpPr/>
          <p:nvPr/>
        </p:nvSpPr>
        <p:spPr>
          <a:xfrm>
            <a:off x="2075388" y="500830"/>
            <a:ext cx="4068599" cy="973977"/>
          </a:xfrm>
          <a:prstGeom prst="wedgeRoundRectCallout">
            <a:avLst>
              <a:gd name="adj1" fmla="val -57285"/>
              <a:gd name="adj2" fmla="val 14299"/>
              <a:gd name="adj3" fmla="val 16667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2098866" y="514044"/>
            <a:ext cx="40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 can use a number line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to count back.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999" y="1102421"/>
            <a:ext cx="2252362" cy="2150642"/>
          </a:xfrm>
          <a:prstGeom prst="rect">
            <a:avLst/>
          </a:prstGeom>
        </p:spPr>
      </p:pic>
      <p:pic>
        <p:nvPicPr>
          <p:cNvPr id="62" name="Picture 6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512" y="438556"/>
            <a:ext cx="1085284" cy="14174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361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8" grpId="0"/>
      <p:bldP spid="31" grpId="0"/>
      <p:bldP spid="48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61" grpId="0"/>
      <p:bldP spid="63" grpId="0"/>
      <p:bldP spid="47" grpId="0" animBg="1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7512" y="334776"/>
            <a:ext cx="7525512" cy="57698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676" y="977236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were 14 bees at the hive.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02321" y="3698592"/>
          <a:ext cx="7137792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112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71007631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016965823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41214011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2548205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79220980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8106221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00989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0695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0401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0107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59813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99519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66521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6227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98941" y="421772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1283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21577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81871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28517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5163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0943" y="421390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67819" y="5066522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819" y="5066522"/>
                <a:ext cx="77634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824532" y="5141847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97450" y="5041318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450" y="5041318"/>
                <a:ext cx="6505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>
          <a:xfrm>
            <a:off x="2849610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982354" y="5141847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007432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230571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40070" y="5137002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74591" y="2821582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44839" y="2821582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481480" y="2821582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51728" y="2821582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2" name="Left Bracket 51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4446061" y="3285964"/>
            <a:ext cx="448849" cy="448441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Left Bracket 52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4003530" y="3277558"/>
            <a:ext cx="468300" cy="484704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Left Bracket 53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537495" y="3277489"/>
            <a:ext cx="474093" cy="465780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Left Bracket 54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115102" y="3308591"/>
            <a:ext cx="448849" cy="40318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-414681" y="1466255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5 bees flew away.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75566" y="1964442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many bees are left?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8501">
            <a:off x="632923" y="2235846"/>
            <a:ext cx="1186319" cy="114924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0361" y="398877"/>
            <a:ext cx="747045" cy="74704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452880" y="54156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242" y="1210021"/>
            <a:ext cx="2705100" cy="308610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631220" y="2821582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57" name="Left Bracket 56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2647209" y="3280657"/>
            <a:ext cx="491528" cy="455279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76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8" grpId="0"/>
      <p:bldP spid="31" grpId="0"/>
      <p:bldP spid="48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61" grpId="0"/>
      <p:bldP spid="63" grpId="0"/>
      <p:bldP spid="56" grpId="0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questions 1 and 2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533850"/>
              </p:ext>
            </p:extLst>
          </p:nvPr>
        </p:nvGraphicFramePr>
        <p:xfrm>
          <a:off x="867540" y="4405871"/>
          <a:ext cx="7137792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112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71007631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016965823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41214011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2548205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79220980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8106221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79513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19219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8925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8631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8337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39807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0101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60395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7041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53687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9467" y="4921184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22457" y="2229555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457" y="2229555"/>
                <a:ext cx="77634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779170" y="2304880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52088" y="2204351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088" y="2204351"/>
                <a:ext cx="65053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>
          <a:xfrm>
            <a:off x="2804248" y="2309724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936992" y="2304880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962070" y="2309724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185209" y="2309724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94708" y="2300035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95065" y="3496324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50243" y="3496324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05419" y="3496324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60595" y="3496324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2" name="Left Bracket 51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7540409" y="3934580"/>
            <a:ext cx="448849" cy="448441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Left Bracket 52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7079397" y="3944655"/>
            <a:ext cx="471495" cy="45093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Left Bracket 53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6626069" y="3931879"/>
            <a:ext cx="494723" cy="474861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Left Bracket 54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6200532" y="3966125"/>
            <a:ext cx="482295" cy="41879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5715771" y="3496324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57" name="Left Bracket 56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5788942" y="3933980"/>
            <a:ext cx="448849" cy="40318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2316113" y="492118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76407" y="492118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23053" y="492118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69699" y="492118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64" name="Rounded Rectangular Callout 63"/>
          <p:cNvSpPr/>
          <p:nvPr/>
        </p:nvSpPr>
        <p:spPr>
          <a:xfrm>
            <a:off x="2376764" y="827782"/>
            <a:ext cx="4068599" cy="973977"/>
          </a:xfrm>
          <a:prstGeom prst="wedgeRoundRectCallout">
            <a:avLst>
              <a:gd name="adj1" fmla="val -57285"/>
              <a:gd name="adj2" fmla="val 14299"/>
              <a:gd name="adj3" fmla="val 16667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2400242" y="840996"/>
            <a:ext cx="40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 can use a number line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to count back.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659702" y="4921182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270947" y="3496324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826123" y="3496324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81299" y="3496324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936475" y="3496324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72" name="Left Bracket 71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5337143" y="3924647"/>
            <a:ext cx="427023" cy="443686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Left Bracket 72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4868909" y="3918017"/>
            <a:ext cx="427025" cy="456945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Left Bracket 73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4403558" y="3917264"/>
            <a:ext cx="439453" cy="446024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Left Bracket 74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946491" y="3945964"/>
            <a:ext cx="466238" cy="440263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611" y="1295294"/>
            <a:ext cx="1532702" cy="10750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231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  <p:bldP spid="48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56" grpId="0"/>
      <p:bldP spid="57" grpId="0" animBg="1"/>
      <p:bldP spid="64" grpId="0" animBg="1"/>
      <p:bldP spid="65" grpId="0"/>
      <p:bldP spid="68" grpId="0"/>
      <p:bldP spid="69" grpId="0"/>
      <p:bldP spid="70" grpId="0"/>
      <p:bldP spid="71" grpId="0"/>
      <p:bldP spid="72" grpId="0" animBg="1"/>
      <p:bldP spid="73" grpId="0" animBg="1"/>
      <p:bldP spid="74" grpId="0" animBg="1"/>
      <p:bldP spid="7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1.8|12.3|1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2.5|11.5|1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4.8|4|3|2.9|4|5.5|2.1|1.6|1.3|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5|3.4|1.3|19.5|5.2|11.4|3.5|1.3|1.1|1.2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0.1|3.3|9.9|1.1|1.1|1.1|1.1|1.1|1.1|1.1|1.1|8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1.4|3.5|4.3|24.2|5.9|5.3|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1|2|2.9|5.8|1.6|2|4|3.5|6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9.9|10.3|4.2|1.8|4.2|3.1|1.4|1.1|4.8|0.8|4.8|6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4|11|1|1.2|2|2.9|5.3|1|4.6|1|3.9|2.3|4.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522d4c35-b548-4432-90ae-af4376e1c4b4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8142</TotalTime>
  <Words>393</Words>
  <Application>Microsoft Office PowerPoint</Application>
  <PresentationFormat>On-screen Show (4:3)</PresentationFormat>
  <Paragraphs>235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and 2 on the worksheet</vt:lpstr>
      <vt:lpstr>PowerPoint Presentation</vt:lpstr>
      <vt:lpstr>PowerPoint Presentation</vt:lpstr>
      <vt:lpstr>PowerPoint Presentation</vt:lpstr>
      <vt:lpstr>Have a go at question 3 on the worksheet</vt:lpstr>
      <vt:lpstr>PowerPoint Presentation</vt:lpstr>
      <vt:lpstr>PowerPoint Presentation</vt:lpstr>
      <vt:lpstr>Have a go at question 4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Gemma Bleakley</cp:lastModifiedBy>
  <cp:revision>229</cp:revision>
  <dcterms:created xsi:type="dcterms:W3CDTF">2019-07-05T11:02:13Z</dcterms:created>
  <dcterms:modified xsi:type="dcterms:W3CDTF">2022-01-21T13:57:32Z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