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136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14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76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173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34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9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95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251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293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44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797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81CED-0FC3-462D-A07D-54E1EE43DB29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61BC-D5EE-465E-8944-9165FAEA1A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6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1863" y="1089008"/>
            <a:ext cx="70225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Twinkl" pitchFamily="2" charset="0"/>
              </a:rPr>
              <a:t>L.O.: Can sequence the story of little red riding hood.</a:t>
            </a:r>
            <a:endParaRPr lang="en-GB" sz="2800" dirty="0">
              <a:latin typeface="Twinkl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75120" y="339755"/>
            <a:ext cx="5394960" cy="181588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latin typeface="Twinkl" pitchFamily="2" charset="0"/>
              </a:rPr>
              <a:t>Starter:</a:t>
            </a:r>
          </a:p>
          <a:p>
            <a:r>
              <a:rPr lang="en-GB" sz="2800" b="1" dirty="0" smtClean="0">
                <a:latin typeface="Twinkl" pitchFamily="2" charset="0"/>
              </a:rPr>
              <a:t>Can you sequence my day using the words:</a:t>
            </a:r>
          </a:p>
          <a:p>
            <a:r>
              <a:rPr lang="en-GB" sz="2800" b="1" dirty="0" smtClean="0">
                <a:latin typeface="Twinkl" pitchFamily="2" charset="0"/>
              </a:rPr>
              <a:t> first, next, then, finally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1379" t="25003" r="76168" b="50938"/>
          <a:stretch/>
        </p:blipFill>
        <p:spPr>
          <a:xfrm>
            <a:off x="665622" y="3063239"/>
            <a:ext cx="1717829" cy="186591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27126" t="25544" r="60692" b="51122"/>
          <a:stretch/>
        </p:blipFill>
        <p:spPr>
          <a:xfrm>
            <a:off x="6929018" y="3063239"/>
            <a:ext cx="1749473" cy="18659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42503" t="25540" r="44910" b="51119"/>
          <a:stretch/>
        </p:blipFill>
        <p:spPr>
          <a:xfrm>
            <a:off x="9926216" y="3063239"/>
            <a:ext cx="1789758" cy="186591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58061" t="63755" r="29545" b="12195"/>
          <a:stretch/>
        </p:blipFill>
        <p:spPr>
          <a:xfrm>
            <a:off x="3762792" y="3063239"/>
            <a:ext cx="1710425" cy="186591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53431" y="5371834"/>
            <a:ext cx="1146691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>
                <a:latin typeface="Twinkl" pitchFamily="2" charset="0"/>
              </a:rPr>
              <a:t>first</a:t>
            </a:r>
            <a:endParaRPr lang="en-GB" sz="3200" dirty="0">
              <a:latin typeface="Twinkl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835471" y="5345295"/>
            <a:ext cx="1037833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>
                <a:latin typeface="Twinkl" pitchFamily="2" charset="0"/>
              </a:rPr>
              <a:t>next</a:t>
            </a:r>
            <a:endParaRPr lang="en-GB" sz="3200" dirty="0">
              <a:latin typeface="Twinkl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26524" y="5345296"/>
            <a:ext cx="1146693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>
                <a:latin typeface="Twinkl" pitchFamily="2" charset="0"/>
              </a:rPr>
              <a:t>then</a:t>
            </a:r>
            <a:endParaRPr lang="en-GB" sz="3200" dirty="0">
              <a:latin typeface="Twinkl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44941" y="5371834"/>
            <a:ext cx="148821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3200" dirty="0" smtClean="0">
                <a:latin typeface="Twinkl" pitchFamily="2" charset="0"/>
              </a:rPr>
              <a:t>finally</a:t>
            </a:r>
            <a:endParaRPr lang="en-GB" sz="3200" dirty="0">
              <a:latin typeface="Twink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93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9239" y="870155"/>
            <a:ext cx="5338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Twinkl" pitchFamily="2" charset="0"/>
              </a:rPr>
              <a:t>We are going to read…</a:t>
            </a:r>
            <a:endParaRPr lang="en-GB" sz="2800" dirty="0">
              <a:latin typeface="Twinkl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86348" y="3072581"/>
            <a:ext cx="66662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Twinkl" pitchFamily="2" charset="0"/>
              </a:rPr>
              <a:t>Little Red Riding Hood</a:t>
            </a:r>
            <a:endParaRPr lang="en-GB" sz="4800" dirty="0">
              <a:latin typeface="Twinkl" pitchFamily="2" charset="0"/>
            </a:endParaRPr>
          </a:p>
        </p:txBody>
      </p:sp>
      <p:pic>
        <p:nvPicPr>
          <p:cNvPr id="4098" name="Picture 2" descr="https://www.theworks.co.uk/dw/image/v2/BDXF_PRD/on/demandware.static/-/Sites-master-catalog-tws-uk/default/dwe2f8ed34/9781848956841_Z.jpg?sw=400&amp;sh=400&amp;sm=fi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45" r="6258"/>
          <a:stretch/>
        </p:blipFill>
        <p:spPr bwMode="auto">
          <a:xfrm rot="414797">
            <a:off x="7860889" y="2082154"/>
            <a:ext cx="3849329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995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7681" y="747174"/>
            <a:ext cx="7315200" cy="914400"/>
          </a:xfrm>
        </p:spPr>
        <p:txBody>
          <a:bodyPr>
            <a:noAutofit/>
          </a:bodyPr>
          <a:lstStyle/>
          <a:p>
            <a:pPr algn="ctr"/>
            <a:r>
              <a:rPr lang="en-GB" sz="3200" dirty="0" smtClean="0">
                <a:latin typeface="Twinkl" pitchFamily="2" charset="0"/>
              </a:rPr>
              <a:t>We are going to be making a story map as a class.</a:t>
            </a:r>
          </a:p>
          <a:p>
            <a:pPr algn="ctr"/>
            <a:r>
              <a:rPr lang="en-GB" sz="3200" dirty="0" smtClean="0">
                <a:latin typeface="Twinkl" pitchFamily="2" charset="0"/>
              </a:rPr>
              <a:t>What words could we use to connect our map together?</a:t>
            </a:r>
            <a:endParaRPr lang="en-GB" sz="3200" dirty="0">
              <a:latin typeface="Twinkl" pitchFamily="2" charset="0"/>
            </a:endParaRPr>
          </a:p>
        </p:txBody>
      </p:sp>
      <p:pic>
        <p:nvPicPr>
          <p:cNvPr id="5122" name="Picture 2" descr="Little Red Riding Hood Story Map (SB12483) - SparkleBox | Red riding hood  story, Little red riding hood, Red riding hoo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1" y="2980085"/>
            <a:ext cx="4869760" cy="3439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tory mountain - Google Search | Talk 4 writing, Red riding hood story, Little  red riding hoo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64" y="2530077"/>
            <a:ext cx="2990736" cy="39876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637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86697" y="206478"/>
            <a:ext cx="48964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Twinkl SemiBold" pitchFamily="2" charset="0"/>
              </a:rPr>
              <a:t>Your Task:</a:t>
            </a:r>
            <a:endParaRPr lang="en-GB" sz="3600" dirty="0">
              <a:latin typeface="Twinkl SemiBold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4968" y="1017639"/>
            <a:ext cx="65630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Twinkl" pitchFamily="2" charset="0"/>
              </a:rPr>
              <a:t>Can you put the pictures in the correct sequence?</a:t>
            </a:r>
          </a:p>
          <a:p>
            <a:r>
              <a:rPr lang="en-GB" sz="2400" dirty="0" smtClean="0">
                <a:latin typeface="Twinkl" pitchFamily="2" charset="0"/>
              </a:rPr>
              <a:t>Have a look at our class story map to help you put them in the right order.</a:t>
            </a:r>
          </a:p>
          <a:p>
            <a:endParaRPr lang="en-GB" sz="2400" dirty="0">
              <a:latin typeface="Twinkl" pitchFamily="2" charset="0"/>
            </a:endParaRPr>
          </a:p>
          <a:p>
            <a:endParaRPr lang="en-GB" sz="2400" dirty="0" smtClean="0">
              <a:latin typeface="Twinkl" pitchFamily="2" charset="0"/>
            </a:endParaRPr>
          </a:p>
          <a:p>
            <a:endParaRPr lang="en-GB" sz="2400" dirty="0">
              <a:latin typeface="Twinkl" pitchFamily="2" charset="0"/>
            </a:endParaRPr>
          </a:p>
          <a:p>
            <a:r>
              <a:rPr lang="en-GB" sz="2400" dirty="0" smtClean="0">
                <a:latin typeface="Twinkl" pitchFamily="2" charset="0"/>
              </a:rPr>
              <a:t>When you have put the pictures in order can you challenge yourself </a:t>
            </a:r>
            <a:r>
              <a:rPr lang="en-GB" sz="2400" dirty="0" smtClean="0">
                <a:latin typeface="Twinkl" pitchFamily="2" charset="0"/>
              </a:rPr>
              <a:t>sequence the captions too! </a:t>
            </a:r>
          </a:p>
          <a:p>
            <a:endParaRPr lang="en-GB" sz="2400" dirty="0">
              <a:latin typeface="Twinkl" pitchFamily="2" charset="0"/>
            </a:endParaRPr>
          </a:p>
          <a:p>
            <a:endParaRPr lang="en-GB" sz="2400" dirty="0">
              <a:latin typeface="Twinkl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34929" y="4689987"/>
            <a:ext cx="1489587" cy="1297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8214852" y="1799303"/>
            <a:ext cx="3436374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Twinkl" pitchFamily="2" charset="0"/>
              </a:rPr>
              <a:t>Extension:</a:t>
            </a:r>
          </a:p>
          <a:p>
            <a:r>
              <a:rPr lang="en-GB" sz="2400" dirty="0" smtClean="0">
                <a:latin typeface="Twinkl" pitchFamily="2" charset="0"/>
              </a:rPr>
              <a:t>Do you think Little Red Riding Hood is a good guy or bad guy?</a:t>
            </a:r>
            <a:endParaRPr lang="en-GB" sz="2400" dirty="0">
              <a:latin typeface="Twinkl" pitchFamily="2" charset="0"/>
            </a:endParaRPr>
          </a:p>
        </p:txBody>
      </p:sp>
      <p:pic>
        <p:nvPicPr>
          <p:cNvPr id="6" name="Picture 2" descr="Image previ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3760532"/>
            <a:ext cx="3097468" cy="309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1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FFAE7E6ECBA74C95B10E808C7AD93C" ma:contentTypeVersion="11" ma:contentTypeDescription="Create a new document." ma:contentTypeScope="" ma:versionID="e6063e8b43aca43edea4dafae65bed8d">
  <xsd:schema xmlns:xsd="http://www.w3.org/2001/XMLSchema" xmlns:xs="http://www.w3.org/2001/XMLSchema" xmlns:p="http://schemas.microsoft.com/office/2006/metadata/properties" xmlns:ns3="8bc69cc3-7eab-447f-a63e-ead98b0e9b89" targetNamespace="http://schemas.microsoft.com/office/2006/metadata/properties" ma:root="true" ma:fieldsID="998f556c75e07d79e8d69e4c9b7aae57" ns3:_="">
    <xsd:import namespace="8bc69cc3-7eab-447f-a63e-ead98b0e9b8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c69cc3-7eab-447f-a63e-ead98b0e9b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F6D1A1-B555-4F2A-8FD5-7E6AF8ED79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c69cc3-7eab-447f-a63e-ead98b0e9b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91EEC6-2C95-40CF-9678-CFCFBFA1BD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CA65418-B1B2-4849-9509-C8226BFA2A21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  <ds:schemaRef ds:uri="http://schemas.microsoft.com/office/infopath/2007/PartnerControls"/>
    <ds:schemaRef ds:uri="8bc69cc3-7eab-447f-a63e-ead98b0e9b8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Twinkl</vt:lpstr>
      <vt:lpstr>Twinkl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Bleakley</dc:creator>
  <cp:lastModifiedBy>Gemma Bleakley</cp:lastModifiedBy>
  <cp:revision>1</cp:revision>
  <dcterms:created xsi:type="dcterms:W3CDTF">2021-09-30T09:57:25Z</dcterms:created>
  <dcterms:modified xsi:type="dcterms:W3CDTF">2021-09-30T09:57:51Z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0x010100CEFFAE7E6ECBA74C95B10E808C7AD93C</vt:lpwstr>
  </property>
</Properties>
</file>