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1409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897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7757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273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40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600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117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733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9505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536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334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F02FC-C61C-4B50-8057-F8E65CF402E0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269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641566" y="1371601"/>
            <a:ext cx="9144000" cy="410173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GB" b="1" dirty="0">
                <a:solidFill>
                  <a:srgbClr val="002060"/>
                </a:solidFill>
                <a:latin typeface="Comic Sans MS" panose="030F0702030302020204" pitchFamily="66" charset="0"/>
              </a:rPr>
              <a:t>Reception LO: to understand that numbers can be combined to make bigger numbers. </a:t>
            </a:r>
          </a:p>
          <a:p>
            <a:pPr algn="l"/>
            <a:r>
              <a:rPr lang="en-GB" b="1" dirty="0">
                <a:solidFill>
                  <a:srgbClr val="FF0000"/>
                </a:solidFill>
                <a:latin typeface="Comic Sans MS" panose="030F0702030302020204" pitchFamily="66" charset="0"/>
              </a:rPr>
              <a:t>Must: touch count accurately to 5.</a:t>
            </a:r>
          </a:p>
          <a:p>
            <a:pPr algn="l"/>
            <a:r>
              <a:rPr lang="en-GB" b="1" dirty="0">
                <a:solidFill>
                  <a:srgbClr val="FFC000"/>
                </a:solidFill>
                <a:latin typeface="Comic Sans MS" panose="030F0702030302020204" pitchFamily="66" charset="0"/>
              </a:rPr>
              <a:t>Should: combine two groups of objects and find the total.</a:t>
            </a:r>
          </a:p>
          <a:p>
            <a:pPr algn="l"/>
            <a:r>
              <a:rPr lang="en-GB" b="1" dirty="0">
                <a:solidFill>
                  <a:srgbClr val="00B050"/>
                </a:solidFill>
                <a:latin typeface="Comic Sans MS" panose="030F0702030302020204" pitchFamily="66" charset="0"/>
              </a:rPr>
              <a:t>Could: record using jottings.</a:t>
            </a:r>
          </a:p>
          <a:p>
            <a:pPr algn="l"/>
            <a:endParaRPr lang="en-GB" b="1" dirty="0">
              <a:latin typeface="Comic Sans MS" panose="030F0702030302020204" pitchFamily="66" charset="0"/>
            </a:endParaRPr>
          </a:p>
          <a:p>
            <a:pPr algn="l"/>
            <a:r>
              <a:rPr lang="en-GB" b="1" dirty="0">
                <a:solidFill>
                  <a:srgbClr val="002060"/>
                </a:solidFill>
                <a:latin typeface="Comic Sans MS" panose="030F0702030302020204" pitchFamily="66" charset="0"/>
              </a:rPr>
              <a:t>Year 1 LO: to compare number sentences within 20.</a:t>
            </a:r>
          </a:p>
          <a:p>
            <a:pPr algn="l"/>
            <a:r>
              <a:rPr lang="en-GB" b="1" dirty="0">
                <a:solidFill>
                  <a:srgbClr val="FF0000"/>
                </a:solidFill>
                <a:latin typeface="Comic Sans MS" panose="030F0702030302020204" pitchFamily="66" charset="0"/>
              </a:rPr>
              <a:t>Must: add and subtract numbers within 20.</a:t>
            </a:r>
          </a:p>
          <a:p>
            <a:pPr algn="l"/>
            <a:r>
              <a:rPr lang="en-GB" b="1" dirty="0">
                <a:solidFill>
                  <a:srgbClr val="FFC000"/>
                </a:solidFill>
                <a:latin typeface="Comic Sans MS" panose="030F0702030302020204" pitchFamily="66" charset="0"/>
              </a:rPr>
              <a:t>Should: use inequality symbols to compare number sentences.</a:t>
            </a:r>
          </a:p>
          <a:p>
            <a:pPr algn="l"/>
            <a:r>
              <a:rPr lang="en-GB" b="1" dirty="0">
                <a:solidFill>
                  <a:srgbClr val="00B050"/>
                </a:solidFill>
                <a:latin typeface="Comic Sans MS" panose="030F0702030302020204" pitchFamily="66" charset="0"/>
              </a:rPr>
              <a:t>Could: explore and explain why you might not have to solve the number sentences to compare them.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588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929" y="1572984"/>
            <a:ext cx="10935274" cy="3521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989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257" y="1193800"/>
            <a:ext cx="10664428" cy="429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1210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777" y="1614207"/>
            <a:ext cx="10931472" cy="3334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017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226" y="618565"/>
            <a:ext cx="7515114" cy="543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333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433" y="592790"/>
            <a:ext cx="8584826" cy="5829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934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0600" y="404812"/>
            <a:ext cx="5489482" cy="6047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394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90</Words>
  <Application>Microsoft Office PowerPoint</Application>
  <PresentationFormat>Widescreen</PresentationFormat>
  <Paragraphs>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Comparing number sentences</dc:title>
  <dc:creator>Gemma Bleakley</dc:creator>
  <cp:lastModifiedBy>Gemma Bleakley</cp:lastModifiedBy>
  <cp:revision>2</cp:revision>
  <dcterms:created xsi:type="dcterms:W3CDTF">2020-01-30T11:04:17Z</dcterms:created>
  <dcterms:modified xsi:type="dcterms:W3CDTF">2021-04-19T16:27:51Z</dcterms:modified>
</cp:coreProperties>
</file>