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6"/>
    <p:restoredTop sz="94857"/>
  </p:normalViewPr>
  <p:slideViewPr>
    <p:cSldViewPr snapToGrid="0" snapToObjects="1">
      <p:cViewPr varScale="1">
        <p:scale>
          <a:sx n="53" d="100"/>
          <a:sy n="53" d="100"/>
        </p:scale>
        <p:origin x="16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A9F7D-4ADF-1944-87C7-58D763BC1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F96B19-8044-AA40-874C-120F6FA98F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2261F-55AF-8E48-95A9-FA4E60963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28923-7DA6-734C-A31B-D7360F60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CE118-5EAC-6946-B8F0-C8CEA353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0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0D57-761E-554B-A938-501C69FD5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37845-EDE2-934B-839D-FABA74963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548EF-3A9C-5C45-A979-07CD1DBD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31520-F19A-1A41-9FEA-F7A0158A9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4F694-E0AA-9141-BBD0-A1D6E10B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8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9E4E3E-D22C-CE44-8A7B-EE671FA162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FEBB6F-68FF-E14C-A329-E2B90DA22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A1812-35EF-3248-86C4-4E46A5A1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33531-10F1-E044-943D-D7FF66328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09582-9782-994C-9B31-2EAF44461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4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AB1E7-AC18-8541-A076-E33CD6BBC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8AF4E-2C04-644A-AF05-4F266F630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6C61-96E1-7C48-88AF-5AF49C970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E2840-7DB5-D541-BD37-033D26629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7DD3-66B9-684F-AA97-E78C2C30B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8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6FC3-6C8E-DA4E-811A-A2B0B76B7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7962A-DB47-DA4F-9A41-62178DADC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C13F4-8320-B34B-B3F4-EC67EF2C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7E17D-0C70-CF4D-AE3A-E2FC6899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02F99-99DA-4941-806E-44D718037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7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FF3D3-0EF3-6145-A93D-62F3EA7AC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D6144-2139-604C-91F1-6806A970CC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F5694C-873A-A244-9B30-27E649922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BD36E-9C66-FF4D-9905-B821F7239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6B792-A4DA-B640-825D-033EB63DF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0C601-AC1D-BE41-BEB9-65C14519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55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92A0A-2F49-AC4B-8578-628B3873D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8B6C0-29B3-B944-9C8C-513D8108B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F8E55-1692-2F47-B5D9-1C72840C1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9F7B5-9C03-C648-AD98-3A820B89B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5867F2-1B4C-B042-A564-E39AF37899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7908E1-C264-DD48-8CF2-9E6D4E642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D652CD-B4EF-704D-8FC7-D59687A57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6A2F31-0DC8-F049-BE46-267792448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1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C2CD-93B4-EB4D-9F7F-081626C3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52182-DDA2-C646-AC5D-8F89E5D8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659DB-B66B-E94C-A0A5-5922BFABB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B26E10-7420-5646-8575-768DA8E6A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5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643BA-2828-8B47-A257-B44C8C6B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2293C0-185C-0A44-93A0-9B89EC7D3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FF2E53-920B-5841-9887-03F2E0C4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2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CDF1A-2D54-3B45-A796-44340E9F0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04A6B-DA19-FF4C-97D0-FA30955FB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E9279-E340-3449-BF6A-74821235A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8C5BF-B032-0143-8C86-78526C817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75121-A2C2-8346-9E07-46536FD3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BD43C-1F94-E943-BA8A-717C502C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3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E20CD-10DF-BD47-B981-FA298BAB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B8CEAB-81D8-924D-89E4-08F155A42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F485CD-DD62-ED4F-A067-73025BC63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201C8-1CEE-A444-8CEB-9313B0C2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5C6462-1973-A94F-88CE-9FA794A7F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B125-C274-684E-A13D-B141601F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0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951CA4-2A07-CF42-B127-4E6A277B0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4A1443-7F5A-4C44-BD0D-AFE81B371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909D0-9EAE-1D45-A215-D23924724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7312-CBDB-D842-BD70-3EA23BB3D535}" type="datetimeFigureOut">
              <a:rPr lang="en-US" smtClean="0"/>
              <a:t>3/21/21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1D8AC-E568-4745-8F49-8CE6DC24A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C45C2-ADBA-0D43-9F38-A5B79CA8C8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CA303-E339-ED4B-B303-8B149C7D5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5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B7C-0C0D-B649-87FE-6C99607B8C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LO: To use question marks in my writing.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0B886B-D51C-D641-BDC4-9EF8AFD256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Must: Explain when a question mark is used. </a:t>
            </a:r>
          </a:p>
          <a:p>
            <a:r>
              <a:rPr lang="en-US" dirty="0"/>
              <a:t>Should: Use a question mark in a sentence.</a:t>
            </a:r>
          </a:p>
          <a:p>
            <a:r>
              <a:rPr lang="en-US" dirty="0"/>
              <a:t>Could: Change how I read a sentence to show it is a question.</a:t>
            </a:r>
          </a:p>
        </p:txBody>
      </p:sp>
    </p:spTree>
    <p:extLst>
      <p:ext uri="{BB962C8B-B14F-4D97-AF65-F5344CB8AC3E}">
        <p14:creationId xmlns:p14="http://schemas.microsoft.com/office/powerpoint/2010/main" val="744254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4F8B1E-83D8-1049-A599-4779CCCAB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626" y="1476375"/>
            <a:ext cx="3159125" cy="4470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846D69C-AC61-434C-ABE3-D73290EF13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683" y="1476375"/>
            <a:ext cx="3159125" cy="4470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86" name="Title 5">
            <a:extLst>
              <a:ext uri="{FF2B5EF4-FFF2-40B4-BE49-F238E27FC236}">
                <a16:creationId xmlns:a16="http://schemas.microsoft.com/office/drawing/2014/main" id="{811436E4-F9CF-8047-B0F7-0AE3118C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807" y="380584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600" b="1" dirty="0"/>
              <a:t>Your task: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EF67AD-6A6C-A74D-90A5-2B6A2268DF96}"/>
              </a:ext>
            </a:extLst>
          </p:cNvPr>
          <p:cNvSpPr txBox="1"/>
          <p:nvPr/>
        </p:nvSpPr>
        <p:spPr bwMode="auto">
          <a:xfrm>
            <a:off x="457807" y="1775160"/>
            <a:ext cx="32118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/>
              <a:t>You are going to work with a partner to add a question mark or a full stop to the sentences on your </a:t>
            </a:r>
            <a:r>
              <a:rPr lang="en-GB" sz="2400" dirty="0">
                <a:solidFill>
                  <a:srgbClr val="6E97C1"/>
                </a:solidFill>
              </a:rPr>
              <a:t>Question Mark or Full Stop Activity Sheet</a:t>
            </a:r>
            <a:r>
              <a:rPr lang="en-GB" sz="2400" dirty="0"/>
              <a:t>. </a:t>
            </a:r>
          </a:p>
          <a:p>
            <a:pPr>
              <a:defRPr/>
            </a:pPr>
            <a:r>
              <a:rPr lang="en-GB" sz="2400" dirty="0">
                <a:latin typeface="Sassoon Infant Rg" panose="02000503030000020003" pitchFamily="50" charset="0"/>
              </a:rPr>
              <a:t>Read the sentences out loud to each other, to help you hear which punctuation mark you need.</a:t>
            </a:r>
          </a:p>
        </p:txBody>
      </p:sp>
    </p:spTree>
    <p:extLst>
      <p:ext uri="{BB962C8B-B14F-4D97-AF65-F5344CB8AC3E}">
        <p14:creationId xmlns:p14="http://schemas.microsoft.com/office/powerpoint/2010/main" val="2812634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5">
            <a:extLst>
              <a:ext uri="{FF2B5EF4-FFF2-40B4-BE49-F238E27FC236}">
                <a16:creationId xmlns:a16="http://schemas.microsoft.com/office/drawing/2014/main" id="{687F8114-04A5-7A49-A80B-31163BFC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2400" dirty="0"/>
              <a:t>Perfect Punctuation: The Question Mark</a:t>
            </a:r>
          </a:p>
        </p:txBody>
      </p:sp>
      <p:pic>
        <p:nvPicPr>
          <p:cNvPr id="15363" name="Talking Partners">
            <a:extLst>
              <a:ext uri="{FF2B5EF4-FFF2-40B4-BE49-F238E27FC236}">
                <a16:creationId xmlns:a16="http://schemas.microsoft.com/office/drawing/2014/main" id="{60EACEC8-DE4C-E74F-930B-5A8033712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525" y="612775"/>
            <a:ext cx="86518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56AEF0D-6C67-7C4C-AE66-0BAD035D4A8E}"/>
              </a:ext>
            </a:extLst>
          </p:cNvPr>
          <p:cNvSpPr/>
          <p:nvPr/>
        </p:nvSpPr>
        <p:spPr>
          <a:xfrm>
            <a:off x="2279650" y="1728788"/>
            <a:ext cx="7632700" cy="3409950"/>
          </a:xfrm>
          <a:prstGeom prst="roundRect">
            <a:avLst>
              <a:gd name="adj" fmla="val 6607"/>
            </a:avLst>
          </a:prstGeom>
          <a:solidFill>
            <a:srgbClr val="6E97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CFB3FF0-4026-3647-8F7E-BF3FB5D06882}"/>
              </a:ext>
            </a:extLst>
          </p:cNvPr>
          <p:cNvGrpSpPr>
            <a:grpSpLocks/>
          </p:cNvGrpSpPr>
          <p:nvPr/>
        </p:nvGrpSpPr>
        <p:grpSpPr bwMode="auto">
          <a:xfrm>
            <a:off x="2427289" y="1900238"/>
            <a:ext cx="7354887" cy="919162"/>
            <a:chOff x="902677" y="1903152"/>
            <a:chExt cx="7355131" cy="918706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056BF97C-676C-CB49-A901-1FFF251818AA}"/>
                </a:ext>
              </a:extLst>
            </p:cNvPr>
            <p:cNvSpPr/>
            <p:nvPr/>
          </p:nvSpPr>
          <p:spPr>
            <a:xfrm>
              <a:off x="902677" y="1903152"/>
              <a:ext cx="7355131" cy="918706"/>
            </a:xfrm>
            <a:prstGeom prst="roundRect">
              <a:avLst>
                <a:gd name="adj" fmla="val 66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DECF4B-0766-3548-AB58-D8134ACC3C24}"/>
                </a:ext>
              </a:extLst>
            </p:cNvPr>
            <p:cNvSpPr txBox="1"/>
            <p:nvPr/>
          </p:nvSpPr>
          <p:spPr>
            <a:xfrm>
              <a:off x="1043969" y="2041195"/>
              <a:ext cx="7018571" cy="64579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/>
                <a:t>A question mark ends a sentence which includes a question.</a:t>
              </a:r>
            </a:p>
            <a:p>
              <a:pPr>
                <a:defRPr/>
              </a:pPr>
              <a:r>
                <a:rPr lang="en-GB" dirty="0"/>
                <a:t>The sentence after a question mark always starts with a capital letter.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54DD91A-EDAC-8E4A-B4EE-3C404D5577E7}"/>
              </a:ext>
            </a:extLst>
          </p:cNvPr>
          <p:cNvGrpSpPr>
            <a:grpSpLocks/>
          </p:cNvGrpSpPr>
          <p:nvPr/>
        </p:nvGrpSpPr>
        <p:grpSpPr bwMode="auto">
          <a:xfrm>
            <a:off x="2427289" y="4310064"/>
            <a:ext cx="7354887" cy="617537"/>
            <a:chOff x="897914" y="4149915"/>
            <a:chExt cx="7355131" cy="616458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9332B7C-3BFE-D34F-957E-8557A6E80EBB}"/>
                </a:ext>
              </a:extLst>
            </p:cNvPr>
            <p:cNvSpPr/>
            <p:nvPr/>
          </p:nvSpPr>
          <p:spPr>
            <a:xfrm>
              <a:off x="897914" y="4149915"/>
              <a:ext cx="7355131" cy="616458"/>
            </a:xfrm>
            <a:prstGeom prst="roundRect">
              <a:avLst>
                <a:gd name="adj" fmla="val 66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58091C7-5336-0B49-B0ED-7CBC0AE1FC18}"/>
                </a:ext>
              </a:extLst>
            </p:cNvPr>
            <p:cNvSpPr/>
            <p:nvPr/>
          </p:nvSpPr>
          <p:spPr>
            <a:xfrm>
              <a:off x="1047144" y="4273524"/>
              <a:ext cx="7018570" cy="36924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/>
                <a:t>Can you spot the capital letter and question mark in this sentence?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4C2EDC4-EAD0-2047-9414-90A636173F94}"/>
              </a:ext>
            </a:extLst>
          </p:cNvPr>
          <p:cNvGrpSpPr>
            <a:grpSpLocks/>
          </p:cNvGrpSpPr>
          <p:nvPr/>
        </p:nvGrpSpPr>
        <p:grpSpPr bwMode="auto">
          <a:xfrm>
            <a:off x="2427289" y="2987676"/>
            <a:ext cx="7354887" cy="1154113"/>
            <a:chOff x="902677" y="2994521"/>
            <a:chExt cx="7355131" cy="1154042"/>
          </a:xfrm>
        </p:grpSpPr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53AC268F-008F-2941-B2C1-8E422C693A48}"/>
                </a:ext>
              </a:extLst>
            </p:cNvPr>
            <p:cNvSpPr/>
            <p:nvPr/>
          </p:nvSpPr>
          <p:spPr>
            <a:xfrm>
              <a:off x="902677" y="2994521"/>
              <a:ext cx="7355131" cy="1154042"/>
            </a:xfrm>
            <a:prstGeom prst="roundRect">
              <a:avLst>
                <a:gd name="adj" fmla="val 66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73" name="TextBox 3">
              <a:extLst>
                <a:ext uri="{FF2B5EF4-FFF2-40B4-BE49-F238E27FC236}">
                  <a16:creationId xmlns:a16="http://schemas.microsoft.com/office/drawing/2014/main" id="{6721038C-5E9A-FD4B-9183-FCBE2AA043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4149" y="3340709"/>
              <a:ext cx="7018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2400" b="1">
                  <a:solidFill>
                    <a:schemeClr val="tx1"/>
                  </a:solidFill>
                </a:rPr>
                <a:t> What are you doing after lunch?</a:t>
              </a:r>
            </a:p>
          </p:txBody>
        </p:sp>
      </p:grpSp>
      <p:pic>
        <p:nvPicPr>
          <p:cNvPr id="15368" name="Picture 4">
            <a:extLst>
              <a:ext uri="{FF2B5EF4-FFF2-40B4-BE49-F238E27FC236}">
                <a16:creationId xmlns:a16="http://schemas.microsoft.com/office/drawing/2014/main" id="{3D07E533-3BF1-9544-84BB-F4C433045C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63" y="4805364"/>
            <a:ext cx="2341562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A9606E79-2D36-8C4A-847B-1E2DB85C9353}"/>
              </a:ext>
            </a:extLst>
          </p:cNvPr>
          <p:cNvGrpSpPr>
            <a:grpSpLocks/>
          </p:cNvGrpSpPr>
          <p:nvPr/>
        </p:nvGrpSpPr>
        <p:grpSpPr bwMode="auto">
          <a:xfrm>
            <a:off x="3852863" y="3670301"/>
            <a:ext cx="4533900" cy="3175"/>
            <a:chOff x="2328333" y="3670300"/>
            <a:chExt cx="4533900" cy="256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C5503C9-8D83-6B48-BE85-FDBB57CBC788}"/>
                </a:ext>
              </a:extLst>
            </p:cNvPr>
            <p:cNvCxnSpPr/>
            <p:nvPr/>
          </p:nvCxnSpPr>
          <p:spPr>
            <a:xfrm>
              <a:off x="2328333" y="3670300"/>
              <a:ext cx="29686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7790245-3FBE-094E-B059-51B40F6F44F6}"/>
                </a:ext>
              </a:extLst>
            </p:cNvPr>
            <p:cNvCxnSpPr/>
            <p:nvPr/>
          </p:nvCxnSpPr>
          <p:spPr>
            <a:xfrm>
              <a:off x="6752695" y="3672866"/>
              <a:ext cx="10953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285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BD505B9E-0D85-0742-B3D8-184429698470}"/>
              </a:ext>
            </a:extLst>
          </p:cNvPr>
          <p:cNvSpPr txBox="1"/>
          <p:nvPr/>
        </p:nvSpPr>
        <p:spPr>
          <a:xfrm>
            <a:off x="2551113" y="3935414"/>
            <a:ext cx="70167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/>
              <a:t>Hold up your             or              card to show which punctuation</a:t>
            </a:r>
          </a:p>
          <a:p>
            <a:pPr algn="ctr">
              <a:defRPr/>
            </a:pPr>
            <a:endParaRPr lang="en-GB" dirty="0"/>
          </a:p>
          <a:p>
            <a:pPr algn="ctr">
              <a:defRPr/>
            </a:pPr>
            <a:r>
              <a:rPr lang="en-GB" dirty="0"/>
              <a:t>mark is needed at the end of each sentence.       </a:t>
            </a:r>
          </a:p>
        </p:txBody>
      </p:sp>
      <p:sp>
        <p:nvSpPr>
          <p:cNvPr id="19459" name="Title 5">
            <a:extLst>
              <a:ext uri="{FF2B5EF4-FFF2-40B4-BE49-F238E27FC236}">
                <a16:creationId xmlns:a16="http://schemas.microsoft.com/office/drawing/2014/main" id="{FF3B634C-7908-CE44-8E34-8F5F97E9C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5B99AB-59B5-E048-A9BD-D5CA32E01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326" y="3786188"/>
            <a:ext cx="492125" cy="673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1BCBF5C-E330-B94F-94F0-DCEFFAAC4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800" y="3786188"/>
            <a:ext cx="495300" cy="6731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D21ED06-64BB-5943-B077-A83C9C4CBE5C}"/>
              </a:ext>
            </a:extLst>
          </p:cNvPr>
          <p:cNvSpPr txBox="1"/>
          <p:nvPr/>
        </p:nvSpPr>
        <p:spPr>
          <a:xfrm>
            <a:off x="2551113" y="3136900"/>
            <a:ext cx="70167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dirty="0"/>
              <a:t>Listen to your teacher reading some sentences.</a:t>
            </a:r>
          </a:p>
        </p:txBody>
      </p:sp>
      <p:sp>
        <p:nvSpPr>
          <p:cNvPr id="16391" name="TextBox 10">
            <a:extLst>
              <a:ext uri="{FF2B5EF4-FFF2-40B4-BE49-F238E27FC236}">
                <a16:creationId xmlns:a16="http://schemas.microsoft.com/office/drawing/2014/main" id="{07A32F7C-5030-8246-83D9-12B580694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1" y="1795464"/>
            <a:ext cx="12477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1C1C1C"/>
                </a:solidFill>
                <a:latin typeface="Sassoon Infant Rg" panose="02000803050000020003" pitchFamily="2" charset="0"/>
                <a:ea typeface="Sassoon Infant Rg" panose="02000803050000020003" pitchFamily="2" charset="0"/>
                <a:cs typeface="Sassoon Infant Rg" panose="02000803050000020003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b="1">
                <a:solidFill>
                  <a:schemeClr val="tx1"/>
                </a:solidFill>
                <a:latin typeface="ChunkFive Roman" pitchFamily="50" charset="0"/>
              </a:rPr>
              <a:t> or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BFD5494-DB6D-2A44-8326-4FBB49329485}"/>
              </a:ext>
            </a:extLst>
          </p:cNvPr>
          <p:cNvSpPr txBox="1"/>
          <p:nvPr/>
        </p:nvSpPr>
        <p:spPr>
          <a:xfrm>
            <a:off x="2551113" y="5253038"/>
            <a:ext cx="70167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dirty="0"/>
              <a:t>Hint: If you need to respond (give an answer) to the sentence, then it needs a question mark. </a:t>
            </a:r>
          </a:p>
        </p:txBody>
      </p:sp>
      <p:grpSp>
        <p:nvGrpSpPr>
          <p:cNvPr id="16393" name="Group 12">
            <a:extLst>
              <a:ext uri="{FF2B5EF4-FFF2-40B4-BE49-F238E27FC236}">
                <a16:creationId xmlns:a16="http://schemas.microsoft.com/office/drawing/2014/main" id="{99106A67-FDB9-144C-B200-2534FB0445A4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630364"/>
            <a:ext cx="3775075" cy="1317625"/>
            <a:chOff x="3177169" y="1768151"/>
            <a:chExt cx="2918837" cy="1019265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987D306D-C396-924E-9DD1-24E223030B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7169" y="1768151"/>
              <a:ext cx="743825" cy="101926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0C0B1BF9-4D60-2141-8052-5CDA47E755D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48499" y="1768151"/>
              <a:ext cx="747507" cy="101926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pic>
        <p:nvPicPr>
          <p:cNvPr id="16394" name="Whole Class">
            <a:extLst>
              <a:ext uri="{FF2B5EF4-FFF2-40B4-BE49-F238E27FC236}">
                <a16:creationId xmlns:a16="http://schemas.microsoft.com/office/drawing/2014/main" id="{C7E83B58-453C-7D42-A22A-4D71122CBD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09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5">
            <a:extLst>
              <a:ext uri="{FF2B5EF4-FFF2-40B4-BE49-F238E27FC236}">
                <a16:creationId xmlns:a16="http://schemas.microsoft.com/office/drawing/2014/main" id="{3EB32221-83AE-8147-8569-5E4E0D31A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539BAE-7E56-F840-B6A1-21206ABD0C1A}"/>
              </a:ext>
            </a:extLst>
          </p:cNvPr>
          <p:cNvSpPr txBox="1"/>
          <p:nvPr/>
        </p:nvSpPr>
        <p:spPr>
          <a:xfrm>
            <a:off x="2551113" y="5554664"/>
            <a:ext cx="701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Cain is going to the fair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91E0ED-0480-414A-94B0-125DCEC79565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17416" name="TextBox 10">
              <a:extLst>
                <a:ext uri="{FF2B5EF4-FFF2-40B4-BE49-F238E27FC236}">
                  <a16:creationId xmlns:a16="http://schemas.microsoft.com/office/drawing/2014/main" id="{8AEB2810-A477-5F49-9C1B-29E655D931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17417" name="Group 12">
              <a:extLst>
                <a:ext uri="{FF2B5EF4-FFF2-40B4-BE49-F238E27FC236}">
                  <a16:creationId xmlns:a16="http://schemas.microsoft.com/office/drawing/2014/main" id="{BD1AE1F2-C634-574B-B594-3F8691D524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7CA12C88-4C40-9045-83C9-882E1F0D46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957A6C8B-BEC6-F146-A60B-20875A020B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7413" name="Picture 1">
            <a:extLst>
              <a:ext uri="{FF2B5EF4-FFF2-40B4-BE49-F238E27FC236}">
                <a16:creationId xmlns:a16="http://schemas.microsoft.com/office/drawing/2014/main" id="{3B294F6D-3F11-1449-B319-1C3B9BE753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276" y="3392489"/>
            <a:ext cx="213042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D816CC8-F266-4D4D-8196-F3AF0CACB0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5776" y="1751014"/>
            <a:ext cx="982663" cy="13414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415" name="Whole Class">
            <a:extLst>
              <a:ext uri="{FF2B5EF4-FFF2-40B4-BE49-F238E27FC236}">
                <a16:creationId xmlns:a16="http://schemas.microsoft.com/office/drawing/2014/main" id="{D9CD31E3-22EB-3841-9AB8-F7014B0DD2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321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>
            <a:extLst>
              <a:ext uri="{FF2B5EF4-FFF2-40B4-BE49-F238E27FC236}">
                <a16:creationId xmlns:a16="http://schemas.microsoft.com/office/drawing/2014/main" id="{AFBE5337-F81E-6F49-98B8-969C85FA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AFA041-2A81-5344-BFC6-9AC361F232D2}"/>
              </a:ext>
            </a:extLst>
          </p:cNvPr>
          <p:cNvSpPr txBox="1"/>
          <p:nvPr/>
        </p:nvSpPr>
        <p:spPr>
          <a:xfrm>
            <a:off x="2551113" y="5376864"/>
            <a:ext cx="70167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Can you help me find my pencil crayons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BD4A924-F57D-DD45-A390-35F1620A55E4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18440" name="TextBox 10">
              <a:extLst>
                <a:ext uri="{FF2B5EF4-FFF2-40B4-BE49-F238E27FC236}">
                  <a16:creationId xmlns:a16="http://schemas.microsoft.com/office/drawing/2014/main" id="{7267F290-B7C9-F045-802E-9AE1B43CF1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18441" name="Group 12">
              <a:extLst>
                <a:ext uri="{FF2B5EF4-FFF2-40B4-BE49-F238E27FC236}">
                  <a16:creationId xmlns:a16="http://schemas.microsoft.com/office/drawing/2014/main" id="{C70201BA-A511-F743-A1E9-FFEE8F2ABD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9A2A153F-B7A8-EB4B-B3FF-4580C284A2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653068E2-BE10-E945-9180-B116466322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DE1D9AC6-B70D-4447-88A4-4815CF4ADD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6888" y="1747839"/>
            <a:ext cx="965200" cy="1323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438" name="Picture 4">
            <a:extLst>
              <a:ext uri="{FF2B5EF4-FFF2-40B4-BE49-F238E27FC236}">
                <a16:creationId xmlns:a16="http://schemas.microsoft.com/office/drawing/2014/main" id="{45A75FAF-54F7-F940-BFE5-50F1F2F734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6" y="3632200"/>
            <a:ext cx="37814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Whole Class">
            <a:extLst>
              <a:ext uri="{FF2B5EF4-FFF2-40B4-BE49-F238E27FC236}">
                <a16:creationId xmlns:a16="http://schemas.microsoft.com/office/drawing/2014/main" id="{830CDAFC-0276-9744-871C-9B489A4111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68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>
            <a:extLst>
              <a:ext uri="{FF2B5EF4-FFF2-40B4-BE49-F238E27FC236}">
                <a16:creationId xmlns:a16="http://schemas.microsoft.com/office/drawing/2014/main" id="{FDAC5E6F-03C0-9548-B153-EDD62B58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AD85B3-C151-6849-A157-925080BF0D3A}"/>
              </a:ext>
            </a:extLst>
          </p:cNvPr>
          <p:cNvSpPr txBox="1"/>
          <p:nvPr/>
        </p:nvSpPr>
        <p:spPr>
          <a:xfrm>
            <a:off x="2551113" y="5410201"/>
            <a:ext cx="70167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There is your brother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570B73-06B9-C647-9562-AED1E04C9685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19464" name="TextBox 10">
              <a:extLst>
                <a:ext uri="{FF2B5EF4-FFF2-40B4-BE49-F238E27FC236}">
                  <a16:creationId xmlns:a16="http://schemas.microsoft.com/office/drawing/2014/main" id="{2A612860-3C07-1F45-85D9-BA4464441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19465" name="Group 12">
              <a:extLst>
                <a:ext uri="{FF2B5EF4-FFF2-40B4-BE49-F238E27FC236}">
                  <a16:creationId xmlns:a16="http://schemas.microsoft.com/office/drawing/2014/main" id="{8110BAF7-EAA2-1146-A28F-266F85CE51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63F46C0C-C119-E54E-B201-4A97F89F0D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790A7320-1EFB-964D-AC3F-85336DBBE2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9461" name="Picture 1">
            <a:extLst>
              <a:ext uri="{FF2B5EF4-FFF2-40B4-BE49-F238E27FC236}">
                <a16:creationId xmlns:a16="http://schemas.microsoft.com/office/drawing/2014/main" id="{04668F2A-CDEF-CD4C-9960-AB54533E47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938" y="3402014"/>
            <a:ext cx="14351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FCD7A6-199F-B848-A7EF-2B98278C0B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7363" y="1739900"/>
            <a:ext cx="984250" cy="13398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3" name="Whole Class">
            <a:extLst>
              <a:ext uri="{FF2B5EF4-FFF2-40B4-BE49-F238E27FC236}">
                <a16:creationId xmlns:a16="http://schemas.microsoft.com/office/drawing/2014/main" id="{FB474F19-761B-FC4D-A5DD-F7AFAF058A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13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5">
            <a:extLst>
              <a:ext uri="{FF2B5EF4-FFF2-40B4-BE49-F238E27FC236}">
                <a16:creationId xmlns:a16="http://schemas.microsoft.com/office/drawing/2014/main" id="{F770AC26-06DD-C741-9669-0C8180E30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4B6FBB-F509-D243-A458-5CA99DE29640}"/>
              </a:ext>
            </a:extLst>
          </p:cNvPr>
          <p:cNvSpPr txBox="1"/>
          <p:nvPr/>
        </p:nvSpPr>
        <p:spPr>
          <a:xfrm>
            <a:off x="2551113" y="5561014"/>
            <a:ext cx="70167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Is Grandpa coming to visit next week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F2A5AF-CD77-1F46-A676-A795180C6F05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20488" name="TextBox 10">
              <a:extLst>
                <a:ext uri="{FF2B5EF4-FFF2-40B4-BE49-F238E27FC236}">
                  <a16:creationId xmlns:a16="http://schemas.microsoft.com/office/drawing/2014/main" id="{D8339021-B17A-174E-8C4B-D0A0FEA2F8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20489" name="Group 12">
              <a:extLst>
                <a:ext uri="{FF2B5EF4-FFF2-40B4-BE49-F238E27FC236}">
                  <a16:creationId xmlns:a16="http://schemas.microsoft.com/office/drawing/2014/main" id="{EDA5172C-05C2-4641-92DE-100EB96F68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AF8438AC-30BC-444E-9DE9-3ACD10B8CB4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FD1B4247-5F7D-D947-B92F-E613F578EA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C335B38D-E664-9F4B-9070-5911F7374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6888" y="1747839"/>
            <a:ext cx="965200" cy="1323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486" name="Picture 5">
            <a:extLst>
              <a:ext uri="{FF2B5EF4-FFF2-40B4-BE49-F238E27FC236}">
                <a16:creationId xmlns:a16="http://schemas.microsoft.com/office/drawing/2014/main" id="{DCF044A7-1419-4344-B320-2EC8B4489A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1" y="3378200"/>
            <a:ext cx="942975" cy="210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Whole Class">
            <a:extLst>
              <a:ext uri="{FF2B5EF4-FFF2-40B4-BE49-F238E27FC236}">
                <a16:creationId xmlns:a16="http://schemas.microsoft.com/office/drawing/2014/main" id="{554CD94F-F64E-F04D-BC45-49C843511A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36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5">
            <a:extLst>
              <a:ext uri="{FF2B5EF4-FFF2-40B4-BE49-F238E27FC236}">
                <a16:creationId xmlns:a16="http://schemas.microsoft.com/office/drawing/2014/main" id="{90EF4B86-7094-B045-AADB-7730CE2C0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83F2A7-21E6-194F-B706-A62ED13F7983}"/>
              </a:ext>
            </a:extLst>
          </p:cNvPr>
          <p:cNvSpPr txBox="1"/>
          <p:nvPr/>
        </p:nvSpPr>
        <p:spPr>
          <a:xfrm>
            <a:off x="2551113" y="5427664"/>
            <a:ext cx="70167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Our class is going to the zoo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18A4189-3A22-6E4E-BCEB-0D90D92062FB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21512" name="TextBox 10">
              <a:extLst>
                <a:ext uri="{FF2B5EF4-FFF2-40B4-BE49-F238E27FC236}">
                  <a16:creationId xmlns:a16="http://schemas.microsoft.com/office/drawing/2014/main" id="{E69AADB5-809D-B14A-BD71-9D3C347F7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21513" name="Group 12">
              <a:extLst>
                <a:ext uri="{FF2B5EF4-FFF2-40B4-BE49-F238E27FC236}">
                  <a16:creationId xmlns:a16="http://schemas.microsoft.com/office/drawing/2014/main" id="{7BFD244D-833A-DF47-ADED-37BB909707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768F76D5-AD4C-374E-9811-03CD1B4671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91B15AA0-CCC9-344F-A14C-DE12708D1E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C545EAEB-AF56-3A44-9D65-049B9DB385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7363" y="1739900"/>
            <a:ext cx="984250" cy="13398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510" name="Picture 1">
            <a:extLst>
              <a:ext uri="{FF2B5EF4-FFF2-40B4-BE49-F238E27FC236}">
                <a16:creationId xmlns:a16="http://schemas.microsoft.com/office/drawing/2014/main" id="{4ED14B73-D24B-1C49-AD23-7610E63D78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738" y="3392489"/>
            <a:ext cx="20955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Whole Class">
            <a:extLst>
              <a:ext uri="{FF2B5EF4-FFF2-40B4-BE49-F238E27FC236}">
                <a16:creationId xmlns:a16="http://schemas.microsoft.com/office/drawing/2014/main" id="{B30C189D-0D2A-8247-A64D-C1DC1BDC30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495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>
            <a:extLst>
              <a:ext uri="{FF2B5EF4-FFF2-40B4-BE49-F238E27FC236}">
                <a16:creationId xmlns:a16="http://schemas.microsoft.com/office/drawing/2014/main" id="{D6CBE7C1-0979-804E-8593-8B418F9FC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9451" y="733426"/>
            <a:ext cx="8220075" cy="8731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altLang="en-US" sz="3200"/>
              <a:t>Perfect Punctuation: The 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84F336-D16E-034E-9F79-4AC97A08F76A}"/>
              </a:ext>
            </a:extLst>
          </p:cNvPr>
          <p:cNvSpPr txBox="1"/>
          <p:nvPr/>
        </p:nvSpPr>
        <p:spPr>
          <a:xfrm>
            <a:off x="2551113" y="5561014"/>
            <a:ext cx="701675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/>
              <a:t>Where is my coat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205129-DFF9-5949-B452-3F1C8E75A007}"/>
              </a:ext>
            </a:extLst>
          </p:cNvPr>
          <p:cNvGrpSpPr>
            <a:grpSpLocks/>
          </p:cNvGrpSpPr>
          <p:nvPr/>
        </p:nvGrpSpPr>
        <p:grpSpPr bwMode="auto">
          <a:xfrm>
            <a:off x="4171951" y="1751014"/>
            <a:ext cx="3775075" cy="1317625"/>
            <a:chOff x="2648398" y="1751257"/>
            <a:chExt cx="3774169" cy="1317949"/>
          </a:xfrm>
        </p:grpSpPr>
        <p:sp>
          <p:nvSpPr>
            <p:cNvPr id="22536" name="TextBox 10">
              <a:extLst>
                <a:ext uri="{FF2B5EF4-FFF2-40B4-BE49-F238E27FC236}">
                  <a16:creationId xmlns:a16="http://schemas.microsoft.com/office/drawing/2014/main" id="{ED39CB5D-105B-BF44-9721-9D47A890C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2315" y="1916176"/>
              <a:ext cx="124633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rgbClr val="1C1C1C"/>
                  </a:solidFill>
                  <a:latin typeface="Sassoon Infant Rg" panose="02000803050000020003" pitchFamily="2" charset="0"/>
                  <a:ea typeface="Sassoon Infant Rg" panose="02000803050000020003" pitchFamily="2" charset="0"/>
                  <a:cs typeface="Sassoon Infant Rg" panose="02000803050000020003" pitchFamily="2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GB" altLang="en-US" sz="5400" b="1">
                  <a:solidFill>
                    <a:schemeClr val="tx1"/>
                  </a:solidFill>
                  <a:latin typeface="ChunkFive Roman" pitchFamily="50" charset="0"/>
                </a:rPr>
                <a:t> or </a:t>
              </a:r>
            </a:p>
          </p:txBody>
        </p:sp>
        <p:grpSp>
          <p:nvGrpSpPr>
            <p:cNvPr id="22537" name="Group 12">
              <a:extLst>
                <a:ext uri="{FF2B5EF4-FFF2-40B4-BE49-F238E27FC236}">
                  <a16:creationId xmlns:a16="http://schemas.microsoft.com/office/drawing/2014/main" id="{2C083F24-5F36-DB42-8629-36CC60916C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8398" y="1751257"/>
              <a:ext cx="3774169" cy="1317949"/>
              <a:chOff x="3177169" y="1768151"/>
              <a:chExt cx="2918837" cy="1019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265DA66B-9701-D44F-A920-5243948F6A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177169" y="1768151"/>
                <a:ext cx="743825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427AEC26-8EE2-3A43-BDCB-BEC04082C8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8499" y="1768151"/>
                <a:ext cx="747507" cy="1019265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</p:grp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E4B03DE3-33A9-6F4D-85FF-4CDCFDCA8D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6888" y="1747839"/>
            <a:ext cx="965200" cy="1323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534" name="Picture 1">
            <a:extLst>
              <a:ext uri="{FF2B5EF4-FFF2-40B4-BE49-F238E27FC236}">
                <a16:creationId xmlns:a16="http://schemas.microsoft.com/office/drawing/2014/main" id="{756B3C4B-DAA0-B54F-871B-CDD7DFDF13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513" y="3473450"/>
            <a:ext cx="1377950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Whole Class">
            <a:extLst>
              <a:ext uri="{FF2B5EF4-FFF2-40B4-BE49-F238E27FC236}">
                <a16:creationId xmlns:a16="http://schemas.microsoft.com/office/drawing/2014/main" id="{140231F6-F632-BA4A-AD9C-553811E6F6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300" y="612775"/>
            <a:ext cx="123825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872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283</Words>
  <Application>Microsoft Macintosh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ChunkFive Roman</vt:lpstr>
      <vt:lpstr>Sassoon Infant Rg</vt:lpstr>
      <vt:lpstr>Office Theme</vt:lpstr>
      <vt:lpstr>LO: To use question marks in my writing.</vt:lpstr>
      <vt:lpstr>Perfect Punctuation: The Question Mark</vt:lpstr>
      <vt:lpstr>Perfect Punctuation: The Quiz</vt:lpstr>
      <vt:lpstr>Perfect Punctuation: The Quiz</vt:lpstr>
      <vt:lpstr>Perfect Punctuation: The Quiz</vt:lpstr>
      <vt:lpstr>Perfect Punctuation: The Quiz</vt:lpstr>
      <vt:lpstr>Perfect Punctuation: The Quiz</vt:lpstr>
      <vt:lpstr>Perfect Punctuation: The Quiz</vt:lpstr>
      <vt:lpstr>Perfect Punctuation: The Quiz</vt:lpstr>
      <vt:lpstr>Your task: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use question marks in my writing.</dc:title>
  <dc:creator>Emma Kelly</dc:creator>
  <cp:lastModifiedBy>Emma Kelly</cp:lastModifiedBy>
  <cp:revision>2</cp:revision>
  <dcterms:created xsi:type="dcterms:W3CDTF">2021-03-21T13:12:32Z</dcterms:created>
  <dcterms:modified xsi:type="dcterms:W3CDTF">2021-03-21T16:14:52Z</dcterms:modified>
</cp:coreProperties>
</file>