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2" r:id="rId3"/>
    <p:sldId id="265" r:id="rId4"/>
    <p:sldId id="274" r:id="rId5"/>
    <p:sldId id="275" r:id="rId6"/>
    <p:sldId id="276" r:id="rId7"/>
    <p:sldId id="277" r:id="rId8"/>
    <p:sldId id="278" r:id="rId9"/>
    <p:sldId id="266" r:id="rId10"/>
    <p:sldId id="279" r:id="rId11"/>
    <p:sldId id="297" r:id="rId12"/>
    <p:sldId id="298" r:id="rId13"/>
    <p:sldId id="299" r:id="rId14"/>
    <p:sldId id="300" r:id="rId15"/>
    <p:sldId id="282" r:id="rId16"/>
    <p:sldId id="283" r:id="rId17"/>
    <p:sldId id="288" r:id="rId18"/>
    <p:sldId id="289" r:id="rId19"/>
    <p:sldId id="290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Lesson 2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23.2.21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LO: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identify properties of 2D and 3D shapes.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42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415" t="21536" r="4682" b="18163"/>
          <a:stretch/>
        </p:blipFill>
        <p:spPr>
          <a:xfrm>
            <a:off x="1815153" y="559559"/>
            <a:ext cx="5663820" cy="56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89" t="20615" r="5243" b="17417"/>
          <a:stretch/>
        </p:blipFill>
        <p:spPr>
          <a:xfrm>
            <a:off x="2025748" y="414994"/>
            <a:ext cx="5317588" cy="59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11572F-B393-41F8-9DFC-56EF2ADEB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9E9FE7D-EAA9-4D27-BF0B-427BA691A3B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3D shapes to the correct number of edges.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03C444-B3C8-4C04-A4B7-D90C44F24E7C}"/>
              </a:ext>
            </a:extLst>
          </p:cNvPr>
          <p:cNvSpPr txBox="1"/>
          <p:nvPr/>
        </p:nvSpPr>
        <p:spPr>
          <a:xfrm>
            <a:off x="1705681" y="1845940"/>
            <a:ext cx="53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EE132A-712D-4317-8F52-9403CF615A7D}"/>
              </a:ext>
            </a:extLst>
          </p:cNvPr>
          <p:cNvSpPr txBox="1"/>
          <p:nvPr/>
        </p:nvSpPr>
        <p:spPr>
          <a:xfrm>
            <a:off x="1705681" y="3355266"/>
            <a:ext cx="53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4200BB3-2F45-4A1A-89B6-E32A52AE68BA}"/>
              </a:ext>
            </a:extLst>
          </p:cNvPr>
          <p:cNvSpPr txBox="1"/>
          <p:nvPr/>
        </p:nvSpPr>
        <p:spPr>
          <a:xfrm>
            <a:off x="1705681" y="4927003"/>
            <a:ext cx="53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CF927320-DD2E-4016-90BB-DADF003F6D93}"/>
              </a:ext>
            </a:extLst>
          </p:cNvPr>
          <p:cNvSpPr/>
          <p:nvPr/>
        </p:nvSpPr>
        <p:spPr>
          <a:xfrm>
            <a:off x="5702300" y="2781288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edges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2DC38858-4077-45F2-83A6-473C2AEF2304}"/>
              </a:ext>
            </a:extLst>
          </p:cNvPr>
          <p:cNvSpPr/>
          <p:nvPr/>
        </p:nvSpPr>
        <p:spPr>
          <a:xfrm>
            <a:off x="5702300" y="4642235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 edges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953A4AA3-F448-432E-968B-E6F4C76C004F}"/>
              </a:ext>
            </a:extLst>
          </p:cNvPr>
          <p:cNvSpPr/>
          <p:nvPr/>
        </p:nvSpPr>
        <p:spPr>
          <a:xfrm>
            <a:off x="5702300" y="3711761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DADB48E2-4C8B-4324-8BA9-9D0C0842DD11}"/>
              </a:ext>
            </a:extLst>
          </p:cNvPr>
          <p:cNvSpPr/>
          <p:nvPr/>
        </p:nvSpPr>
        <p:spPr>
          <a:xfrm>
            <a:off x="5702300" y="1850815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 edges</a:t>
            </a:r>
          </a:p>
        </p:txBody>
      </p:sp>
    </p:spTree>
    <p:extLst>
      <p:ext uri="{BB962C8B-B14F-4D97-AF65-F5344CB8AC3E}">
        <p14:creationId xmlns:p14="http://schemas.microsoft.com/office/powerpoint/2010/main" val="233455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11572F-B393-41F8-9DFC-56EF2ADEB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9E9FE7D-EAA9-4D27-BF0B-427BA691A3B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3D shapes to the correct number of edges.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C18FFF8-46DB-4268-BF90-6F66BEF7126A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41701" y="2246050"/>
            <a:ext cx="2260599" cy="18257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6D2C2FB2-F4FD-426F-9C83-1BAB0678CE22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639845" y="3501288"/>
            <a:ext cx="2062455" cy="1500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6B3F9A2C-DBEE-4747-A185-B14D3E50585F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3769101" y="2210815"/>
            <a:ext cx="1933199" cy="2916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03C444-B3C8-4C04-A4B7-D90C44F24E7C}"/>
              </a:ext>
            </a:extLst>
          </p:cNvPr>
          <p:cNvSpPr txBox="1"/>
          <p:nvPr/>
        </p:nvSpPr>
        <p:spPr>
          <a:xfrm>
            <a:off x="1705681" y="1845940"/>
            <a:ext cx="53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EE132A-712D-4317-8F52-9403CF615A7D}"/>
              </a:ext>
            </a:extLst>
          </p:cNvPr>
          <p:cNvSpPr txBox="1"/>
          <p:nvPr/>
        </p:nvSpPr>
        <p:spPr>
          <a:xfrm>
            <a:off x="1705681" y="3355266"/>
            <a:ext cx="53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4200BB3-2F45-4A1A-89B6-E32A52AE68BA}"/>
              </a:ext>
            </a:extLst>
          </p:cNvPr>
          <p:cNvSpPr txBox="1"/>
          <p:nvPr/>
        </p:nvSpPr>
        <p:spPr>
          <a:xfrm>
            <a:off x="1705681" y="4927003"/>
            <a:ext cx="53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AD2454E2-910F-451E-A2EF-BDA1B8AEA8E4}"/>
              </a:ext>
            </a:extLst>
          </p:cNvPr>
          <p:cNvSpPr/>
          <p:nvPr/>
        </p:nvSpPr>
        <p:spPr>
          <a:xfrm>
            <a:off x="5702300" y="2781288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6 edges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7A4DD7E9-1D5C-45EE-A307-64BAD7ADFC18}"/>
              </a:ext>
            </a:extLst>
          </p:cNvPr>
          <p:cNvSpPr/>
          <p:nvPr/>
        </p:nvSpPr>
        <p:spPr>
          <a:xfrm>
            <a:off x="5702300" y="4642235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edges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C7AD8796-EE86-4FC4-9858-7E39B01BEAEF}"/>
              </a:ext>
            </a:extLst>
          </p:cNvPr>
          <p:cNvSpPr/>
          <p:nvPr/>
        </p:nvSpPr>
        <p:spPr>
          <a:xfrm>
            <a:off x="5702300" y="3711761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edge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8F6294AB-E7B4-4AED-BF25-145C0E0C7B39}"/>
              </a:ext>
            </a:extLst>
          </p:cNvPr>
          <p:cNvSpPr/>
          <p:nvPr/>
        </p:nvSpPr>
        <p:spPr>
          <a:xfrm>
            <a:off x="5702300" y="1850815"/>
            <a:ext cx="136800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 edges</a:t>
            </a:r>
          </a:p>
        </p:txBody>
      </p:sp>
    </p:spTree>
    <p:extLst>
      <p:ext uri="{BB962C8B-B14F-4D97-AF65-F5344CB8AC3E}">
        <p14:creationId xmlns:p14="http://schemas.microsoft.com/office/powerpoint/2010/main" val="144684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0B2D98-EE5D-426E-AD71-A410F2E5E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7A6DE8B-E049-41FD-8E65-B3AA9BC99A5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child to the shape they are describing.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5D000EA1-4E02-4044-87C9-5ED4E9DC866C}"/>
              </a:ext>
            </a:extLst>
          </p:cNvPr>
          <p:cNvSpPr/>
          <p:nvPr/>
        </p:nvSpPr>
        <p:spPr>
          <a:xfrm>
            <a:off x="3283498" y="2917307"/>
            <a:ext cx="3368605" cy="941369"/>
          </a:xfrm>
          <a:prstGeom prst="wedgeRoundRectCallout">
            <a:avLst>
              <a:gd name="adj1" fmla="val -75966"/>
              <a:gd name="adj2" fmla="val 2314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12 edges.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="" xmlns:a16="http://schemas.microsoft.com/office/drawing/2014/main" id="{63022B6F-3F4F-4DF4-B481-184EE55583B4}"/>
              </a:ext>
            </a:extLst>
          </p:cNvPr>
          <p:cNvSpPr/>
          <p:nvPr/>
        </p:nvSpPr>
        <p:spPr>
          <a:xfrm flipH="1">
            <a:off x="2493384" y="1614569"/>
            <a:ext cx="3368605" cy="941369"/>
          </a:xfrm>
          <a:prstGeom prst="wedgeRoundRectCallout">
            <a:avLst>
              <a:gd name="adj1" fmla="val -75966"/>
              <a:gd name="adj2" fmla="val 2314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0 edges.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FD68FD1-4B77-47C0-AD0A-F18153A94460}"/>
              </a:ext>
            </a:extLst>
          </p:cNvPr>
          <p:cNvSpPr txBox="1"/>
          <p:nvPr/>
        </p:nvSpPr>
        <p:spPr>
          <a:xfrm>
            <a:off x="6649127" y="2594833"/>
            <a:ext cx="144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Thomas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AAB41E3-7635-4640-8979-18C404A2958E}"/>
              </a:ext>
            </a:extLst>
          </p:cNvPr>
          <p:cNvSpPr txBox="1"/>
          <p:nvPr/>
        </p:nvSpPr>
        <p:spPr>
          <a:xfrm>
            <a:off x="1053718" y="3828832"/>
            <a:ext cx="144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Molly</a:t>
            </a:r>
          </a:p>
        </p:txBody>
      </p:sp>
    </p:spTree>
    <p:extLst>
      <p:ext uri="{BB962C8B-B14F-4D97-AF65-F5344CB8AC3E}">
        <p14:creationId xmlns:p14="http://schemas.microsoft.com/office/powerpoint/2010/main" val="379519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0B2D98-EE5D-426E-AD71-A410F2E5E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7A6DE8B-E049-41FD-8E65-B3AA9BC99A5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child to the shape they are describing.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Thomas = A; Molly = B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5D000EA1-4E02-4044-87C9-5ED4E9DC866C}"/>
              </a:ext>
            </a:extLst>
          </p:cNvPr>
          <p:cNvSpPr/>
          <p:nvPr/>
        </p:nvSpPr>
        <p:spPr>
          <a:xfrm>
            <a:off x="3283498" y="2917307"/>
            <a:ext cx="3368605" cy="941369"/>
          </a:xfrm>
          <a:prstGeom prst="wedgeRoundRectCallout">
            <a:avLst>
              <a:gd name="adj1" fmla="val -75966"/>
              <a:gd name="adj2" fmla="val 2314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12 edges.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="" xmlns:a16="http://schemas.microsoft.com/office/drawing/2014/main" id="{63022B6F-3F4F-4DF4-B481-184EE55583B4}"/>
              </a:ext>
            </a:extLst>
          </p:cNvPr>
          <p:cNvSpPr/>
          <p:nvPr/>
        </p:nvSpPr>
        <p:spPr>
          <a:xfrm flipH="1">
            <a:off x="2493384" y="1614569"/>
            <a:ext cx="3368605" cy="941369"/>
          </a:xfrm>
          <a:prstGeom prst="wedgeRoundRectCallout">
            <a:avLst>
              <a:gd name="adj1" fmla="val -75966"/>
              <a:gd name="adj2" fmla="val 2314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shape has 0 edges.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FD68FD1-4B77-47C0-AD0A-F18153A94460}"/>
              </a:ext>
            </a:extLst>
          </p:cNvPr>
          <p:cNvSpPr txBox="1"/>
          <p:nvPr/>
        </p:nvSpPr>
        <p:spPr>
          <a:xfrm>
            <a:off x="6649127" y="2594833"/>
            <a:ext cx="144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Thomas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AAB41E3-7635-4640-8979-18C404A2958E}"/>
              </a:ext>
            </a:extLst>
          </p:cNvPr>
          <p:cNvSpPr txBox="1"/>
          <p:nvPr/>
        </p:nvSpPr>
        <p:spPr>
          <a:xfrm>
            <a:off x="1053718" y="3828832"/>
            <a:ext cx="144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Molly</a:t>
            </a:r>
          </a:p>
        </p:txBody>
      </p:sp>
    </p:spTree>
    <p:extLst>
      <p:ext uri="{BB962C8B-B14F-4D97-AF65-F5344CB8AC3E}">
        <p14:creationId xmlns:p14="http://schemas.microsoft.com/office/powerpoint/2010/main" val="309020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AE623A-7BDE-42A9-8A06-EBD07B701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CFD5422-74E1-4874-A0A0-A9DE1A1BB43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Caleb is describing the shape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538700DE-0BC1-4B09-B149-C72E3C0414C4}"/>
              </a:ext>
            </a:extLst>
          </p:cNvPr>
          <p:cNvSpPr/>
          <p:nvPr/>
        </p:nvSpPr>
        <p:spPr>
          <a:xfrm>
            <a:off x="2712598" y="3429000"/>
            <a:ext cx="2981918" cy="944296"/>
          </a:xfrm>
          <a:prstGeom prst="wedgeRoundRectCallout">
            <a:avLst>
              <a:gd name="adj1" fmla="val -75371"/>
              <a:gd name="adj2" fmla="val 3795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triangular prism has 6 edges.</a:t>
            </a:r>
          </a:p>
        </p:txBody>
      </p:sp>
    </p:spTree>
    <p:extLst>
      <p:ext uri="{BB962C8B-B14F-4D97-AF65-F5344CB8AC3E}">
        <p14:creationId xmlns:p14="http://schemas.microsoft.com/office/powerpoint/2010/main" val="134354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7922"/>
            <a:ext cx="8229600" cy="5348241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Faces</a:t>
            </a:r>
            <a:r>
              <a:rPr lang="en-US" dirty="0">
                <a:latin typeface="Comic Sans MS" panose="030F0702030302020204" pitchFamily="66" charset="0"/>
              </a:rPr>
              <a:t> - A face is a flat surface on a 3D shape. For example a cube has 6 faces.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Edges</a:t>
            </a:r>
            <a:r>
              <a:rPr lang="en-US" dirty="0">
                <a:latin typeface="Comic Sans MS" panose="030F0702030302020204" pitchFamily="66" charset="0"/>
              </a:rPr>
              <a:t> - An edge is where two faces meet. For example a cube has 12 edges.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18" y="3427745"/>
            <a:ext cx="4797188" cy="26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10D840-181F-4BE9-BFEE-3C78FB65A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99EF1D9-8CBC-4191-B0A4-54C9229862A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Ted has made a mistake when sorting 3D shapes.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has he done wrong?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33511C-2B4D-4DCC-B629-E0F48F2013BC}"/>
              </a:ext>
            </a:extLst>
          </p:cNvPr>
          <p:cNvSpPr txBox="1"/>
          <p:nvPr/>
        </p:nvSpPr>
        <p:spPr>
          <a:xfrm>
            <a:off x="2064908" y="1380518"/>
            <a:ext cx="24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Fewer than 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 edges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EEEC1C-8F7B-44D4-8124-FE3360C3D775}"/>
              </a:ext>
            </a:extLst>
          </p:cNvPr>
          <p:cNvSpPr txBox="1"/>
          <p:nvPr/>
        </p:nvSpPr>
        <p:spPr>
          <a:xfrm>
            <a:off x="4643024" y="1380518"/>
            <a:ext cx="24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More than 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 edges</a:t>
            </a:r>
          </a:p>
        </p:txBody>
      </p:sp>
    </p:spTree>
    <p:extLst>
      <p:ext uri="{BB962C8B-B14F-4D97-AF65-F5344CB8AC3E}">
        <p14:creationId xmlns:p14="http://schemas.microsoft.com/office/powerpoint/2010/main" val="11416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10D840-181F-4BE9-BFEE-3C78FB65A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99EF1D9-8CBC-4191-B0A4-54C9229862A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Ted has made a mistake when sorting 3D shapes.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has he done wrong?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Ted has but the sphere in the wrong group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33511C-2B4D-4DCC-B629-E0F48F2013BC}"/>
              </a:ext>
            </a:extLst>
          </p:cNvPr>
          <p:cNvSpPr txBox="1"/>
          <p:nvPr/>
        </p:nvSpPr>
        <p:spPr>
          <a:xfrm>
            <a:off x="2064908" y="1380518"/>
            <a:ext cx="24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Fewer than 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 edges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EEEC1C-8F7B-44D4-8124-FE3360C3D775}"/>
              </a:ext>
            </a:extLst>
          </p:cNvPr>
          <p:cNvSpPr txBox="1"/>
          <p:nvPr/>
        </p:nvSpPr>
        <p:spPr>
          <a:xfrm>
            <a:off x="4643024" y="1380518"/>
            <a:ext cx="24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More than 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 edges</a:t>
            </a:r>
          </a:p>
        </p:txBody>
      </p:sp>
    </p:spTree>
    <p:extLst>
      <p:ext uri="{BB962C8B-B14F-4D97-AF65-F5344CB8AC3E}">
        <p14:creationId xmlns:p14="http://schemas.microsoft.com/office/powerpoint/2010/main" val="216150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61D929-0A7D-4B8A-BCAA-9D7BB787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E27D305-F10C-4863-B9B3-1DDBBFFFEF9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Ted has made a mistake when sorting 3D shapes.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has he done wrong?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Ted has but the sphere in the wrong group because a sphere has 0 edges which is fewer than 3. Both spheres should be in the same group.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7E81A8F-43FF-48E7-AB78-468EDA9C0E3E}"/>
              </a:ext>
            </a:extLst>
          </p:cNvPr>
          <p:cNvSpPr txBox="1"/>
          <p:nvPr/>
        </p:nvSpPr>
        <p:spPr>
          <a:xfrm>
            <a:off x="2064908" y="1380518"/>
            <a:ext cx="24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Fewer than 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 edges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2B14C56-F8C4-49ED-AF1D-CAA951E45C3A}"/>
              </a:ext>
            </a:extLst>
          </p:cNvPr>
          <p:cNvSpPr txBox="1"/>
          <p:nvPr/>
        </p:nvSpPr>
        <p:spPr>
          <a:xfrm>
            <a:off x="4643024" y="1380518"/>
            <a:ext cx="243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More than 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 edges</a:t>
            </a:r>
          </a:p>
        </p:txBody>
      </p:sp>
    </p:spTree>
    <p:extLst>
      <p:ext uri="{BB962C8B-B14F-4D97-AF65-F5344CB8AC3E}">
        <p14:creationId xmlns:p14="http://schemas.microsoft.com/office/powerpoint/2010/main" val="32599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965278" y="3821373"/>
            <a:ext cx="3138985" cy="955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01504" y="3616657"/>
            <a:ext cx="1023583" cy="1160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534771" y="3616657"/>
            <a:ext cx="3152632" cy="1160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13947" y="3616658"/>
            <a:ext cx="1435289" cy="1160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below.</a:t>
            </a: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This shape has            flat faces and           curved surfaces.</a:t>
            </a:r>
            <a:b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3200" b="1">
                <a:solidFill>
                  <a:schemeClr val="tx1"/>
                </a:solidFill>
                <a:latin typeface="Century Gothic" panose="020B0502020202020204" pitchFamily="34" charset="0"/>
              </a:rPr>
              <a:t>             </a:t>
            </a:r>
          </a:p>
          <a:p>
            <a:pPr lvl="0" defTabSz="685800">
              <a:defRPr/>
            </a:pPr>
            <a:endParaRPr lang="en-GB" sz="2000" b="1"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C607FA-6E76-44A4-B393-8FD13117C251}"/>
              </a:ext>
            </a:extLst>
          </p:cNvPr>
          <p:cNvSpPr/>
          <p:nvPr/>
        </p:nvSpPr>
        <p:spPr>
          <a:xfrm>
            <a:off x="5381351" y="1294731"/>
            <a:ext cx="637762" cy="637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072310F-509B-4BEF-82DA-9B1628826FDF}"/>
              </a:ext>
            </a:extLst>
          </p:cNvPr>
          <p:cNvSpPr/>
          <p:nvPr/>
        </p:nvSpPr>
        <p:spPr>
          <a:xfrm>
            <a:off x="2887075" y="1295283"/>
            <a:ext cx="637762" cy="637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0A86D3-FAE3-43F6-BF04-0C41B9E4A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074" y="2268988"/>
            <a:ext cx="2480217" cy="24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0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below.</a:t>
            </a: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This shape has            flat faces and           curved surfaces.</a:t>
            </a:r>
            <a:b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3200" b="1">
                <a:solidFill>
                  <a:schemeClr val="tx1"/>
                </a:solidFill>
                <a:latin typeface="Century Gothic" panose="020B0502020202020204" pitchFamily="34" charset="0"/>
              </a:rPr>
              <a:t>             </a:t>
            </a:r>
          </a:p>
          <a:p>
            <a:pPr lvl="0" defTabSz="685800">
              <a:defRPr/>
            </a:pPr>
            <a:endParaRPr lang="en-GB" sz="2000" b="1"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>
              <a:latin typeface="Century Gothic" panose="020B0502020202020204" pitchFamily="34" charset="0"/>
            </a:endParaRP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C607FA-6E76-44A4-B393-8FD13117C251}"/>
              </a:ext>
            </a:extLst>
          </p:cNvPr>
          <p:cNvSpPr/>
          <p:nvPr/>
        </p:nvSpPr>
        <p:spPr>
          <a:xfrm>
            <a:off x="5381351" y="1294731"/>
            <a:ext cx="637762" cy="637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072310F-509B-4BEF-82DA-9B1628826FDF}"/>
              </a:ext>
            </a:extLst>
          </p:cNvPr>
          <p:cNvSpPr/>
          <p:nvPr/>
        </p:nvSpPr>
        <p:spPr>
          <a:xfrm>
            <a:off x="2887075" y="1295283"/>
            <a:ext cx="637762" cy="637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0A86D3-FAE3-43F6-BF04-0C41B9E4A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074" y="2268988"/>
            <a:ext cx="2480217" cy="24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2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2D shapes can you see on the flat faces of the 3D shapes?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06D7E3A-5D27-4FF1-94B3-6DB15F3918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9701" y="1235889"/>
          <a:ext cx="7464599" cy="4602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054">
                  <a:extLst>
                    <a:ext uri="{9D8B030D-6E8A-4147-A177-3AD203B41FA5}">
                      <a16:colId xmlns:a16="http://schemas.microsoft.com/office/drawing/2014/main" xmlns="" val="214925831"/>
                    </a:ext>
                  </a:extLst>
                </a:gridCol>
                <a:gridCol w="3552906">
                  <a:extLst>
                    <a:ext uri="{9D8B030D-6E8A-4147-A177-3AD203B41FA5}">
                      <a16:colId xmlns:a16="http://schemas.microsoft.com/office/drawing/2014/main" xmlns="" val="652156433"/>
                    </a:ext>
                  </a:extLst>
                </a:gridCol>
                <a:gridCol w="862054">
                  <a:extLst>
                    <a:ext uri="{9D8B030D-6E8A-4147-A177-3AD203B41FA5}">
                      <a16:colId xmlns:a16="http://schemas.microsoft.com/office/drawing/2014/main" xmlns="" val="2332044368"/>
                    </a:ext>
                  </a:extLst>
                </a:gridCol>
                <a:gridCol w="2187585">
                  <a:extLst>
                    <a:ext uri="{9D8B030D-6E8A-4147-A177-3AD203B41FA5}">
                      <a16:colId xmlns:a16="http://schemas.microsoft.com/office/drawing/2014/main" xmlns="" val="3767398391"/>
                    </a:ext>
                  </a:extLst>
                </a:gridCol>
              </a:tblGrid>
              <a:tr h="15341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4437100"/>
                  </a:ext>
                </a:extLst>
              </a:tr>
              <a:tr h="15341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95840311"/>
                  </a:ext>
                </a:extLst>
              </a:tr>
              <a:tr h="15341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517978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8B0E63F-D033-47E4-A6DC-D917D9444CE4}"/>
              </a:ext>
            </a:extLst>
          </p:cNvPr>
          <p:cNvGrpSpPr/>
          <p:nvPr/>
        </p:nvGrpSpPr>
        <p:grpSpPr>
          <a:xfrm>
            <a:off x="6223182" y="1441755"/>
            <a:ext cx="1094502" cy="4190845"/>
            <a:chOff x="5736890" y="1554229"/>
            <a:chExt cx="1094502" cy="419084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BA1CF2A2-E268-4C9C-8FDA-EF2B3446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640" y="4750072"/>
              <a:ext cx="995002" cy="99500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846B36A-12B0-4810-9516-1BE176CC8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640" y="1554229"/>
              <a:ext cx="995002" cy="9950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0BA943E-991B-4965-B3D5-222AAEE41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890" y="3102401"/>
              <a:ext cx="1094502" cy="10945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926255D-9AC6-4C8A-9C8B-7AA109717E6C}"/>
              </a:ext>
            </a:extLst>
          </p:cNvPr>
          <p:cNvGrpSpPr/>
          <p:nvPr/>
        </p:nvGrpSpPr>
        <p:grpSpPr>
          <a:xfrm>
            <a:off x="1382750" y="1490393"/>
            <a:ext cx="1538069" cy="4326889"/>
            <a:chOff x="1073257" y="1631073"/>
            <a:chExt cx="1538069" cy="43268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D9A1F27-D74F-4A54-B433-072DD00A7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1073257" y="3005233"/>
              <a:ext cx="1538069" cy="148552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06ADE54-EB9C-4322-9C76-579305C0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9034" y="4668001"/>
              <a:ext cx="1386514" cy="128996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16B721C-3CDF-4F48-B098-5F9F8F89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855558">
              <a:off x="1280213" y="1472202"/>
              <a:ext cx="1017535" cy="1335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73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2D shapes can you see on the flat faces of the 3D shapes?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circle; B = triangle; C = square</a:t>
            </a:r>
          </a:p>
          <a:p>
            <a:pPr lvl="0" algn="ctr" defTabSz="68580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06D7E3A-5D27-4FF1-94B3-6DB15F3918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9701" y="1235889"/>
          <a:ext cx="7464599" cy="4602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054">
                  <a:extLst>
                    <a:ext uri="{9D8B030D-6E8A-4147-A177-3AD203B41FA5}">
                      <a16:colId xmlns:a16="http://schemas.microsoft.com/office/drawing/2014/main" xmlns="" val="214925831"/>
                    </a:ext>
                  </a:extLst>
                </a:gridCol>
                <a:gridCol w="3552906">
                  <a:extLst>
                    <a:ext uri="{9D8B030D-6E8A-4147-A177-3AD203B41FA5}">
                      <a16:colId xmlns:a16="http://schemas.microsoft.com/office/drawing/2014/main" xmlns="" val="652156433"/>
                    </a:ext>
                  </a:extLst>
                </a:gridCol>
                <a:gridCol w="862054">
                  <a:extLst>
                    <a:ext uri="{9D8B030D-6E8A-4147-A177-3AD203B41FA5}">
                      <a16:colId xmlns:a16="http://schemas.microsoft.com/office/drawing/2014/main" xmlns="" val="2332044368"/>
                    </a:ext>
                  </a:extLst>
                </a:gridCol>
                <a:gridCol w="2187585">
                  <a:extLst>
                    <a:ext uri="{9D8B030D-6E8A-4147-A177-3AD203B41FA5}">
                      <a16:colId xmlns:a16="http://schemas.microsoft.com/office/drawing/2014/main" xmlns="" val="3767398391"/>
                    </a:ext>
                  </a:extLst>
                </a:gridCol>
              </a:tblGrid>
              <a:tr h="15341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4437100"/>
                  </a:ext>
                </a:extLst>
              </a:tr>
              <a:tr h="15341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95840311"/>
                  </a:ext>
                </a:extLst>
              </a:tr>
              <a:tr h="15341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5179789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A1CF2A2-E268-4C9C-8FDA-EF2B344642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32" y="4637598"/>
            <a:ext cx="995002" cy="995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846B36A-12B0-4810-9516-1BE176CC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32" y="1441755"/>
            <a:ext cx="995002" cy="9950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0BA943E-991B-4965-B3D5-222AAEE41C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82" y="2989927"/>
            <a:ext cx="1094502" cy="10945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926255D-9AC6-4C8A-9C8B-7AA109717E6C}"/>
              </a:ext>
            </a:extLst>
          </p:cNvPr>
          <p:cNvGrpSpPr/>
          <p:nvPr/>
        </p:nvGrpSpPr>
        <p:grpSpPr>
          <a:xfrm>
            <a:off x="1382750" y="1490393"/>
            <a:ext cx="1538069" cy="4326889"/>
            <a:chOff x="1073257" y="1631073"/>
            <a:chExt cx="1538069" cy="43268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D9A1F27-D74F-4A54-B433-072DD00A7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1073257" y="3005233"/>
              <a:ext cx="1538069" cy="148552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06ADE54-EB9C-4322-9C76-579305C0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9034" y="4668001"/>
              <a:ext cx="1386514" cy="128996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16B721C-3CDF-4F48-B098-5F9F8F89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855558">
              <a:off x="1280213" y="1472202"/>
              <a:ext cx="1017535" cy="1335278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FB8B58C-5940-419F-9235-CD84F1414AA6}"/>
              </a:ext>
            </a:extLst>
          </p:cNvPr>
          <p:cNvCxnSpPr>
            <a:cxnSpLocks/>
          </p:cNvCxnSpPr>
          <p:nvPr/>
        </p:nvCxnSpPr>
        <p:spPr>
          <a:xfrm flipV="1">
            <a:off x="2920571" y="2150694"/>
            <a:ext cx="2738214" cy="2878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6C90AC-AE0C-4AD3-8957-8D7B8D2D520A}"/>
              </a:ext>
            </a:extLst>
          </p:cNvPr>
          <p:cNvCxnSpPr>
            <a:cxnSpLocks/>
          </p:cNvCxnSpPr>
          <p:nvPr/>
        </p:nvCxnSpPr>
        <p:spPr>
          <a:xfrm flipV="1">
            <a:off x="2856385" y="3607317"/>
            <a:ext cx="2773580" cy="31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FC9436A-AF9E-40A3-9480-1EC187F01A2E}"/>
              </a:ext>
            </a:extLst>
          </p:cNvPr>
          <p:cNvCxnSpPr>
            <a:cxnSpLocks/>
          </p:cNvCxnSpPr>
          <p:nvPr/>
        </p:nvCxnSpPr>
        <p:spPr>
          <a:xfrm>
            <a:off x="2805254" y="2150694"/>
            <a:ext cx="2923461" cy="2786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98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445</Words>
  <Application>Microsoft Office PowerPoint</Application>
  <PresentationFormat>On-screen Show (4:3)</PresentationFormat>
  <Paragraphs>308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SassoonCRInfantMedium</vt:lpstr>
      <vt:lpstr>Office Theme</vt:lpstr>
      <vt:lpstr>Lesson 2 23.2.21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Maddi Smith</cp:lastModifiedBy>
  <cp:revision>31</cp:revision>
  <dcterms:created xsi:type="dcterms:W3CDTF">2019-07-05T11:02:13Z</dcterms:created>
  <dcterms:modified xsi:type="dcterms:W3CDTF">2021-02-11T15:31:30Z</dcterms:modified>
</cp:coreProperties>
</file>