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4.xml" ContentType="application/vnd.openxmlformats-officedocument.presentationml.notesSlide+xml"/>
  <Override PartName="/ppt/tags/tag9.xml" ContentType="application/vnd.openxmlformats-officedocument.presentationml.tags+xml"/>
  <Override PartName="/ppt/notesSlides/notesSlide5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5" r:id="rId6"/>
    <p:sldMasterId id="2147483677" r:id="rId7"/>
    <p:sldMasterId id="2147483679" r:id="rId8"/>
    <p:sldMasterId id="2147483682" r:id="rId9"/>
    <p:sldMasterId id="2147483685" r:id="rId10"/>
    <p:sldMasterId id="2147483687" r:id="rId11"/>
  </p:sldMasterIdLst>
  <p:notesMasterIdLst>
    <p:notesMasterId r:id="rId26"/>
  </p:notesMasterIdLst>
  <p:sldIdLst>
    <p:sldId id="296" r:id="rId12"/>
    <p:sldId id="297" r:id="rId13"/>
    <p:sldId id="317" r:id="rId14"/>
    <p:sldId id="333" r:id="rId15"/>
    <p:sldId id="299" r:id="rId16"/>
    <p:sldId id="300" r:id="rId17"/>
    <p:sldId id="323" r:id="rId18"/>
    <p:sldId id="324" r:id="rId19"/>
    <p:sldId id="334" r:id="rId20"/>
    <p:sldId id="329" r:id="rId21"/>
    <p:sldId id="330" r:id="rId22"/>
    <p:sldId id="331" r:id="rId23"/>
    <p:sldId id="332" r:id="rId24"/>
    <p:sldId id="301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6" userDrawn="1">
          <p15:clr>
            <a:srgbClr val="A4A3A4"/>
          </p15:clr>
        </p15:guide>
        <p15:guide id="2" pos="319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41" autoAdjust="0"/>
    <p:restoredTop sz="88605" autoAdjust="0"/>
  </p:normalViewPr>
  <p:slideViewPr>
    <p:cSldViewPr snapToGrid="0" snapToObjects="1">
      <p:cViewPr varScale="1">
        <p:scale>
          <a:sx n="66" d="100"/>
          <a:sy n="66" d="100"/>
        </p:scale>
        <p:origin x="1296" y="66"/>
      </p:cViewPr>
      <p:guideLst>
        <p:guide orient="horz" pos="436"/>
        <p:guide pos="319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0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11/02/2021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42058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 side</a:t>
            </a:r>
          </a:p>
          <a:p>
            <a:r>
              <a:rPr lang="en-GB" dirty="0"/>
              <a:t>2 long sides the</a:t>
            </a:r>
            <a:r>
              <a:rPr lang="en-GB" baseline="0" dirty="0"/>
              <a:t> same length and 2 shorter sides the same length</a:t>
            </a:r>
            <a:endParaRPr lang="en-GB" dirty="0"/>
          </a:p>
          <a:p>
            <a:r>
              <a:rPr lang="en-GB" dirty="0"/>
              <a:t>Without a right angle</a:t>
            </a:r>
          </a:p>
          <a:p>
            <a:r>
              <a:rPr lang="en-GB" dirty="0"/>
              <a:t>All sides the same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5271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3 side</a:t>
            </a:r>
          </a:p>
          <a:p>
            <a:r>
              <a:rPr lang="en-GB" dirty="0"/>
              <a:t>2 long sides the</a:t>
            </a:r>
            <a:r>
              <a:rPr lang="en-GB" baseline="0" dirty="0"/>
              <a:t> same length and 2 shorter sides the same length</a:t>
            </a:r>
            <a:endParaRPr lang="en-GB" dirty="0"/>
          </a:p>
          <a:p>
            <a:r>
              <a:rPr lang="en-GB" dirty="0"/>
              <a:t>Without a right angle</a:t>
            </a:r>
          </a:p>
          <a:p>
            <a:r>
              <a:rPr lang="en-GB" dirty="0"/>
              <a:t>All sides the same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304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She</a:t>
            </a:r>
            <a:r>
              <a:rPr lang="en-GB" baseline="0" dirty="0"/>
              <a:t> thinks that’s a lot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6245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She</a:t>
            </a:r>
            <a:r>
              <a:rPr lang="en-GB" baseline="0" dirty="0"/>
              <a:t> thinks that’s a lot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9362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835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11/02/2021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theme" Target="../theme/theme5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xmlns="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xmlns="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xmlns="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xmlns="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xmlns="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xmlns="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9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7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Relationship Id="rId4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3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4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5.xml"/><Relationship Id="rId6" Type="http://schemas.openxmlformats.org/officeDocument/2006/relationships/image" Target="../media/image11.png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219206" y="2231032"/>
            <a:ext cx="5950212" cy="2395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2007071" y="177523"/>
            <a:ext cx="4512519" cy="1042018"/>
          </a:xfrm>
          <a:prstGeom prst="wedgeRoundRectCallout">
            <a:avLst>
              <a:gd name="adj1" fmla="val -64064"/>
              <a:gd name="adj2" fmla="val 31928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Are all shapes with </a:t>
            </a: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3 sides triangles?</a:t>
            </a:r>
            <a:endParaRPr lang="en-GB" sz="2800" dirty="0"/>
          </a:p>
        </p:txBody>
      </p:sp>
      <p:sp>
        <p:nvSpPr>
          <p:cNvPr id="11" name="Isosceles Triangle 10"/>
          <p:cNvSpPr/>
          <p:nvPr/>
        </p:nvSpPr>
        <p:spPr>
          <a:xfrm>
            <a:off x="1918132" y="2041071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5" name="Rounded Rectangular Callout 14"/>
          <p:cNvSpPr/>
          <p:nvPr/>
        </p:nvSpPr>
        <p:spPr>
          <a:xfrm>
            <a:off x="2007071" y="1376080"/>
            <a:ext cx="4512519" cy="709388"/>
          </a:xfrm>
          <a:prstGeom prst="wedgeRoundRectCallout">
            <a:avLst>
              <a:gd name="adj1" fmla="val 5723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Yes, they are all triangles</a:t>
            </a:r>
            <a:endParaRPr lang="en-GB" sz="2800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07200" y="3548490"/>
            <a:ext cx="655234" cy="65523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6213526" y="4202067"/>
            <a:ext cx="18058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3" name="Right Triangle 22"/>
          <p:cNvSpPr/>
          <p:nvPr/>
        </p:nvSpPr>
        <p:spPr>
          <a:xfrm rot="5400000">
            <a:off x="3123822" y="3077029"/>
            <a:ext cx="2510972" cy="3074761"/>
          </a:xfrm>
          <a:prstGeom prst="rt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4" name="Right Triangle 23"/>
          <p:cNvSpPr/>
          <p:nvPr/>
        </p:nvSpPr>
        <p:spPr>
          <a:xfrm rot="20326133">
            <a:off x="3066142" y="2442480"/>
            <a:ext cx="1948362" cy="4325233"/>
          </a:xfrm>
          <a:custGeom>
            <a:avLst/>
            <a:gdLst>
              <a:gd name="connsiteX0" fmla="*/ 0 w 3106057"/>
              <a:gd name="connsiteY0" fmla="*/ 2510972 h 2510972"/>
              <a:gd name="connsiteX1" fmla="*/ 0 w 3106057"/>
              <a:gd name="connsiteY1" fmla="*/ 0 h 2510972"/>
              <a:gd name="connsiteX2" fmla="*/ 3106057 w 3106057"/>
              <a:gd name="connsiteY2" fmla="*/ 2510972 h 2510972"/>
              <a:gd name="connsiteX3" fmla="*/ 0 w 3106057"/>
              <a:gd name="connsiteY3" fmla="*/ 2510972 h 2510972"/>
              <a:gd name="connsiteX0" fmla="*/ 0 w 1625600"/>
              <a:gd name="connsiteY0" fmla="*/ 2510972 h 3991429"/>
              <a:gd name="connsiteX1" fmla="*/ 0 w 1625600"/>
              <a:gd name="connsiteY1" fmla="*/ 0 h 3991429"/>
              <a:gd name="connsiteX2" fmla="*/ 1625600 w 1625600"/>
              <a:gd name="connsiteY2" fmla="*/ 3991429 h 3991429"/>
              <a:gd name="connsiteX3" fmla="*/ 0 w 1625600"/>
              <a:gd name="connsiteY3" fmla="*/ 2510972 h 39914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5600" h="3991429">
                <a:moveTo>
                  <a:pt x="0" y="2510972"/>
                </a:moveTo>
                <a:lnTo>
                  <a:pt x="0" y="0"/>
                </a:lnTo>
                <a:lnTo>
                  <a:pt x="1625600" y="3991429"/>
                </a:lnTo>
                <a:lnTo>
                  <a:pt x="0" y="2510972"/>
                </a:lnTo>
                <a:close/>
              </a:path>
            </a:pathLst>
          </a:cu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" name="Isosceles Triangle 2"/>
          <p:cNvSpPr/>
          <p:nvPr/>
        </p:nvSpPr>
        <p:spPr>
          <a:xfrm rot="18433086">
            <a:off x="3629877" y="2044001"/>
            <a:ext cx="922510" cy="388419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1628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27552 -0.1053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-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8" dur="2000" fill="hold"/>
                                        <p:tgtEl>
                                          <p:spTgt spid="2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81481E-6 L 0.2342 -0.1553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01" y="-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8" dur="2000" fill="hold"/>
                                        <p:tgtEl>
                                          <p:spTgt spid="24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4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0 L 0.07847 -0.09144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24" y="-4583"/>
                                    </p:animMotion>
                                  </p:childTnLst>
                                </p:cTn>
                              </p:par>
                              <p:par>
                                <p:cTn id="49" presetID="8" presetClass="emph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Rot by="2700000">
                                      <p:cBhvr>
                                        <p:cTn id="5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1" grpId="2" animBg="1"/>
      <p:bldP spid="15" grpId="0" animBg="1"/>
      <p:bldP spid="20" grpId="0"/>
      <p:bldP spid="20" grpId="1"/>
      <p:bldP spid="23" grpId="0" animBg="1"/>
      <p:bldP spid="23" grpId="1" animBg="1"/>
      <p:bldP spid="23" grpId="2" animBg="1"/>
      <p:bldP spid="24" grpId="0" animBg="1"/>
      <p:bldP spid="24" grpId="1" animBg="1"/>
      <p:bldP spid="3" grpId="0" animBg="1"/>
      <p:bldP spid="3" grpId="1" animBg="1"/>
      <p:bldP spid="3" grpId="2" animBg="1"/>
      <p:bldP spid="3" grpId="3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106">
            <a:extLst>
              <a:ext uri="{FF2B5EF4-FFF2-40B4-BE49-F238E27FC236}">
                <a16:creationId xmlns:a16="http://schemas.microsoft.com/office/drawing/2014/main" xmlns="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49624" y="3946417"/>
            <a:ext cx="965551" cy="965551"/>
          </a:xfrm>
          <a:prstGeom prst="rect">
            <a:avLst/>
          </a:prstGeom>
        </p:spPr>
      </p:pic>
      <p:sp>
        <p:nvSpPr>
          <p:cNvPr id="108" name="TextBox 107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976260" y="2880109"/>
            <a:ext cx="15122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" name="Cross 3"/>
          <p:cNvSpPr/>
          <p:nvPr/>
        </p:nvSpPr>
        <p:spPr>
          <a:xfrm rot="2696801">
            <a:off x="3267049" y="4562843"/>
            <a:ext cx="1614331" cy="1614331"/>
          </a:xfrm>
          <a:prstGeom prst="plus">
            <a:avLst>
              <a:gd name="adj" fmla="val 38441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" name="L-Shape 4"/>
          <p:cNvSpPr/>
          <p:nvPr/>
        </p:nvSpPr>
        <p:spPr>
          <a:xfrm rot="8017800">
            <a:off x="3398784" y="1296701"/>
            <a:ext cx="1350859" cy="1379349"/>
          </a:xfrm>
          <a:prstGeom prst="corner">
            <a:avLst>
              <a:gd name="adj1" fmla="val 33938"/>
              <a:gd name="adj2" fmla="val 362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 </a:t>
            </a:r>
          </a:p>
        </p:txBody>
      </p:sp>
      <p:sp>
        <p:nvSpPr>
          <p:cNvPr id="42" name="Freeform 41"/>
          <p:cNvSpPr/>
          <p:nvPr/>
        </p:nvSpPr>
        <p:spPr>
          <a:xfrm rot="10800000">
            <a:off x="3299298" y="2951132"/>
            <a:ext cx="1549831" cy="906796"/>
          </a:xfrm>
          <a:custGeom>
            <a:avLst/>
            <a:gdLst>
              <a:gd name="connsiteX0" fmla="*/ 1549831 w 1549831"/>
              <a:gd name="connsiteY0" fmla="*/ 906796 h 906796"/>
              <a:gd name="connsiteX1" fmla="*/ 0 w 1549831"/>
              <a:gd name="connsiteY1" fmla="*/ 906796 h 906796"/>
              <a:gd name="connsiteX2" fmla="*/ 299329 w 1549831"/>
              <a:gd name="connsiteY2" fmla="*/ 453398 h 906796"/>
              <a:gd name="connsiteX3" fmla="*/ 0 w 1549831"/>
              <a:gd name="connsiteY3" fmla="*/ 0 h 906796"/>
              <a:gd name="connsiteX4" fmla="*/ 1549831 w 1549831"/>
              <a:gd name="connsiteY4" fmla="*/ 0 h 906796"/>
              <a:gd name="connsiteX5" fmla="*/ 1250502 w 1549831"/>
              <a:gd name="connsiteY5" fmla="*/ 453398 h 90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9831" h="906796">
                <a:moveTo>
                  <a:pt x="1549831" y="906796"/>
                </a:moveTo>
                <a:lnTo>
                  <a:pt x="0" y="906796"/>
                </a:lnTo>
                <a:lnTo>
                  <a:pt x="299329" y="453398"/>
                </a:lnTo>
                <a:lnTo>
                  <a:pt x="0" y="0"/>
                </a:lnTo>
                <a:lnTo>
                  <a:pt x="1549831" y="0"/>
                </a:lnTo>
                <a:lnTo>
                  <a:pt x="1250502" y="453398"/>
                </a:ln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5288536" y="335191"/>
            <a:ext cx="26148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Number of sides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11148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ross 3"/>
          <p:cNvSpPr/>
          <p:nvPr/>
        </p:nvSpPr>
        <p:spPr>
          <a:xfrm rot="2696801">
            <a:off x="3267049" y="4562843"/>
            <a:ext cx="1614331" cy="1614331"/>
          </a:xfrm>
          <a:prstGeom prst="plus">
            <a:avLst>
              <a:gd name="adj" fmla="val 38441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" name="L-Shape 4"/>
          <p:cNvSpPr/>
          <p:nvPr/>
        </p:nvSpPr>
        <p:spPr>
          <a:xfrm rot="8017800">
            <a:off x="3398784" y="1296701"/>
            <a:ext cx="1350859" cy="1379349"/>
          </a:xfrm>
          <a:prstGeom prst="corner">
            <a:avLst>
              <a:gd name="adj1" fmla="val 33938"/>
              <a:gd name="adj2" fmla="val 36233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/>
              <a:t> </a:t>
            </a:r>
          </a:p>
        </p:txBody>
      </p:sp>
      <p:sp>
        <p:nvSpPr>
          <p:cNvPr id="42" name="Freeform 41"/>
          <p:cNvSpPr/>
          <p:nvPr/>
        </p:nvSpPr>
        <p:spPr>
          <a:xfrm rot="10800000">
            <a:off x="3299298" y="2951132"/>
            <a:ext cx="1549831" cy="906796"/>
          </a:xfrm>
          <a:custGeom>
            <a:avLst/>
            <a:gdLst>
              <a:gd name="connsiteX0" fmla="*/ 1549831 w 1549831"/>
              <a:gd name="connsiteY0" fmla="*/ 906796 h 906796"/>
              <a:gd name="connsiteX1" fmla="*/ 0 w 1549831"/>
              <a:gd name="connsiteY1" fmla="*/ 906796 h 906796"/>
              <a:gd name="connsiteX2" fmla="*/ 299329 w 1549831"/>
              <a:gd name="connsiteY2" fmla="*/ 453398 h 906796"/>
              <a:gd name="connsiteX3" fmla="*/ 0 w 1549831"/>
              <a:gd name="connsiteY3" fmla="*/ 0 h 906796"/>
              <a:gd name="connsiteX4" fmla="*/ 1549831 w 1549831"/>
              <a:gd name="connsiteY4" fmla="*/ 0 h 906796"/>
              <a:gd name="connsiteX5" fmla="*/ 1250502 w 1549831"/>
              <a:gd name="connsiteY5" fmla="*/ 453398 h 90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49831" h="906796">
                <a:moveTo>
                  <a:pt x="1549831" y="906796"/>
                </a:moveTo>
                <a:lnTo>
                  <a:pt x="0" y="906796"/>
                </a:lnTo>
                <a:lnTo>
                  <a:pt x="299329" y="453398"/>
                </a:lnTo>
                <a:lnTo>
                  <a:pt x="0" y="0"/>
                </a:lnTo>
                <a:lnTo>
                  <a:pt x="1549831" y="0"/>
                </a:lnTo>
                <a:lnTo>
                  <a:pt x="1250502" y="453398"/>
                </a:ln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6003778" y="1401600"/>
            <a:ext cx="1771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sides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6003778" y="3096311"/>
            <a:ext cx="1771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sides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6003778" y="4979303"/>
            <a:ext cx="17718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12</a:t>
            </a:r>
            <a:r>
              <a:rPr lang="en-GB" sz="2800" dirty="0">
                <a:latin typeface="Comic Sans MS" panose="030F0702030302020204" pitchFamily="66" charset="0"/>
              </a:rPr>
              <a:t> sides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299297" y="1541085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4260192" y="1527838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600235" y="2132272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055952" y="1976674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470700" y="2085778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972913" y="2178769"/>
            <a:ext cx="497788" cy="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3299297" y="3112142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3888706" y="2836947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514638" y="3074813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514638" y="3485274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3968488" y="3760076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299295" y="3580570"/>
            <a:ext cx="334493" cy="100516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3719594" y="4799582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163651" y="4828229"/>
            <a:ext cx="243390" cy="101212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4441834" y="4716158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4407041" y="5124069"/>
            <a:ext cx="369284" cy="36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386494" y="5466539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4509086" y="5907664"/>
            <a:ext cx="329516" cy="81362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4163651" y="5760656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719594" y="5797963"/>
            <a:ext cx="290431" cy="103151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326342" y="5839975"/>
            <a:ext cx="334491" cy="228370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456994" y="5575371"/>
            <a:ext cx="340091" cy="13296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3393385" y="5135299"/>
            <a:ext cx="334491" cy="83667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280200" y="4782381"/>
            <a:ext cx="353588" cy="45848"/>
          </a:xfrm>
          <a:prstGeom prst="line">
            <a:avLst/>
          </a:prstGeom>
          <a:ln w="5715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5288536" y="335191"/>
            <a:ext cx="261488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Number of sides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287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2" grpId="0"/>
      <p:bldP spid="5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F4AEA88-CED3-8544-890A-99845E226258}"/>
              </a:ext>
            </a:extLst>
          </p:cNvPr>
          <p:cNvSpPr txBox="1"/>
          <p:nvPr/>
        </p:nvSpPr>
        <p:spPr>
          <a:xfrm>
            <a:off x="-87019" y="1799429"/>
            <a:ext cx="21359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Pentagon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7F05619-E5C3-B046-B018-9BD7BBA99DF0}"/>
              </a:ext>
            </a:extLst>
          </p:cNvPr>
          <p:cNvSpPr txBox="1"/>
          <p:nvPr/>
        </p:nvSpPr>
        <p:spPr>
          <a:xfrm>
            <a:off x="6473554" y="1799429"/>
            <a:ext cx="1875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Hexagon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CDEBFC0-1C57-EB46-A446-C90CB291AB34}"/>
              </a:ext>
            </a:extLst>
          </p:cNvPr>
          <p:cNvSpPr txBox="1"/>
          <p:nvPr/>
        </p:nvSpPr>
        <p:spPr>
          <a:xfrm>
            <a:off x="4947714" y="1799429"/>
            <a:ext cx="1650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Triangle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9254EA7D-68EA-8843-AE58-E5EA0F2206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0709" y="308429"/>
            <a:ext cx="669157" cy="66915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65018F3-65F5-0842-B1F2-F23B649B4BCB}"/>
              </a:ext>
            </a:extLst>
          </p:cNvPr>
          <p:cNvSpPr txBox="1"/>
          <p:nvPr/>
        </p:nvSpPr>
        <p:spPr>
          <a:xfrm>
            <a:off x="5269625" y="470744"/>
            <a:ext cx="19941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63B14C0-D1F5-2E4F-AC9B-98C47FB9DC12}"/>
              </a:ext>
            </a:extLst>
          </p:cNvPr>
          <p:cNvSpPr txBox="1"/>
          <p:nvPr/>
        </p:nvSpPr>
        <p:spPr>
          <a:xfrm>
            <a:off x="3605240" y="1799429"/>
            <a:ext cx="1481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Square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74096887-E3A3-3E4A-85F1-ACC981D4928C}"/>
              </a:ext>
            </a:extLst>
          </p:cNvPr>
          <p:cNvSpPr txBox="1"/>
          <p:nvPr/>
        </p:nvSpPr>
        <p:spPr>
          <a:xfrm>
            <a:off x="635471" y="2772415"/>
            <a:ext cx="7557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Which shapes did Tommy use?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63B14C0-D1F5-2E4F-AC9B-98C47FB9DC12}"/>
              </a:ext>
            </a:extLst>
          </p:cNvPr>
          <p:cNvSpPr txBox="1"/>
          <p:nvPr/>
        </p:nvSpPr>
        <p:spPr>
          <a:xfrm>
            <a:off x="532846" y="2277287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63B14C0-D1F5-2E4F-AC9B-98C47FB9DC12}"/>
              </a:ext>
            </a:extLst>
          </p:cNvPr>
          <p:cNvSpPr txBox="1"/>
          <p:nvPr/>
        </p:nvSpPr>
        <p:spPr>
          <a:xfrm>
            <a:off x="2370021" y="2277287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8012" y="3107500"/>
            <a:ext cx="1624617" cy="117333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DEC8DE35-C472-408B-BA42-CE89C7F4EF69}"/>
              </a:ext>
            </a:extLst>
          </p:cNvPr>
          <p:cNvSpPr txBox="1"/>
          <p:nvPr/>
        </p:nvSpPr>
        <p:spPr>
          <a:xfrm>
            <a:off x="1783080" y="1799429"/>
            <a:ext cx="19031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Rectangle</a:t>
            </a:r>
          </a:p>
        </p:txBody>
      </p:sp>
      <p:sp>
        <p:nvSpPr>
          <p:cNvPr id="23" name="Regular Pentagon 22"/>
          <p:cNvSpPr/>
          <p:nvPr/>
        </p:nvSpPr>
        <p:spPr>
          <a:xfrm rot="9745426">
            <a:off x="623449" y="1014745"/>
            <a:ext cx="752167" cy="716350"/>
          </a:xfrm>
          <a:prstGeom prst="pentagon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 rot="745387">
            <a:off x="2180540" y="1029367"/>
            <a:ext cx="1055829" cy="716350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 rot="18993823">
            <a:off x="4041293" y="1130656"/>
            <a:ext cx="513773" cy="513773"/>
          </a:xfrm>
          <a:prstGeom prst="rect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Isosceles Triangle 25"/>
          <p:cNvSpPr/>
          <p:nvPr/>
        </p:nvSpPr>
        <p:spPr>
          <a:xfrm rot="10800000">
            <a:off x="5359990" y="1031547"/>
            <a:ext cx="825909" cy="711991"/>
          </a:xfrm>
          <a:prstGeom prst="triangle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Hexagon 26"/>
          <p:cNvSpPr/>
          <p:nvPr/>
        </p:nvSpPr>
        <p:spPr>
          <a:xfrm>
            <a:off x="6990823" y="1025190"/>
            <a:ext cx="840658" cy="724705"/>
          </a:xfrm>
          <a:prstGeom prst="hexagon">
            <a:avLst/>
          </a:prstGeom>
          <a:solidFill>
            <a:schemeClr val="bg1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Isosceles Triangle 27"/>
          <p:cNvSpPr/>
          <p:nvPr/>
        </p:nvSpPr>
        <p:spPr>
          <a:xfrm rot="16200000">
            <a:off x="1901934" y="4153085"/>
            <a:ext cx="825909" cy="711991"/>
          </a:xfrm>
          <a:prstGeom prst="triangl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gular Pentagon 28"/>
          <p:cNvSpPr/>
          <p:nvPr/>
        </p:nvSpPr>
        <p:spPr>
          <a:xfrm rot="9745426">
            <a:off x="2581991" y="3618262"/>
            <a:ext cx="2027633" cy="1931080"/>
          </a:xfrm>
          <a:prstGeom prst="pentagon">
            <a:avLst/>
          </a:prstGeom>
          <a:solidFill>
            <a:schemeClr val="accent6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7" name="Group 36"/>
          <p:cNvGrpSpPr/>
          <p:nvPr/>
        </p:nvGrpSpPr>
        <p:grpSpPr>
          <a:xfrm rot="1972215">
            <a:off x="4162557" y="4230980"/>
            <a:ext cx="1516111" cy="2202388"/>
            <a:chOff x="4354504" y="3911250"/>
            <a:chExt cx="1516111" cy="2202388"/>
          </a:xfrm>
        </p:grpSpPr>
        <p:sp>
          <p:nvSpPr>
            <p:cNvPr id="30" name="Hexagon 29"/>
            <p:cNvSpPr/>
            <p:nvPr/>
          </p:nvSpPr>
          <p:spPr>
            <a:xfrm>
              <a:off x="5029957" y="4301874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Hexagon 30"/>
            <p:cNvSpPr/>
            <p:nvPr/>
          </p:nvSpPr>
          <p:spPr>
            <a:xfrm>
              <a:off x="4372881" y="3911250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Hexagon 31"/>
            <p:cNvSpPr/>
            <p:nvPr/>
          </p:nvSpPr>
          <p:spPr>
            <a:xfrm>
              <a:off x="4372881" y="4650092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Hexagon 32"/>
            <p:cNvSpPr/>
            <p:nvPr/>
          </p:nvSpPr>
          <p:spPr>
            <a:xfrm>
              <a:off x="5029957" y="5026580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Hexagon 33"/>
            <p:cNvSpPr/>
            <p:nvPr/>
          </p:nvSpPr>
          <p:spPr>
            <a:xfrm>
              <a:off x="4354504" y="5388933"/>
              <a:ext cx="840658" cy="724705"/>
            </a:xfrm>
            <a:prstGeom prst="hexagon">
              <a:avLst/>
            </a:prstGeom>
            <a:solidFill>
              <a:srgbClr val="00B0F0"/>
            </a:solidFill>
            <a:ln w="28575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8" name="Rectangle 37"/>
          <p:cNvSpPr/>
          <p:nvPr/>
        </p:nvSpPr>
        <p:spPr>
          <a:xfrm rot="18993823">
            <a:off x="3357262" y="3926396"/>
            <a:ext cx="513773" cy="513773"/>
          </a:xfrm>
          <a:prstGeom prst="rect">
            <a:avLst/>
          </a:prstGeom>
          <a:solidFill>
            <a:srgbClr val="0070C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Isosceles Triangle 38"/>
          <p:cNvSpPr/>
          <p:nvPr/>
        </p:nvSpPr>
        <p:spPr>
          <a:xfrm>
            <a:off x="5440787" y="4081851"/>
            <a:ext cx="825909" cy="711991"/>
          </a:xfrm>
          <a:prstGeom prst="triangl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Isosceles Triangle 39"/>
          <p:cNvSpPr/>
          <p:nvPr/>
        </p:nvSpPr>
        <p:spPr>
          <a:xfrm>
            <a:off x="6289044" y="4081851"/>
            <a:ext cx="825909" cy="711991"/>
          </a:xfrm>
          <a:prstGeom prst="triangle">
            <a:avLst/>
          </a:prstGeom>
          <a:solidFill>
            <a:srgbClr val="FFFF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823050" y="4819095"/>
            <a:ext cx="1225447" cy="831431"/>
          </a:xfrm>
          <a:prstGeom prst="rect">
            <a:avLst/>
          </a:prstGeom>
          <a:solidFill>
            <a:srgbClr val="FFC000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563B14C0-D1F5-2E4F-AC9B-98C47FB9DC12}"/>
              </a:ext>
            </a:extLst>
          </p:cNvPr>
          <p:cNvSpPr txBox="1"/>
          <p:nvPr/>
        </p:nvSpPr>
        <p:spPr>
          <a:xfrm>
            <a:off x="3850233" y="2277287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563B14C0-D1F5-2E4F-AC9B-98C47FB9DC12}"/>
              </a:ext>
            </a:extLst>
          </p:cNvPr>
          <p:cNvSpPr txBox="1"/>
          <p:nvPr/>
        </p:nvSpPr>
        <p:spPr>
          <a:xfrm>
            <a:off x="5303512" y="2246065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563B14C0-D1F5-2E4F-AC9B-98C47FB9DC12}"/>
              </a:ext>
            </a:extLst>
          </p:cNvPr>
          <p:cNvSpPr txBox="1"/>
          <p:nvPr/>
        </p:nvSpPr>
        <p:spPr>
          <a:xfrm>
            <a:off x="7006103" y="2224750"/>
            <a:ext cx="8459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8805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  <p:bldP spid="42" grpId="0"/>
      <p:bldP spid="43" grpId="0"/>
      <p:bldP spid="4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cs typeface="Calibri" panose="020F0502020204030204" pitchFamily="34" charset="0"/>
              </a:rPr>
              <a:t>Have a go at the questions on the worksheet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224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3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783905">
            <a:off x="5454280" y="1735333"/>
            <a:ext cx="1316742" cy="691898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8065" y="373828"/>
            <a:ext cx="7996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2057008" y="1501251"/>
            <a:ext cx="1232172" cy="1062217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gular Pentagon 10"/>
          <p:cNvSpPr/>
          <p:nvPr/>
        </p:nvSpPr>
        <p:spPr>
          <a:xfrm rot="10800000">
            <a:off x="1999461" y="3639469"/>
            <a:ext cx="1347266" cy="1283110"/>
          </a:xfrm>
          <a:prstGeom prst="pentagon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 rot="2708849">
            <a:off x="5624112" y="3828845"/>
            <a:ext cx="914400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0240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 rot="783905">
            <a:off x="5454280" y="1735333"/>
            <a:ext cx="1316742" cy="691898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08065" y="373828"/>
            <a:ext cx="7996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75121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-shape 18">
            <a:extLst>
              <a:ext uri="{FF2B5EF4-FFF2-40B4-BE49-F238E27FC236}">
                <a16:creationId xmlns:a16="http://schemas.microsoft.com/office/drawing/2014/main" xmlns="" id="{2733F7A2-12B9-584C-95AF-F625C822A2E9}"/>
              </a:ext>
            </a:extLst>
          </p:cNvPr>
          <p:cNvSpPr/>
          <p:nvPr/>
        </p:nvSpPr>
        <p:spPr>
          <a:xfrm rot="2125914" flipH="1">
            <a:off x="3667692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883339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1475121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4883339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-shape 18">
            <a:extLst>
              <a:ext uri="{FF2B5EF4-FFF2-40B4-BE49-F238E27FC236}">
                <a16:creationId xmlns:a16="http://schemas.microsoft.com/office/drawing/2014/main" xmlns="" id="{2733F7A2-12B9-584C-95AF-F625C822A2E9}"/>
              </a:ext>
            </a:extLst>
          </p:cNvPr>
          <p:cNvSpPr/>
          <p:nvPr/>
        </p:nvSpPr>
        <p:spPr>
          <a:xfrm rot="2125914" flipH="1">
            <a:off x="7103164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L-shape 18">
            <a:extLst>
              <a:ext uri="{FF2B5EF4-FFF2-40B4-BE49-F238E27FC236}">
                <a16:creationId xmlns:a16="http://schemas.microsoft.com/office/drawing/2014/main" xmlns="" id="{2733F7A2-12B9-584C-95AF-F625C822A2E9}"/>
              </a:ext>
            </a:extLst>
          </p:cNvPr>
          <p:cNvSpPr/>
          <p:nvPr/>
        </p:nvSpPr>
        <p:spPr>
          <a:xfrm rot="2125914" flipH="1">
            <a:off x="3667692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L-shape 18">
            <a:extLst>
              <a:ext uri="{FF2B5EF4-FFF2-40B4-BE49-F238E27FC236}">
                <a16:creationId xmlns:a16="http://schemas.microsoft.com/office/drawing/2014/main" xmlns="" id="{2733F7A2-12B9-584C-95AF-F625C822A2E9}"/>
              </a:ext>
            </a:extLst>
          </p:cNvPr>
          <p:cNvSpPr/>
          <p:nvPr/>
        </p:nvSpPr>
        <p:spPr>
          <a:xfrm rot="2125914" flipH="1">
            <a:off x="7103164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Isosceles Triangle 6"/>
          <p:cNvSpPr/>
          <p:nvPr/>
        </p:nvSpPr>
        <p:spPr>
          <a:xfrm>
            <a:off x="2057008" y="1501251"/>
            <a:ext cx="1232172" cy="1062217"/>
          </a:xfrm>
          <a:prstGeom prst="triangle">
            <a:avLst>
              <a:gd name="adj" fmla="val 0"/>
            </a:avLst>
          </a:prstGeom>
          <a:solidFill>
            <a:srgbClr val="FFFF00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gular Pentagon 10"/>
          <p:cNvSpPr/>
          <p:nvPr/>
        </p:nvSpPr>
        <p:spPr>
          <a:xfrm rot="10800000">
            <a:off x="1999461" y="3639469"/>
            <a:ext cx="1347266" cy="1283110"/>
          </a:xfrm>
          <a:prstGeom prst="pentagon">
            <a:avLst/>
          </a:prstGeom>
          <a:solidFill>
            <a:schemeClr val="accent2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 rot="2708849">
            <a:off x="5624112" y="3828845"/>
            <a:ext cx="914400" cy="914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9646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8" grpId="1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5466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0030" y="366825"/>
            <a:ext cx="1256072" cy="867421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337415" y="508149"/>
            <a:ext cx="511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Annie has some sheep.</a:t>
            </a:r>
          </a:p>
        </p:txBody>
      </p:sp>
      <p:sp>
        <p:nvSpPr>
          <p:cNvPr id="39" name="Rounded Rectangular Callout 38"/>
          <p:cNvSpPr/>
          <p:nvPr/>
        </p:nvSpPr>
        <p:spPr>
          <a:xfrm>
            <a:off x="1023518" y="1331296"/>
            <a:ext cx="4287982" cy="1115792"/>
          </a:xfrm>
          <a:prstGeom prst="wedgeRoundRectCallout">
            <a:avLst>
              <a:gd name="adj1" fmla="val 77705"/>
              <a:gd name="adj2" fmla="val -63243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I can keep them in with two straight lines!</a:t>
            </a:r>
            <a:endParaRPr lang="en-GB" sz="2800" dirty="0"/>
          </a:p>
        </p:txBody>
      </p:sp>
      <p:cxnSp>
        <p:nvCxnSpPr>
          <p:cNvPr id="40" name="Straight Connector 39"/>
          <p:cNvCxnSpPr/>
          <p:nvPr/>
        </p:nvCxnSpPr>
        <p:spPr>
          <a:xfrm flipV="1">
            <a:off x="1206988" y="2785792"/>
            <a:ext cx="3005306" cy="134355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 flipV="1">
            <a:off x="1206988" y="4129341"/>
            <a:ext cx="2504224" cy="144178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2" name="Group 41"/>
          <p:cNvGrpSpPr/>
          <p:nvPr/>
        </p:nvGrpSpPr>
        <p:grpSpPr>
          <a:xfrm>
            <a:off x="1949937" y="2657087"/>
            <a:ext cx="3053012" cy="2906502"/>
            <a:chOff x="1847850" y="3534862"/>
            <a:chExt cx="3053012" cy="2906502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7850" y="4269294"/>
              <a:ext cx="1214437" cy="1211453"/>
            </a:xfrm>
            <a:prstGeom prst="rect">
              <a:avLst/>
            </a:prstGeom>
          </p:spPr>
        </p:pic>
        <p:pic>
          <p:nvPicPr>
            <p:cNvPr id="44" name="Picture 4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65768" y="4876800"/>
              <a:ext cx="1203482" cy="1200525"/>
            </a:xfrm>
            <a:prstGeom prst="rect">
              <a:avLst/>
            </a:prstGeom>
          </p:spPr>
        </p:pic>
        <p:pic>
          <p:nvPicPr>
            <p:cNvPr id="45" name="Picture 4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8080" y="3874427"/>
              <a:ext cx="1214437" cy="1211453"/>
            </a:xfrm>
            <a:prstGeom prst="rect">
              <a:avLst/>
            </a:prstGeom>
          </p:spPr>
        </p:pic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2232" y="5240839"/>
              <a:ext cx="1203482" cy="1200525"/>
            </a:xfrm>
            <a:prstGeom prst="rect">
              <a:avLst/>
            </a:prstGeom>
          </p:spPr>
        </p:pic>
        <p:pic>
          <p:nvPicPr>
            <p:cNvPr id="47" name="Picture 4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90587" y="4421506"/>
              <a:ext cx="1214437" cy="1211453"/>
            </a:xfrm>
            <a:prstGeom prst="rect">
              <a:avLst/>
            </a:prstGeom>
          </p:spPr>
        </p:pic>
        <p:pic>
          <p:nvPicPr>
            <p:cNvPr id="48" name="Picture 47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86425" y="3534862"/>
              <a:ext cx="1214437" cy="1211453"/>
            </a:xfrm>
            <a:prstGeom prst="rect">
              <a:avLst/>
            </a:prstGeom>
          </p:spPr>
        </p:pic>
      </p:grpSp>
      <p:grpSp>
        <p:nvGrpSpPr>
          <p:cNvPr id="49" name="Group 48"/>
          <p:cNvGrpSpPr/>
          <p:nvPr/>
        </p:nvGrpSpPr>
        <p:grpSpPr>
          <a:xfrm>
            <a:off x="3180891" y="3030387"/>
            <a:ext cx="3329575" cy="2071173"/>
            <a:chOff x="9137022" y="3620433"/>
            <a:chExt cx="3329575" cy="2071173"/>
          </a:xfrm>
        </p:grpSpPr>
        <p:pic>
          <p:nvPicPr>
            <p:cNvPr id="50" name="Picture 4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9137022" y="4417350"/>
              <a:ext cx="1214437" cy="1211453"/>
            </a:xfrm>
            <a:prstGeom prst="rect">
              <a:avLst/>
            </a:prstGeom>
          </p:spPr>
        </p:pic>
        <p:pic>
          <p:nvPicPr>
            <p:cNvPr id="51" name="Picture 50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9232860" y="3637389"/>
              <a:ext cx="1214437" cy="1211453"/>
            </a:xfrm>
            <a:prstGeom prst="rect">
              <a:avLst/>
            </a:prstGeom>
          </p:spPr>
        </p:pic>
        <p:pic>
          <p:nvPicPr>
            <p:cNvPr id="52" name="Picture 5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0166309" y="4480153"/>
              <a:ext cx="1214437" cy="1211453"/>
            </a:xfrm>
            <a:prstGeom prst="rect">
              <a:avLst/>
            </a:prstGeom>
          </p:spPr>
        </p:pic>
        <p:pic>
          <p:nvPicPr>
            <p:cNvPr id="53" name="Picture 5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0166310" y="3620433"/>
              <a:ext cx="1214437" cy="1211453"/>
            </a:xfrm>
            <a:prstGeom prst="rect">
              <a:avLst/>
            </a:prstGeom>
          </p:spPr>
        </p:pic>
        <p:pic>
          <p:nvPicPr>
            <p:cNvPr id="54" name="Picture 53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1156322" y="4417350"/>
              <a:ext cx="1214437" cy="1211453"/>
            </a:xfrm>
            <a:prstGeom prst="rect">
              <a:avLst/>
            </a:prstGeom>
          </p:spPr>
        </p:pic>
        <p:pic>
          <p:nvPicPr>
            <p:cNvPr id="55" name="Picture 5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735297" flipH="1">
              <a:off x="11252160" y="3637389"/>
              <a:ext cx="1214437" cy="1211453"/>
            </a:xfrm>
            <a:prstGeom prst="rect">
              <a:avLst/>
            </a:prstGeom>
          </p:spPr>
        </p:pic>
      </p:grpSp>
      <p:cxnSp>
        <p:nvCxnSpPr>
          <p:cNvPr id="56" name="Straight Connector 55"/>
          <p:cNvCxnSpPr/>
          <p:nvPr/>
        </p:nvCxnSpPr>
        <p:spPr>
          <a:xfrm flipV="1">
            <a:off x="2349016" y="3147110"/>
            <a:ext cx="4191014" cy="1044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V="1">
            <a:off x="6492510" y="3141395"/>
            <a:ext cx="35913" cy="181685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4.81481E-6 L 0.82952 -0.050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476" y="-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-0.49062 0.39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531" y="196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2933" y="154720"/>
            <a:ext cx="78480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Annie is drawing 2D shapes.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1570658" y="1187329"/>
            <a:ext cx="4431935" cy="1115792"/>
          </a:xfrm>
          <a:prstGeom prst="wedgeRoundRectCallout">
            <a:avLst>
              <a:gd name="adj1" fmla="val 65450"/>
              <a:gd name="adj2" fmla="val -61921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Can I draw a 2D shape with two straight lines?</a:t>
            </a:r>
            <a:endParaRPr lang="en-GB" sz="2800" dirty="0"/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425810" y="4782849"/>
            <a:ext cx="3099661" cy="3099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V="1">
            <a:off x="2425810" y="3886529"/>
            <a:ext cx="1056467" cy="92731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7497" y="2725940"/>
            <a:ext cx="737770" cy="73777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4580074" y="2833215"/>
            <a:ext cx="2282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 flipV="1">
            <a:off x="3634677" y="4038930"/>
            <a:ext cx="1890794" cy="74391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964877" y="3711144"/>
            <a:ext cx="0" cy="155193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801051"/>
            <a:ext cx="1459906" cy="10081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2522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46724" y="2624611"/>
            <a:ext cx="1307362" cy="12114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010" y="4093244"/>
            <a:ext cx="1203482" cy="1200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621" y="3345625"/>
            <a:ext cx="1214437" cy="12114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30802" y="4822875"/>
            <a:ext cx="1295569" cy="1200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243" y="4093244"/>
            <a:ext cx="1214437" cy="1211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464" y="3345625"/>
            <a:ext cx="1214437" cy="1211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10" name="Rounded Rectangular Callout 9"/>
          <p:cNvSpPr/>
          <p:nvPr/>
        </p:nvSpPr>
        <p:spPr>
          <a:xfrm>
            <a:off x="491385" y="2112818"/>
            <a:ext cx="2128324" cy="1367801"/>
          </a:xfrm>
          <a:prstGeom prst="wedgeRoundRectCallout">
            <a:avLst>
              <a:gd name="adj1" fmla="val -29635"/>
              <a:gd name="adj2" fmla="val -11129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This shape has 3 vertices</a:t>
            </a:r>
            <a:endParaRPr lang="en-GB" sz="2800" dirty="0"/>
          </a:p>
        </p:txBody>
      </p:sp>
      <p:sp>
        <p:nvSpPr>
          <p:cNvPr id="11" name="Isosceles Triangle 10"/>
          <p:cNvSpPr/>
          <p:nvPr/>
        </p:nvSpPr>
        <p:spPr>
          <a:xfrm>
            <a:off x="1918132" y="1790355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2" name="Pie 11"/>
          <p:cNvSpPr/>
          <p:nvPr/>
        </p:nvSpPr>
        <p:spPr>
          <a:xfrm>
            <a:off x="1663481" y="5629047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14576914">
            <a:off x="5754263" y="5629047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4" name="Pie 13"/>
          <p:cNvSpPr/>
          <p:nvPr/>
        </p:nvSpPr>
        <p:spPr>
          <a:xfrm rot="7263513">
            <a:off x="3708872" y="1578069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5141487" y="2156950"/>
            <a:ext cx="2856482" cy="1152343"/>
          </a:xfrm>
          <a:prstGeom prst="wedgeRoundRectCallout">
            <a:avLst>
              <a:gd name="adj1" fmla="val -1241"/>
              <a:gd name="adj2" fmla="val -13761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No, this shape has 3 sides</a:t>
            </a:r>
            <a:endParaRPr lang="en-GB" sz="2800" dirty="0"/>
          </a:p>
        </p:txBody>
      </p:sp>
      <p:sp>
        <p:nvSpPr>
          <p:cNvPr id="16" name="Rectangle 15"/>
          <p:cNvSpPr/>
          <p:nvPr/>
        </p:nvSpPr>
        <p:spPr>
          <a:xfrm rot="3791882">
            <a:off x="3083824" y="3779034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7" name="Rectangle 16"/>
          <p:cNvSpPr/>
          <p:nvPr/>
        </p:nvSpPr>
        <p:spPr>
          <a:xfrm rot="17835022">
            <a:off x="977053" y="3779033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8" name="Rectangle 17"/>
          <p:cNvSpPr/>
          <p:nvPr/>
        </p:nvSpPr>
        <p:spPr>
          <a:xfrm>
            <a:off x="2388395" y="5859874"/>
            <a:ext cx="3183730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xmlns="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3017" y="3625874"/>
            <a:ext cx="699257" cy="699257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5863642" y="4325131"/>
            <a:ext cx="2454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2675010" y="728423"/>
            <a:ext cx="3542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Who is correct?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555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5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9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2" grpId="1" animBg="1"/>
      <p:bldP spid="12" grpId="2" animBg="1"/>
      <p:bldP spid="13" grpId="0" animBg="1"/>
      <p:bldP spid="13" grpId="1" animBg="1"/>
      <p:bldP spid="13" grpId="2" animBg="1"/>
      <p:bldP spid="14" grpId="0" animBg="1"/>
      <p:bldP spid="14" grpId="1" animBg="1"/>
      <p:bldP spid="14" grpId="2" animBg="1"/>
      <p:bldP spid="15" grpId="0" animBg="1"/>
      <p:bldP spid="16" grpId="0" animBg="1"/>
      <p:bldP spid="16" grpId="1" animBg="1"/>
      <p:bldP spid="16" grpId="2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20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46724" y="2624611"/>
            <a:ext cx="1307362" cy="121145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010" y="4093244"/>
            <a:ext cx="1203482" cy="12005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621" y="3345625"/>
            <a:ext cx="1214437" cy="121145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30802" y="4822875"/>
            <a:ext cx="1295569" cy="12005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243" y="4093244"/>
            <a:ext cx="1214437" cy="121145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464" y="3345625"/>
            <a:ext cx="1214437" cy="121145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11" name="Isosceles Triangle 10"/>
          <p:cNvSpPr/>
          <p:nvPr/>
        </p:nvSpPr>
        <p:spPr>
          <a:xfrm>
            <a:off x="1918132" y="1790355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23" name="Snip Diagonal Corner Rectangle 22"/>
          <p:cNvSpPr/>
          <p:nvPr/>
        </p:nvSpPr>
        <p:spPr>
          <a:xfrm>
            <a:off x="6519589" y="3362632"/>
            <a:ext cx="471146" cy="427703"/>
          </a:xfrm>
          <a:prstGeom prst="snip2DiagRect">
            <a:avLst/>
          </a:prstGeom>
          <a:noFill/>
          <a:ln w="28575"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18" name="Rounded Rectangular Callout 17"/>
          <p:cNvSpPr/>
          <p:nvPr/>
        </p:nvSpPr>
        <p:spPr>
          <a:xfrm>
            <a:off x="491385" y="2112818"/>
            <a:ext cx="2128324" cy="1367801"/>
          </a:xfrm>
          <a:prstGeom prst="wedgeRoundRectCallout">
            <a:avLst>
              <a:gd name="adj1" fmla="val -29635"/>
              <a:gd name="adj2" fmla="val -11129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This shape has 3 vertices</a:t>
            </a:r>
            <a:endParaRPr lang="en-GB" sz="2800" dirty="0"/>
          </a:p>
        </p:txBody>
      </p:sp>
      <p:sp>
        <p:nvSpPr>
          <p:cNvPr id="19" name="Rounded Rectangular Callout 18"/>
          <p:cNvSpPr/>
          <p:nvPr/>
        </p:nvSpPr>
        <p:spPr>
          <a:xfrm>
            <a:off x="5141487" y="2156950"/>
            <a:ext cx="2856482" cy="1152343"/>
          </a:xfrm>
          <a:prstGeom prst="wedgeRoundRectCallout">
            <a:avLst>
              <a:gd name="adj1" fmla="val -1241"/>
              <a:gd name="adj2" fmla="val -13761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No, this shape has 3 sides</a:t>
            </a:r>
            <a:endParaRPr lang="en-GB" sz="28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DB4893C8-53F4-BF4B-84A9-A69C1973BB04}"/>
              </a:ext>
            </a:extLst>
          </p:cNvPr>
          <p:cNvSpPr txBox="1"/>
          <p:nvPr/>
        </p:nvSpPr>
        <p:spPr>
          <a:xfrm>
            <a:off x="2675010" y="728423"/>
            <a:ext cx="3542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Who is correct?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84142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18|32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5|7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5|9|8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4.3|3.7|1.9|6.4|4.3|1.5|3.4|5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5.1|5.6|7.2|2.7|4.8|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7|4.3|3.9|2.6|3.2|2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3|8.6|9.8|6.9|2.9|5.6|3|5.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1|0.9|0.9|0.9|0.8|1.6|11.1|0.6|0.8|0.7|0.7|0.8|1.4|6.3|0.7|0.8|0.7|0.7|0.7|0.8|0.6|0.7|0.7|0.7|0.9|2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522d4c35-b548-4432-90ae-af4376e1c4b4"/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11280</TotalTime>
  <Words>213</Words>
  <Application>Microsoft Office PowerPoint</Application>
  <PresentationFormat>On-screen Show (4:3)</PresentationFormat>
  <Paragraphs>54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Comic Sans MS</vt:lpstr>
      <vt:lpstr>Title slide</vt:lpstr>
      <vt:lpstr>Get ready title</vt:lpstr>
      <vt:lpstr>Let's learn title</vt:lpstr>
      <vt:lpstr>Let's learn slides</vt:lpstr>
      <vt:lpstr>Your turn</vt:lpstr>
      <vt:lpstr>Your turn activity lesson</vt:lpstr>
      <vt:lpstr>Get ready questions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the questions on the worksheet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Maddi Smith</cp:lastModifiedBy>
  <cp:revision>274</cp:revision>
  <dcterms:created xsi:type="dcterms:W3CDTF">2019-07-05T11:02:13Z</dcterms:created>
  <dcterms:modified xsi:type="dcterms:W3CDTF">2021-02-11T15:10:27Z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