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9" r:id="rId4"/>
    <p:sldId id="262" r:id="rId5"/>
    <p:sldId id="265" r:id="rId6"/>
    <p:sldId id="272" r:id="rId7"/>
    <p:sldId id="263" r:id="rId8"/>
    <p:sldId id="266" r:id="rId9"/>
    <p:sldId id="273" r:id="rId10"/>
    <p:sldId id="258" r:id="rId11"/>
    <p:sldId id="267" r:id="rId12"/>
    <p:sldId id="274" r:id="rId13"/>
    <p:sldId id="259" r:id="rId14"/>
    <p:sldId id="268" r:id="rId15"/>
    <p:sldId id="275" r:id="rId16"/>
    <p:sldId id="260" r:id="rId17"/>
    <p:sldId id="269" r:id="rId18"/>
    <p:sldId id="276" r:id="rId19"/>
    <p:sldId id="261" r:id="rId20"/>
    <p:sldId id="270" r:id="rId21"/>
    <p:sldId id="277" r:id="rId22"/>
    <p:sldId id="264" r:id="rId23"/>
    <p:sldId id="271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B0E1-52AA-4F37-9558-7EE6738C98F9}" type="datetimeFigureOut">
              <a:rPr lang="en-US" smtClean="0"/>
              <a:pPr/>
              <a:t>13-Jan-21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FADF6-EC5A-443E-AE33-7D7CE5521B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B0E1-52AA-4F37-9558-7EE6738C98F9}" type="datetimeFigureOut">
              <a:rPr lang="en-US" smtClean="0"/>
              <a:pPr/>
              <a:t>13-Jan-21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FADF6-EC5A-443E-AE33-7D7CE5521B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B0E1-52AA-4F37-9558-7EE6738C98F9}" type="datetimeFigureOut">
              <a:rPr lang="en-US" smtClean="0"/>
              <a:pPr/>
              <a:t>13-Jan-21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FADF6-EC5A-443E-AE33-7D7CE5521B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B0E1-52AA-4F37-9558-7EE6738C98F9}" type="datetimeFigureOut">
              <a:rPr lang="en-US" smtClean="0"/>
              <a:pPr/>
              <a:t>13-Jan-21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FADF6-EC5A-443E-AE33-7D7CE5521B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B0E1-52AA-4F37-9558-7EE6738C98F9}" type="datetimeFigureOut">
              <a:rPr lang="en-US" smtClean="0"/>
              <a:pPr/>
              <a:t>13-Jan-21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FADF6-EC5A-443E-AE33-7D7CE5521B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B0E1-52AA-4F37-9558-7EE6738C98F9}" type="datetimeFigureOut">
              <a:rPr lang="en-US" smtClean="0"/>
              <a:pPr/>
              <a:t>13-Jan-21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FADF6-EC5A-443E-AE33-7D7CE5521B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B0E1-52AA-4F37-9558-7EE6738C98F9}" type="datetimeFigureOut">
              <a:rPr lang="en-US" smtClean="0"/>
              <a:pPr/>
              <a:t>13-Jan-21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FADF6-EC5A-443E-AE33-7D7CE5521B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B0E1-52AA-4F37-9558-7EE6738C98F9}" type="datetimeFigureOut">
              <a:rPr lang="en-US" smtClean="0"/>
              <a:pPr/>
              <a:t>13-Jan-21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FADF6-EC5A-443E-AE33-7D7CE5521B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B0E1-52AA-4F37-9558-7EE6738C98F9}" type="datetimeFigureOut">
              <a:rPr lang="en-US" smtClean="0"/>
              <a:pPr/>
              <a:t>13-Jan-21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FADF6-EC5A-443E-AE33-7D7CE5521B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B0E1-52AA-4F37-9558-7EE6738C98F9}" type="datetimeFigureOut">
              <a:rPr lang="en-US" smtClean="0"/>
              <a:pPr/>
              <a:t>13-Jan-21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FADF6-EC5A-443E-AE33-7D7CE5521B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B0E1-52AA-4F37-9558-7EE6738C98F9}" type="datetimeFigureOut">
              <a:rPr lang="en-US" smtClean="0"/>
              <a:pPr/>
              <a:t>13-Jan-21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FADF6-EC5A-443E-AE33-7D7CE5521B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6B0E1-52AA-4F37-9558-7EE6738C98F9}" type="datetimeFigureOut">
              <a:rPr lang="en-US" smtClean="0"/>
              <a:pPr/>
              <a:t>13-Jan-21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FADF6-EC5A-443E-AE33-7D7CE5521B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Problem Solving and Reasoning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Lesson 3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9868" t="12500" r="33236" b="40625"/>
          <a:stretch>
            <a:fillRect/>
          </a:stretch>
        </p:blipFill>
        <p:spPr bwMode="auto">
          <a:xfrm>
            <a:off x="838200" y="609600"/>
            <a:ext cx="768096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9868" t="12500" r="33236" b="40625"/>
          <a:stretch>
            <a:fillRect/>
          </a:stretch>
        </p:blipFill>
        <p:spPr bwMode="auto">
          <a:xfrm>
            <a:off x="838200" y="609600"/>
            <a:ext cx="768096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 rot="5400000">
            <a:off x="3048000" y="152400"/>
            <a:ext cx="381000" cy="1447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 rot="5400000">
            <a:off x="2476500" y="952500"/>
            <a:ext cx="381000" cy="1219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5400000">
            <a:off x="3352800" y="3810000"/>
            <a:ext cx="381000" cy="1447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6829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33968" t="33333" r="36750" b="26042"/>
          <a:stretch>
            <a:fillRect/>
          </a:stretch>
        </p:blipFill>
        <p:spPr bwMode="auto">
          <a:xfrm>
            <a:off x="1600200" y="685800"/>
            <a:ext cx="6248400" cy="4873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33968" t="33333" r="36750" b="26042"/>
          <a:stretch>
            <a:fillRect/>
          </a:stretch>
        </p:blipFill>
        <p:spPr bwMode="auto">
          <a:xfrm>
            <a:off x="1600200" y="685800"/>
            <a:ext cx="6248400" cy="4873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 rot="5400000">
            <a:off x="3124200" y="228600"/>
            <a:ext cx="381000" cy="1447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 rot="5400000">
            <a:off x="2895600" y="4419600"/>
            <a:ext cx="381000" cy="1447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/>
          <a:srcRect t="5165"/>
          <a:stretch>
            <a:fillRect/>
          </a:stretch>
        </p:blipFill>
        <p:spPr bwMode="auto">
          <a:xfrm rot="10800000">
            <a:off x="0" y="0"/>
            <a:ext cx="9144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9283" t="10417" r="35578" b="6250"/>
          <a:stretch>
            <a:fillRect/>
          </a:stretch>
        </p:blipFill>
        <p:spPr bwMode="auto">
          <a:xfrm>
            <a:off x="2133600" y="0"/>
            <a:ext cx="5105400" cy="680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9283" t="10417" r="35578" b="6250"/>
          <a:stretch>
            <a:fillRect/>
          </a:stretch>
        </p:blipFill>
        <p:spPr bwMode="auto">
          <a:xfrm>
            <a:off x="2133600" y="0"/>
            <a:ext cx="5105400" cy="680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 rot="5400000">
            <a:off x="3200400" y="-533400"/>
            <a:ext cx="381000" cy="1447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 rot="5400000">
            <a:off x="3924300" y="1485900"/>
            <a:ext cx="800100" cy="20955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print"/>
          <a:srcRect l="8295" r="3735" b="11667"/>
          <a:stretch>
            <a:fillRect/>
          </a:stretch>
        </p:blipFill>
        <p:spPr bwMode="auto">
          <a:xfrm rot="10800000"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l="33968" t="13542" r="37335" b="25000"/>
          <a:stretch>
            <a:fillRect/>
          </a:stretch>
        </p:blipFill>
        <p:spPr bwMode="auto">
          <a:xfrm>
            <a:off x="1828800" y="0"/>
            <a:ext cx="5715000" cy="6881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Learning objective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To reason and problem solve using our knowledge of money.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l="33968" t="13542" r="37335" b="25000"/>
          <a:stretch>
            <a:fillRect/>
          </a:stretch>
        </p:blipFill>
        <p:spPr bwMode="auto">
          <a:xfrm>
            <a:off x="1828800" y="0"/>
            <a:ext cx="5715000" cy="6881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 rot="5400000">
            <a:off x="3581400" y="1524000"/>
            <a:ext cx="533400" cy="1447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 rot="5400000">
            <a:off x="5791200" y="1600200"/>
            <a:ext cx="533400" cy="1447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5400000">
            <a:off x="3581400" y="3581400"/>
            <a:ext cx="533400" cy="1447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5400000">
            <a:off x="5943600" y="3581400"/>
            <a:ext cx="533400" cy="1447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5400000">
            <a:off x="4076700" y="4381500"/>
            <a:ext cx="533400" cy="1981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5400000">
            <a:off x="3581400" y="5257800"/>
            <a:ext cx="533400" cy="1143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5400000">
            <a:off x="3048000" y="5715000"/>
            <a:ext cx="533400" cy="1752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 cstate="print"/>
          <a:srcRect l="7881" t="6667" b="8333"/>
          <a:stretch>
            <a:fillRect/>
          </a:stretch>
        </p:blipFill>
        <p:spPr bwMode="auto">
          <a:xfrm rot="10800000">
            <a:off x="-1" y="0"/>
            <a:ext cx="9287435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29868" t="19792" r="33236" b="40625"/>
          <a:stretch>
            <a:fillRect/>
          </a:stretch>
        </p:blipFill>
        <p:spPr bwMode="auto">
          <a:xfrm>
            <a:off x="609600" y="457200"/>
            <a:ext cx="783255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29868" t="19792" r="33236" b="40625"/>
          <a:stretch>
            <a:fillRect/>
          </a:stretch>
        </p:blipFill>
        <p:spPr bwMode="auto">
          <a:xfrm>
            <a:off x="609600" y="457200"/>
            <a:ext cx="783255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 rot="5400000">
            <a:off x="3314700" y="2171700"/>
            <a:ext cx="533400" cy="1676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 rot="5400000">
            <a:off x="6172200" y="2362200"/>
            <a:ext cx="533400" cy="1447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 l="9126" t="40140" r="3495" b="11667"/>
          <a:stretch>
            <a:fillRect/>
          </a:stretch>
        </p:blipFill>
        <p:spPr bwMode="auto">
          <a:xfrm rot="10800000">
            <a:off x="0" y="0"/>
            <a:ext cx="9144000" cy="37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2298" t="16666" r="49287" b="59375"/>
          <a:stretch>
            <a:fillRect/>
          </a:stretch>
        </p:blipFill>
        <p:spPr bwMode="auto">
          <a:xfrm>
            <a:off x="533399" y="457199"/>
            <a:ext cx="8077201" cy="2832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49195" t="16666" r="12152" b="59375"/>
          <a:stretch>
            <a:fillRect/>
          </a:stretch>
        </p:blipFill>
        <p:spPr bwMode="auto">
          <a:xfrm>
            <a:off x="533400" y="3429000"/>
            <a:ext cx="809045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28111" t="14583" r="33236" b="16667"/>
          <a:stretch>
            <a:fillRect/>
          </a:stretch>
        </p:blipFill>
        <p:spPr bwMode="auto">
          <a:xfrm>
            <a:off x="13716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28111" t="14583" r="33236" b="16667"/>
          <a:stretch>
            <a:fillRect/>
          </a:stretch>
        </p:blipFill>
        <p:spPr bwMode="auto">
          <a:xfrm>
            <a:off x="13716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 rot="5400000">
            <a:off x="2590800" y="-533400"/>
            <a:ext cx="381000" cy="1447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 rot="5400000">
            <a:off x="4152900" y="419100"/>
            <a:ext cx="381000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5400000">
            <a:off x="2476500" y="419100"/>
            <a:ext cx="342900" cy="7239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5400000">
            <a:off x="2286000" y="914400"/>
            <a:ext cx="381000" cy="1447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6829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l="32796" t="20833" r="37921" b="53125"/>
          <a:stretch>
            <a:fillRect/>
          </a:stretch>
        </p:blipFill>
        <p:spPr bwMode="auto">
          <a:xfrm>
            <a:off x="0" y="53340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l="32796" t="20833" r="37921" b="53125"/>
          <a:stretch>
            <a:fillRect/>
          </a:stretch>
        </p:blipFill>
        <p:spPr bwMode="auto">
          <a:xfrm>
            <a:off x="0" y="53340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 rot="5400000">
            <a:off x="2362200" y="-76200"/>
            <a:ext cx="495300" cy="18669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 rot="5400000">
            <a:off x="5715000" y="152400"/>
            <a:ext cx="381000" cy="1447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 l="5000" b="6694"/>
          <a:stretch>
            <a:fillRect/>
          </a:stretch>
        </p:blipFill>
        <p:spPr bwMode="auto">
          <a:xfrm rot="10800000">
            <a:off x="-1" y="0"/>
            <a:ext cx="934850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19</Words>
  <Application>Microsoft Office PowerPoint</Application>
  <PresentationFormat>On-screen Show (4:3)</PresentationFormat>
  <Paragraphs>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Problem Solving and Reasoning</vt:lpstr>
      <vt:lpstr>Learning objective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 Solving</dc:title>
  <dc:creator>Aimee Chhibber</dc:creator>
  <cp:lastModifiedBy>Aimee Chhibber</cp:lastModifiedBy>
  <cp:revision>47</cp:revision>
  <dcterms:created xsi:type="dcterms:W3CDTF">2021-01-13T08:13:59Z</dcterms:created>
  <dcterms:modified xsi:type="dcterms:W3CDTF">2021-01-13T16:30:16Z</dcterms:modified>
</cp:coreProperties>
</file>