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4" r:id="rId4"/>
    <p:sldId id="265" r:id="rId5"/>
    <p:sldId id="266" r:id="rId6"/>
    <p:sldId id="267" r:id="rId7"/>
    <p:sldId id="26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75000" autoAdjust="0"/>
  </p:normalViewPr>
  <p:slideViewPr>
    <p:cSldViewPr snapToGrid="0">
      <p:cViewPr varScale="1">
        <p:scale>
          <a:sx n="64" d="100"/>
          <a:sy n="64" d="100"/>
        </p:scale>
        <p:origin x="142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FBF80E-1767-47DB-87EB-58D122B72374}" type="datetimeFigureOut">
              <a:rPr lang="en-GB" smtClean="0"/>
              <a:t>10/01/2022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BD23AD-04D0-4788-9AE5-EA52A65D27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873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qy5ENpagts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How does it make you feel? What does it sound like? What word types have we used? On your whiteboard, how many words can you think of to describe fire.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D23AD-04D0-4788-9AE5-EA52A65D279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158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u="sng" dirty="0">
                <a:solidFill>
                  <a:srgbClr val="0563C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ESL Video story book - Stone Age Boy read by Teacher Sabina - YouTube</a:t>
            </a:r>
            <a:r>
              <a:rPr lang="en-GB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Starts at 0:28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D23AD-04D0-4788-9AE5-EA52A65D279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224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Chn</a:t>
            </a:r>
            <a:r>
              <a:rPr lang="en-GB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to order the events chronologically and orally retell the story using a bank of words and phrases.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LA – </a:t>
            </a:r>
            <a:r>
              <a:rPr lang="en-GB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Provide </a:t>
            </a:r>
            <a:r>
              <a:rPr lang="en-GB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chn</a:t>
            </a:r>
            <a:r>
              <a:rPr lang="en-GB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with pictures and attached writing to order chronologically.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MA – </a:t>
            </a:r>
            <a:r>
              <a:rPr lang="en-GB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Provide </a:t>
            </a:r>
            <a:r>
              <a:rPr lang="en-GB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chn</a:t>
            </a:r>
            <a:r>
              <a:rPr lang="en-GB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with images from the story and word bank of key phrases in chronological order.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HA – </a:t>
            </a:r>
            <a:r>
              <a:rPr lang="en-GB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Provide </a:t>
            </a:r>
            <a:r>
              <a:rPr lang="en-GB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chn</a:t>
            </a:r>
            <a:r>
              <a:rPr lang="en-GB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with images from the story and word bank of key words and phrases from the story. Provide </a:t>
            </a:r>
            <a:r>
              <a:rPr lang="en-GB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chn</a:t>
            </a:r>
            <a:r>
              <a:rPr lang="en-GB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with time connectives also.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D23AD-04D0-4788-9AE5-EA52A65D279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149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F5E7B-35CC-4F58-8906-9F54D52FA8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BFF51D-CEE9-4C70-AC00-46848A9266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4C134-1E8F-45C8-B33A-D3AA825A1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A07C-5C59-4DF5-8E45-77069D8DC964}" type="datetimeFigureOut">
              <a:rPr lang="en-GB" smtClean="0"/>
              <a:t>10/01/2022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25B8F-3F16-48E2-A2FC-FC4830C3E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136608-ABFC-4FE0-9796-539199BBF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6F529-35B7-4CD5-BE55-5063186AA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129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01822-769F-4B87-9DBF-ECC4000B6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87E658-D828-4246-9061-B2BDF3CAAD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EB70E7-277D-4C47-BEE1-3234C6F89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A07C-5C59-4DF5-8E45-77069D8DC964}" type="datetimeFigureOut">
              <a:rPr lang="en-GB" smtClean="0"/>
              <a:t>10/01/2022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1330ED-EDF3-41CC-BC2E-0DF6CC53D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EB3C2-5F40-4585-B40D-835BB0A07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6F529-35B7-4CD5-BE55-5063186AA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838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64A762-5776-4308-BC1F-B4D07B0D4D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361715-FB85-4DDC-9C41-C33AB9C0D4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224CF-7357-4163-AF05-51F71E2F8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A07C-5C59-4DF5-8E45-77069D8DC964}" type="datetimeFigureOut">
              <a:rPr lang="en-GB" smtClean="0"/>
              <a:t>10/01/2022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2BA1F-5042-408A-B4D7-BA6D7A8E6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30FCA-9A33-48DF-9803-DD81B5F67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6F529-35B7-4CD5-BE55-5063186AA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006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78E5F-6817-443B-9073-D7970B4FA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B7596-BCD6-471B-90F2-EFCC78C3A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87AE6F-A167-465C-9080-01317D5D4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A07C-5C59-4DF5-8E45-77069D8DC964}" type="datetimeFigureOut">
              <a:rPr lang="en-GB" smtClean="0"/>
              <a:t>10/01/2022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22C12-7933-4775-A300-76C920C2C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243C2-7E34-44D0-8289-5CECAB89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6F529-35B7-4CD5-BE55-5063186AA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354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64265-18EC-4CCC-AD76-CCEDF8341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F6F560-D0E8-410B-BE11-90A18CB30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C2119-8DA3-4C32-94A2-3525C76F9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A07C-5C59-4DF5-8E45-77069D8DC964}" type="datetimeFigureOut">
              <a:rPr lang="en-GB" smtClean="0"/>
              <a:t>10/01/2022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1A615-C507-4C4A-9512-7F1B05108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B4C41A-7FD4-4BEB-9930-CF4AA9D51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6F529-35B7-4CD5-BE55-5063186AA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30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36C39-0DDE-44EF-A74C-7D8905EFB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F5647-CF98-4774-8CB4-175A6D314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58A826-20E6-4710-8A5D-620BA5B3AF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E0C136-9A46-4397-9486-6C0532D55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A07C-5C59-4DF5-8E45-77069D8DC964}" type="datetimeFigureOut">
              <a:rPr lang="en-GB" smtClean="0"/>
              <a:t>10/01/2022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CC3A84-1A9C-42F8-B08E-9D701D969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FC4A81-FD08-42B1-842C-0B475AEC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6F529-35B7-4CD5-BE55-5063186AA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260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40599-6C47-4343-A66E-C7A6DED63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ABA544-9635-44A9-8743-C1D112E2E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ECCD37-1D11-472A-8137-E2E8B7C7D8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C8BDC7-0817-4AF3-B230-B3A510E1CC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204165-55D0-4F97-835D-83841DEE80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F6FD96-9B8A-4D6F-99F9-A05E9F3C1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A07C-5C59-4DF5-8E45-77069D8DC964}" type="datetimeFigureOut">
              <a:rPr lang="en-GB" smtClean="0"/>
              <a:t>10/01/2022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9D06CC-41F0-4891-9E12-CF2AD457A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79FD4F-015D-43EF-B414-E0842D69B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6F529-35B7-4CD5-BE55-5063186AA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801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DAD-1FA4-4471-B016-1565A159D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39FF8E-F6C8-48AB-A419-7750F524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A07C-5C59-4DF5-8E45-77069D8DC964}" type="datetimeFigureOut">
              <a:rPr lang="en-GB" smtClean="0"/>
              <a:t>10/01/2022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1ECFE3-ACE8-4FF8-9E6A-AB4D0B6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4E0057-D79F-4F91-A3DC-693616EFE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6F529-35B7-4CD5-BE55-5063186AA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755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1E2A96-9D46-4766-876A-B17710E1B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A07C-5C59-4DF5-8E45-77069D8DC964}" type="datetimeFigureOut">
              <a:rPr lang="en-GB" smtClean="0"/>
              <a:t>10/01/2022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56405E-E307-45A4-B204-25F932000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5A35E7-13E9-41A8-BB61-CD928D795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6F529-35B7-4CD5-BE55-5063186AA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530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CE6CA-1505-4FE4-BB8D-C0998648B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D708C5-7A4B-45C5-9393-AD6F1FDF8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FC2959-2CD5-4250-844A-38F6B73655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753AB9-50A9-4AD2-BA7C-8C17D7CA7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A07C-5C59-4DF5-8E45-77069D8DC964}" type="datetimeFigureOut">
              <a:rPr lang="en-GB" smtClean="0"/>
              <a:t>10/01/2022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9C8EF5-5BB4-4C73-AF37-93351E9B2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25DEEE-8EF1-4E5F-AF4B-8D5FDF7EB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6F529-35B7-4CD5-BE55-5063186AA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928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67A76-6AB8-4812-918B-B8AEE6F70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01F579-C367-4178-B5C7-D022868A81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D60587-D2BA-4428-A435-FB6B102913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1C11B6-B78F-406A-84E5-07B99D72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A07C-5C59-4DF5-8E45-77069D8DC964}" type="datetimeFigureOut">
              <a:rPr lang="en-GB" smtClean="0"/>
              <a:t>10/01/2022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48FD22-940A-4361-8596-6C4BEF7F5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2DC99A-84B8-4676-A9C6-76B848CF2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6F529-35B7-4CD5-BE55-5063186AA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69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8BD67C-24B3-4529-BE55-19476200B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EEB043-1901-4A0B-8695-E080D6F1E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8111D-237A-4F6B-804A-958E030726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EA07C-5C59-4DF5-8E45-77069D8DC964}" type="datetimeFigureOut">
              <a:rPr lang="en-GB" smtClean="0"/>
              <a:t>10/01/2022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04F6A-B192-4116-AAD4-6BE2ABED16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A1ADB-FC3C-45AC-B72E-77BD88A391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6F529-35B7-4CD5-BE55-5063186AA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312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D183D-875F-43F0-9BF2-C52680627C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0087" y="1783959"/>
            <a:ext cx="5127584" cy="2889114"/>
          </a:xfrm>
        </p:spPr>
        <p:txBody>
          <a:bodyPr anchor="b">
            <a:normAutofit/>
          </a:bodyPr>
          <a:lstStyle/>
          <a:p>
            <a:pPr algn="l"/>
            <a:r>
              <a:rPr lang="en-US" sz="5400" dirty="0">
                <a:latin typeface="Comic Sans MS" panose="030F0702030302020204" pitchFamily="66" charset="0"/>
              </a:rPr>
              <a:t>Stone Age Boy</a:t>
            </a:r>
            <a:endParaRPr lang="en-GB" sz="5400" dirty="0">
              <a:latin typeface="Comic Sans MS" panose="030F0702030302020204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4E489A-203C-4CB0-9998-8BD84C105E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Lesson 2 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See the source image">
            <a:extLst>
              <a:ext uri="{FF2B5EF4-FFF2-40B4-BE49-F238E27FC236}">
                <a16:creationId xmlns:a16="http://schemas.microsoft.com/office/drawing/2014/main" id="{29B499E5-1902-4D52-B4A8-DD0DB4036C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4" r="22861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499080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37E985-19A0-4928-B640-0088292FD5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45" t="28085" r="50771" b="50000"/>
          <a:stretch/>
        </p:blipFill>
        <p:spPr>
          <a:xfrm>
            <a:off x="998705" y="1789889"/>
            <a:ext cx="10194589" cy="289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75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F6EA0023-9A10-40CD-948E-58E4BA2AAC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6" b="518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783E0E-2ED1-4445-8F09-BD0B988E0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Starter: Word association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750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211E1-AAD0-4797-A74E-189FDC66A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5AAC8D1-DDF4-4697-9F25-D5CE16608E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4498" y="213685"/>
            <a:ext cx="11163004" cy="6279190"/>
          </a:xfrm>
        </p:spPr>
      </p:pic>
    </p:spTree>
    <p:extLst>
      <p:ext uri="{BB962C8B-B14F-4D97-AF65-F5344CB8AC3E}">
        <p14:creationId xmlns:p14="http://schemas.microsoft.com/office/powerpoint/2010/main" val="1776703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6FB2D-E270-47CB-9B23-196534B6B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What did we notice about the story?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E86BE-F843-47EE-8B7B-4331CAF23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Written in first</a:t>
            </a:r>
            <a:r>
              <a:rPr lang="en-GB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person narrator. Why?</a:t>
            </a:r>
          </a:p>
          <a:p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GB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ow is he telling his story? </a:t>
            </a:r>
          </a:p>
          <a:p>
            <a:r>
              <a:rPr lang="en-GB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Which tense is it in? How do we know? </a:t>
            </a:r>
          </a:p>
          <a:p>
            <a:r>
              <a:rPr lang="en-GB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Were any of our predictions correct?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109315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9F830-A486-490F-A01C-E5808FDF7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Your task: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800BF-A0C8-4EC4-B088-E05693FFB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Can you order the pictures to retell the story. Use the writing and key phrases to help you. </a:t>
            </a:r>
            <a:r>
              <a:rPr lang="en-GB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711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33C2B-2CC7-4812-B634-39ADF508B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Plenary: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36034-B0FC-4BF0-B4EB-7422A9276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What did you like and dislike about the story? What did they learn about the stone age? Speaking frame given: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en-GB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b="1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 my opinion </a:t>
            </a:r>
            <a:r>
              <a:rPr lang="en-GB" b="1" i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like/dislike the story because…</a:t>
            </a:r>
            <a:endParaRPr lang="en-GB" sz="4000" b="1" dirty="0">
              <a:latin typeface="Comic Sans MS" panose="030F0702030302020204" pitchFamily="66" charset="0"/>
            </a:endParaRPr>
          </a:p>
        </p:txBody>
      </p:sp>
      <p:pic>
        <p:nvPicPr>
          <p:cNvPr id="2052" name="Picture 4" descr="See the source image">
            <a:extLst>
              <a:ext uri="{FF2B5EF4-FFF2-40B4-BE49-F238E27FC236}">
                <a16:creationId xmlns:a16="http://schemas.microsoft.com/office/drawing/2014/main" id="{46D04F14-BDC4-40B9-BDB4-973E731FE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089" y="4230938"/>
            <a:ext cx="3141579" cy="226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347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247</Words>
  <Application>Microsoft Office PowerPoint</Application>
  <PresentationFormat>Widescreen</PresentationFormat>
  <Paragraphs>26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Office Theme</vt:lpstr>
      <vt:lpstr>Stone Age Boy</vt:lpstr>
      <vt:lpstr>PowerPoint Presentation</vt:lpstr>
      <vt:lpstr>Starter: Word association</vt:lpstr>
      <vt:lpstr>PowerPoint Presentation</vt:lpstr>
      <vt:lpstr>What did we notice about the story?</vt:lpstr>
      <vt:lpstr>Your task:</vt:lpstr>
      <vt:lpstr>Plenary: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Stone Age Boy</dc:title>
  <dc:creator>A Chhibber</dc:creator>
  <cp:lastModifiedBy>A Chhibber</cp:lastModifiedBy>
  <cp:revision>19</cp:revision>
  <dcterms:created xsi:type="dcterms:W3CDTF">2022-01-04T14:23:43Z</dcterms:created>
  <dcterms:modified xsi:type="dcterms:W3CDTF">2022-01-10T17:18:15Z</dcterms:modified>
</cp:coreProperties>
</file>